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notesSlides/notesSlide1.xml" ContentType="application/vnd.openxmlformats-officedocument.presentationml.notesSlide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2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notesSlides/notesSlide3.xml" ContentType="application/vnd.openxmlformats-officedocument.presentationml.notesSlide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notesSlides/notesSlide4.xml" ContentType="application/vnd.openxmlformats-officedocument.presentationml.notesSlide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notesSlides/notesSlide5.xml" ContentType="application/vnd.openxmlformats-officedocument.presentationml.notesSlide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notesSlides/notesSlide6.xml" ContentType="application/vnd.openxmlformats-officedocument.presentationml.notesSlide+xml"/>
  <Override PartName="/ppt/ink/ink410.xml" ContentType="application/inkml+xml"/>
  <Override PartName="/ppt/ink/ink411.xml" ContentType="application/inkml+xml"/>
  <Override PartName="/ppt/notesSlides/notesSlide7.xml" ContentType="application/vnd.openxmlformats-officedocument.presentationml.notesSlide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2"/>
  </p:notesMasterIdLst>
  <p:sldIdLst>
    <p:sldId id="257" r:id="rId2"/>
    <p:sldId id="256" r:id="rId3"/>
    <p:sldId id="258" r:id="rId4"/>
    <p:sldId id="265" r:id="rId5"/>
    <p:sldId id="480" r:id="rId6"/>
    <p:sldId id="267" r:id="rId7"/>
    <p:sldId id="271" r:id="rId8"/>
    <p:sldId id="268" r:id="rId9"/>
    <p:sldId id="272" r:id="rId10"/>
    <p:sldId id="273" r:id="rId11"/>
    <p:sldId id="275" r:id="rId12"/>
    <p:sldId id="274" r:id="rId13"/>
    <p:sldId id="375" r:id="rId14"/>
    <p:sldId id="376" r:id="rId15"/>
    <p:sldId id="378" r:id="rId16"/>
    <p:sldId id="377" r:id="rId17"/>
    <p:sldId id="379" r:id="rId18"/>
    <p:sldId id="380" r:id="rId19"/>
    <p:sldId id="278" r:id="rId20"/>
    <p:sldId id="279" r:id="rId21"/>
    <p:sldId id="28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81" r:id="rId37"/>
    <p:sldId id="382" r:id="rId38"/>
    <p:sldId id="383" r:id="rId39"/>
    <p:sldId id="384" r:id="rId40"/>
    <p:sldId id="385" r:id="rId41"/>
    <p:sldId id="386" r:id="rId42"/>
    <p:sldId id="412" r:id="rId43"/>
    <p:sldId id="393" r:id="rId44"/>
    <p:sldId id="394" r:id="rId45"/>
    <p:sldId id="396" r:id="rId46"/>
    <p:sldId id="397" r:id="rId47"/>
    <p:sldId id="403" r:id="rId48"/>
    <p:sldId id="404" r:id="rId49"/>
    <p:sldId id="398" r:id="rId50"/>
    <p:sldId id="399" r:id="rId51"/>
    <p:sldId id="405" r:id="rId52"/>
    <p:sldId id="400" r:id="rId53"/>
    <p:sldId id="406" r:id="rId54"/>
    <p:sldId id="401" r:id="rId55"/>
    <p:sldId id="407" r:id="rId56"/>
    <p:sldId id="402" r:id="rId57"/>
    <p:sldId id="408" r:id="rId58"/>
    <p:sldId id="409" r:id="rId59"/>
    <p:sldId id="410" r:id="rId60"/>
    <p:sldId id="411" r:id="rId61"/>
    <p:sldId id="387" r:id="rId62"/>
    <p:sldId id="282" r:id="rId63"/>
    <p:sldId id="285" r:id="rId64"/>
    <p:sldId id="388" r:id="rId65"/>
    <p:sldId id="389" r:id="rId66"/>
    <p:sldId id="288" r:id="rId67"/>
    <p:sldId id="290" r:id="rId68"/>
    <p:sldId id="286" r:id="rId69"/>
    <p:sldId id="291" r:id="rId70"/>
    <p:sldId id="292" r:id="rId71"/>
    <p:sldId id="294" r:id="rId72"/>
    <p:sldId id="296" r:id="rId73"/>
    <p:sldId id="293" r:id="rId74"/>
    <p:sldId id="295" r:id="rId75"/>
    <p:sldId id="297" r:id="rId76"/>
    <p:sldId id="298" r:id="rId77"/>
    <p:sldId id="284" r:id="rId78"/>
    <p:sldId id="299" r:id="rId79"/>
    <p:sldId id="300" r:id="rId80"/>
    <p:sldId id="301" r:id="rId81"/>
    <p:sldId id="283" r:id="rId82"/>
    <p:sldId id="302" r:id="rId83"/>
    <p:sldId id="303" r:id="rId84"/>
    <p:sldId id="304" r:id="rId85"/>
    <p:sldId id="306" r:id="rId86"/>
    <p:sldId id="307" r:id="rId87"/>
    <p:sldId id="308" r:id="rId88"/>
    <p:sldId id="310" r:id="rId89"/>
    <p:sldId id="309" r:id="rId90"/>
    <p:sldId id="311" r:id="rId91"/>
    <p:sldId id="312" r:id="rId92"/>
    <p:sldId id="305" r:id="rId93"/>
    <p:sldId id="313" r:id="rId94"/>
    <p:sldId id="314" r:id="rId95"/>
    <p:sldId id="319" r:id="rId96"/>
    <p:sldId id="320" r:id="rId97"/>
    <p:sldId id="315" r:id="rId98"/>
    <p:sldId id="316" r:id="rId99"/>
    <p:sldId id="317" r:id="rId100"/>
    <p:sldId id="321" r:id="rId101"/>
    <p:sldId id="323" r:id="rId102"/>
    <p:sldId id="390" r:id="rId103"/>
    <p:sldId id="391" r:id="rId104"/>
    <p:sldId id="325" r:id="rId105"/>
    <p:sldId id="326" r:id="rId106"/>
    <p:sldId id="327" r:id="rId107"/>
    <p:sldId id="328" r:id="rId108"/>
    <p:sldId id="330" r:id="rId109"/>
    <p:sldId id="331" r:id="rId110"/>
    <p:sldId id="332" r:id="rId111"/>
    <p:sldId id="333" r:id="rId112"/>
    <p:sldId id="329" r:id="rId113"/>
    <p:sldId id="334" r:id="rId114"/>
    <p:sldId id="335" r:id="rId115"/>
    <p:sldId id="336" r:id="rId116"/>
    <p:sldId id="337" r:id="rId117"/>
    <p:sldId id="338" r:id="rId118"/>
    <p:sldId id="339" r:id="rId119"/>
    <p:sldId id="340" r:id="rId120"/>
    <p:sldId id="341" r:id="rId121"/>
    <p:sldId id="342" r:id="rId122"/>
    <p:sldId id="343" r:id="rId123"/>
    <p:sldId id="344" r:id="rId124"/>
    <p:sldId id="345" r:id="rId125"/>
    <p:sldId id="346" r:id="rId126"/>
    <p:sldId id="347" r:id="rId127"/>
    <p:sldId id="349" r:id="rId128"/>
    <p:sldId id="348" r:id="rId129"/>
    <p:sldId id="350" r:id="rId130"/>
    <p:sldId id="351" r:id="rId131"/>
    <p:sldId id="353" r:id="rId132"/>
    <p:sldId id="354" r:id="rId133"/>
    <p:sldId id="352" r:id="rId134"/>
    <p:sldId id="355" r:id="rId135"/>
    <p:sldId id="357" r:id="rId136"/>
    <p:sldId id="475" r:id="rId137"/>
    <p:sldId id="477" r:id="rId138"/>
    <p:sldId id="358" r:id="rId139"/>
    <p:sldId id="359" r:id="rId140"/>
    <p:sldId id="360" r:id="rId141"/>
    <p:sldId id="413" r:id="rId142"/>
    <p:sldId id="416" r:id="rId143"/>
    <p:sldId id="417" r:id="rId144"/>
    <p:sldId id="414" r:id="rId145"/>
    <p:sldId id="415" r:id="rId146"/>
    <p:sldId id="419" r:id="rId147"/>
    <p:sldId id="420" r:id="rId148"/>
    <p:sldId id="421" r:id="rId149"/>
    <p:sldId id="428" r:id="rId150"/>
    <p:sldId id="450" r:id="rId151"/>
    <p:sldId id="451" r:id="rId152"/>
    <p:sldId id="422" r:id="rId153"/>
    <p:sldId id="424" r:id="rId154"/>
    <p:sldId id="423" r:id="rId155"/>
    <p:sldId id="425" r:id="rId156"/>
    <p:sldId id="427" r:id="rId157"/>
    <p:sldId id="426" r:id="rId158"/>
    <p:sldId id="429" r:id="rId159"/>
    <p:sldId id="430" r:id="rId160"/>
    <p:sldId id="431" r:id="rId161"/>
    <p:sldId id="432" r:id="rId162"/>
    <p:sldId id="433" r:id="rId163"/>
    <p:sldId id="434" r:id="rId164"/>
    <p:sldId id="435" r:id="rId165"/>
    <p:sldId id="440" r:id="rId166"/>
    <p:sldId id="436" r:id="rId167"/>
    <p:sldId id="438" r:id="rId168"/>
    <p:sldId id="441" r:id="rId169"/>
    <p:sldId id="439" r:id="rId170"/>
    <p:sldId id="442" r:id="rId171"/>
    <p:sldId id="437" r:id="rId172"/>
    <p:sldId id="444" r:id="rId173"/>
    <p:sldId id="443" r:id="rId174"/>
    <p:sldId id="446" r:id="rId175"/>
    <p:sldId id="445" r:id="rId176"/>
    <p:sldId id="447" r:id="rId177"/>
    <p:sldId id="448" r:id="rId178"/>
    <p:sldId id="452" r:id="rId179"/>
    <p:sldId id="449" r:id="rId180"/>
    <p:sldId id="453" r:id="rId181"/>
    <p:sldId id="454" r:id="rId182"/>
    <p:sldId id="455" r:id="rId183"/>
    <p:sldId id="456" r:id="rId184"/>
    <p:sldId id="457" r:id="rId185"/>
    <p:sldId id="459" r:id="rId186"/>
    <p:sldId id="458" r:id="rId187"/>
    <p:sldId id="460" r:id="rId188"/>
    <p:sldId id="461" r:id="rId189"/>
    <p:sldId id="463" r:id="rId190"/>
    <p:sldId id="462" r:id="rId191"/>
    <p:sldId id="464" r:id="rId192"/>
    <p:sldId id="465" r:id="rId193"/>
    <p:sldId id="467" r:id="rId194"/>
    <p:sldId id="466" r:id="rId195"/>
    <p:sldId id="468" r:id="rId196"/>
    <p:sldId id="469" r:id="rId197"/>
    <p:sldId id="470" r:id="rId198"/>
    <p:sldId id="471" r:id="rId199"/>
    <p:sldId id="472" r:id="rId200"/>
    <p:sldId id="281" r:id="rId20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3898"/>
    <a:srgbClr val="FB97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9F75E5-D56B-4C78-A373-7201F173DE26}" v="8" dt="2024-07-10T00:43:00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Estilo Médio 3 - Ênfas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913" autoAdjust="0"/>
  </p:normalViewPr>
  <p:slideViewPr>
    <p:cSldViewPr snapToGrid="0">
      <p:cViewPr>
        <p:scale>
          <a:sx n="50" d="100"/>
          <a:sy n="50" d="100"/>
        </p:scale>
        <p:origin x="1229" y="658"/>
      </p:cViewPr>
      <p:guideLst/>
    </p:cSldViewPr>
  </p:slideViewPr>
  <p:outlineViewPr>
    <p:cViewPr>
      <p:scale>
        <a:sx n="33" d="100"/>
        <a:sy n="33" d="100"/>
      </p:scale>
      <p:origin x="0" y="-56549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microsoft.com/office/2016/11/relationships/changesInfo" Target="changesInfos/changesInfo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presProps" Target="presProps.xml"/><Relationship Id="rId208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lia Melo Favalesso" userId="748e014a72d91fa1" providerId="LiveId" clId="{E29F75E5-D56B-4C78-A373-7201F173DE26}"/>
    <pc:docChg chg="undo custSel addSld delSld modSld">
      <pc:chgData name="Marília Melo Favalesso" userId="748e014a72d91fa1" providerId="LiveId" clId="{E29F75E5-D56B-4C78-A373-7201F173DE26}" dt="2024-07-10T00:43:07.036" v="29" actId="47"/>
      <pc:docMkLst>
        <pc:docMk/>
      </pc:docMkLst>
      <pc:sldChg chg="addSp modSp mod">
        <pc:chgData name="Marília Melo Favalesso" userId="748e014a72d91fa1" providerId="LiveId" clId="{E29F75E5-D56B-4C78-A373-7201F173DE26}" dt="2024-07-10T00:42:20.113" v="19" actId="1076"/>
        <pc:sldMkLst>
          <pc:docMk/>
          <pc:sldMk cId="1265007298" sldId="256"/>
        </pc:sldMkLst>
        <pc:spChg chg="mod">
          <ac:chgData name="Marília Melo Favalesso" userId="748e014a72d91fa1" providerId="LiveId" clId="{E29F75E5-D56B-4C78-A373-7201F173DE26}" dt="2024-07-10T00:42:08.550" v="16" actId="14100"/>
          <ac:spMkLst>
            <pc:docMk/>
            <pc:sldMk cId="1265007298" sldId="256"/>
            <ac:spMk id="26" creationId="{B9FB638A-3F38-4D2C-9A52-04EF9FF6D400}"/>
          </ac:spMkLst>
        </pc:spChg>
        <pc:spChg chg="mod">
          <ac:chgData name="Marília Melo Favalesso" userId="748e014a72d91fa1" providerId="LiveId" clId="{E29F75E5-D56B-4C78-A373-7201F173DE26}" dt="2024-07-10T00:42:20.113" v="19" actId="1076"/>
          <ac:spMkLst>
            <pc:docMk/>
            <pc:sldMk cId="1265007298" sldId="256"/>
            <ac:spMk id="35" creationId="{598E5D6B-07A4-42BF-93B4-B15578CAEFFE}"/>
          </ac:spMkLst>
        </pc:spChg>
        <pc:spChg chg="mod">
          <ac:chgData name="Marília Melo Favalesso" userId="748e014a72d91fa1" providerId="LiveId" clId="{E29F75E5-D56B-4C78-A373-7201F173DE26}" dt="2024-07-10T00:42:08.550" v="16" actId="14100"/>
          <ac:spMkLst>
            <pc:docMk/>
            <pc:sldMk cId="1265007298" sldId="256"/>
            <ac:spMk id="48" creationId="{C5720B01-AFAA-4D9E-8716-63E9F7372949}"/>
          </ac:spMkLst>
        </pc:spChg>
        <pc:grpChg chg="add mod">
          <ac:chgData name="Marília Melo Favalesso" userId="748e014a72d91fa1" providerId="LiveId" clId="{E29F75E5-D56B-4C78-A373-7201F173DE26}" dt="2024-07-10T00:42:08.550" v="16" actId="14100"/>
          <ac:grpSpMkLst>
            <pc:docMk/>
            <pc:sldMk cId="1265007298" sldId="256"/>
            <ac:grpSpMk id="3" creationId="{338C0A4D-B701-7142-B31C-DACF8B7B0E16}"/>
          </ac:grpSpMkLst>
        </pc:grpChg>
        <pc:grpChg chg="mod">
          <ac:chgData name="Marília Melo Favalesso" userId="748e014a72d91fa1" providerId="LiveId" clId="{E29F75E5-D56B-4C78-A373-7201F173DE26}" dt="2024-07-10T00:42:08.550" v="16" actId="14100"/>
          <ac:grpSpMkLst>
            <pc:docMk/>
            <pc:sldMk cId="1265007298" sldId="256"/>
            <ac:grpSpMk id="24" creationId="{7DE045D3-FCE8-4095-A943-726BC74FF49B}"/>
          </ac:grpSpMkLst>
        </pc:grpChg>
        <pc:grpChg chg="mod">
          <ac:chgData name="Marília Melo Favalesso" userId="748e014a72d91fa1" providerId="LiveId" clId="{E29F75E5-D56B-4C78-A373-7201F173DE26}" dt="2024-07-10T00:42:08.550" v="16" actId="14100"/>
          <ac:grpSpMkLst>
            <pc:docMk/>
            <pc:sldMk cId="1265007298" sldId="256"/>
            <ac:grpSpMk id="37" creationId="{CE30AD1D-7768-48A2-BEAB-8B76BD6D8720}"/>
          </ac:grpSpMkLst>
        </pc:grpChg>
        <pc:picChg chg="mod">
          <ac:chgData name="Marília Melo Favalesso" userId="748e014a72d91fa1" providerId="LiveId" clId="{E29F75E5-D56B-4C78-A373-7201F173DE26}" dt="2024-07-10T00:42:08.550" v="16" actId="14100"/>
          <ac:picMkLst>
            <pc:docMk/>
            <pc:sldMk cId="1265007298" sldId="256"/>
            <ac:picMk id="25" creationId="{22BA4BE4-D0D7-41ED-8CC5-E34025F8DDB4}"/>
          </ac:picMkLst>
        </pc:pic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27" creationId="{15B9D240-03ED-411E-8608-01E8AFD41883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28" creationId="{F15D6FF0-F733-4C18-ACB1-5080B80154AE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29" creationId="{F2C238CE-7480-4FF3-8510-E6E6DCF01130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30" creationId="{DF3A15CD-8FB3-45AA-9BD2-79D962C09BBA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31" creationId="{8773F57B-00A7-488B-9B89-4BF777AA8034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32" creationId="{FAC531FE-0825-4D18-B272-1D720546C328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33" creationId="{B89D3818-0FB2-4A56-BA8B-CC585BA717A8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34" creationId="{7E218635-E1D7-4369-8D18-FE710BD5EED2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36" creationId="{E5275AEA-8362-4866-AC25-91F5C5FFBE72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38" creationId="{940AC02D-EB66-446A-ADB5-C92AEB71604E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39" creationId="{30D05639-01F2-4FF9-B258-D1E6C48A3403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40" creationId="{EB466450-D653-4010-930F-F9312CF4EAC6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41" creationId="{6C5AA0E6-4EE9-42A4-88F0-8A3C38475881}"/>
          </ac:inkMkLst>
        </pc:inkChg>
        <pc:inkChg chg="mod">
          <ac:chgData name="Marília Melo Favalesso" userId="748e014a72d91fa1" providerId="LiveId" clId="{E29F75E5-D56B-4C78-A373-7201F173DE26}" dt="2024-07-10T00:42:08.550" v="16" actId="14100"/>
          <ac:inkMkLst>
            <pc:docMk/>
            <pc:sldMk cId="1265007298" sldId="256"/>
            <ac:inkMk id="42" creationId="{764C4C4F-2107-4510-B08B-BE56E3DB0008}"/>
          </ac:inkMkLst>
        </pc:inkChg>
      </pc:sldChg>
      <pc:sldChg chg="add del">
        <pc:chgData name="Marília Melo Favalesso" userId="748e014a72d91fa1" providerId="LiveId" clId="{E29F75E5-D56B-4C78-A373-7201F173DE26}" dt="2024-07-10T00:38:30.264" v="6" actId="47"/>
        <pc:sldMkLst>
          <pc:docMk/>
          <pc:sldMk cId="280507145" sldId="473"/>
        </pc:sldMkLst>
      </pc:sldChg>
      <pc:sldChg chg="del">
        <pc:chgData name="Marília Melo Favalesso" userId="748e014a72d91fa1" providerId="LiveId" clId="{E29F75E5-D56B-4C78-A373-7201F173DE26}" dt="2024-07-10T00:38:32.318" v="7" actId="47"/>
        <pc:sldMkLst>
          <pc:docMk/>
          <pc:sldMk cId="3844271690" sldId="474"/>
        </pc:sldMkLst>
      </pc:sldChg>
      <pc:sldChg chg="modSp">
        <pc:chgData name="Marília Melo Favalesso" userId="748e014a72d91fa1" providerId="LiveId" clId="{E29F75E5-D56B-4C78-A373-7201F173DE26}" dt="2024-07-10T00:38:47.846" v="10" actId="1076"/>
        <pc:sldMkLst>
          <pc:docMk/>
          <pc:sldMk cId="1574850361" sldId="475"/>
        </pc:sldMkLst>
        <pc:spChg chg="mod">
          <ac:chgData name="Marília Melo Favalesso" userId="748e014a72d91fa1" providerId="LiveId" clId="{E29F75E5-D56B-4C78-A373-7201F173DE26}" dt="2024-07-10T00:38:47.846" v="10" actId="1076"/>
          <ac:spMkLst>
            <pc:docMk/>
            <pc:sldMk cId="1574850361" sldId="475"/>
            <ac:spMk id="2104" creationId="{FA46C227-DB92-4185-8C22-CA5D97B3FAE2}"/>
          </ac:spMkLst>
        </pc:s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110" creationId="{BD5C6980-A6B0-4D00-BE4B-2E5A69872284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114" creationId="{8E8A7905-AAC6-4B2A-A731-CB1F5FEF4418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248" creationId="{869ABAAB-60C6-4814-A23E-6BBA16073152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335" creationId="{D9E8F73C-D95A-422E-AA40-5C2B1472E95F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346" creationId="{4304EA68-59D1-4E81-BDD5-5F2A10970AAC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397" creationId="{6FF9186D-98E1-4E9B-9F4C-3FF80825AF8B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430" creationId="{471146B5-C78C-43B5-8944-016FD5B97C0F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439" creationId="{244A19D7-414F-4730-BFAF-E778558B510B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2062" creationId="{FF350B06-221A-4D5E-839D-55491777B30B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2066" creationId="{EC3FB3D8-A6CF-49F8-AB03-D8B844C33FCB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2071" creationId="{0F11B132-F2CE-4669-8AF6-D6058B919299}"/>
          </ac:grpSpMkLst>
        </pc:grpChg>
        <pc:grpChg chg="mod">
          <ac:chgData name="Marília Melo Favalesso" userId="748e014a72d91fa1" providerId="LiveId" clId="{E29F75E5-D56B-4C78-A373-7201F173DE26}" dt="2024-07-10T00:38:47.846" v="10" actId="1076"/>
          <ac:grpSpMkLst>
            <pc:docMk/>
            <pc:sldMk cId="1574850361" sldId="475"/>
            <ac:grpSpMk id="2088" creationId="{51B53F50-A3D1-4480-A15B-9703D785E25D}"/>
          </ac:grpSpMkLst>
        </pc:grpChg>
        <pc:picChg chg="mod">
          <ac:chgData name="Marília Melo Favalesso" userId="748e014a72d91fa1" providerId="LiveId" clId="{E29F75E5-D56B-4C78-A373-7201F173DE26}" dt="2024-07-10T00:38:47.846" v="10" actId="1076"/>
          <ac:picMkLst>
            <pc:docMk/>
            <pc:sldMk cId="1574850361" sldId="475"/>
            <ac:picMk id="126" creationId="{17728A77-1005-49AE-BA33-FD7C6E05668D}"/>
          </ac:picMkLst>
        </pc:picChg>
        <pc:picChg chg="mod">
          <ac:chgData name="Marília Melo Favalesso" userId="748e014a72d91fa1" providerId="LiveId" clId="{E29F75E5-D56B-4C78-A373-7201F173DE26}" dt="2024-07-10T00:38:47.846" v="10" actId="1076"/>
          <ac:picMkLst>
            <pc:docMk/>
            <pc:sldMk cId="1574850361" sldId="475"/>
            <ac:picMk id="2048" creationId="{DE164035-B391-4709-BFC5-C510879F5A4D}"/>
          </ac:picMkLst>
        </pc:pic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07" creationId="{89C0E4DC-5ADE-4C71-B8DD-9A703762028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08" creationId="{23BDDCD3-1D7E-4031-A21A-BEDFECE56BA3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09" creationId="{EC767CBA-F997-4A63-93EA-1B30D062214A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11" creationId="{7F5349C6-C12A-42B3-9A06-1F45E50D233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12" creationId="{E1CFFFDB-31C4-4660-BF39-9E722381A3C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13" creationId="{FFE671FF-DC55-41AC-9B3E-6986484680CA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15" creationId="{A21CC3DF-4F67-4C05-AD31-00D7715B86DB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16" creationId="{00D8997D-E9E9-4561-A400-1DE50A8E4B8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17" creationId="{343AFD57-BDF0-4415-AAE0-B7B5DC0D44AD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18" creationId="{EF9F838F-632C-4EB8-82D7-4120495E6F9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19" creationId="{C3840518-4A7B-4DF9-9992-0D2CFF09136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20" creationId="{A89F3BC8-21C8-4CFD-8B81-AB8008C76B43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21" creationId="{50A89303-B06A-4426-83C9-4D39771C502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22" creationId="{355DB352-1A12-48D2-B3DC-D87D54FA0EE6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23" creationId="{EA207D5E-08CF-42C6-8208-2EBC6AADBFBE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24" creationId="{F141B845-BCA5-418A-9F6E-D014C2748B0A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28" creationId="{8F640F18-DEA8-4C00-A08A-0F3CF0DABEA4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30" creationId="{9BF4D138-BB00-472F-8F01-1EBB4B8126BB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31" creationId="{51F77671-CEF7-4B71-BCA2-6B648E19BA8B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32" creationId="{B55CF544-0E9E-4036-89AA-1BC853A86DF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33" creationId="{16739DD0-FFBF-43B2-8BC9-41F13F6DA7D3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34" creationId="{A9B81D3E-C2E0-4619-90C4-4A02518A450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35" creationId="{C5DDE022-64AC-4080-AAE8-BE7C449EC352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36" creationId="{AC4181EC-2700-452B-9BCE-17C002E96FD6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37" creationId="{E65AD696-CCB7-4DEE-A4B3-845E363373C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140" creationId="{8BC7BDB5-AE1C-4D9B-9FC3-E723C31FE4AB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36" creationId="{51DC73A8-638D-4635-B78E-2371881FF653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37" creationId="{8131CB66-A7EC-4911-9547-988DEDAB3AE3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38" creationId="{93AA87D0-CDDC-459E-B9CE-89D7725AD16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41" creationId="{6F6F3503-F3FF-4C9D-8E3A-03DEE677D942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42" creationId="{205496CC-81F8-4A5C-9838-C1CA04A73A21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43" creationId="{8AEEE6C3-F082-4567-B171-5B978DD1A82A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44" creationId="{49E1027C-ACF6-482F-8856-0D2DB5B62FBB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46" creationId="{CE378035-DDCD-4D9B-9E33-69D8CBD3315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47" creationId="{D0C1BB03-4E47-4FA1-A961-897B7AFBE70E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14" creationId="{22DBEC81-404A-43A5-AB8F-82A165D3C75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15" creationId="{CCE6E589-95B1-49AB-8900-8AF1631CFAA3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16" creationId="{CBCB1E7F-1B7E-4266-AD6F-98C3E29C757B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21" creationId="{DB6B85FB-D8A3-40A6-BD58-7EDBF46F4AC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22" creationId="{BD791A86-AFD1-4150-93F6-A54C4C4DB5A4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23" creationId="{819DE5D6-2A0E-4141-8A9E-2005A4D0DC0E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24" creationId="{EE2EBB7F-E21F-4390-83E0-E35F9C74650D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26" creationId="{3C9B2E21-4C4E-4F99-B614-21446BBB07E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28" creationId="{BE5DB563-85CD-47EA-AD1E-145D799F6BB2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30" creationId="{273E5085-D87B-4C38-96F3-C74A6CBEF31C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32" creationId="{A0D841FC-D57B-4452-B452-05EC0476F080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33" creationId="{FC25C8F3-9D75-4888-801C-8690605C2F94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34" creationId="{298045CA-9979-4EC0-9B85-77BEDD1EB7D0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36" creationId="{8463DAE1-850F-44CD-9B89-BA025E79A6A2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37" creationId="{EB08F0DD-AB86-4CC0-8645-AA5B693DEF39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38" creationId="{7617DF83-8303-4AAE-95F1-F02D99C0698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39" creationId="{196A8C91-00E7-4EE8-AB60-B96D61B12224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40" creationId="{CE491847-C9A6-4138-9CD0-E69813A99B3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41" creationId="{97338EAB-BA72-4A20-8579-2F7ED8EA9DA1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42" creationId="{E1C1DC36-B416-4114-9C2C-EB095849E759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44" creationId="{5D6B930E-4E2D-481F-A877-062BFBDE4CD9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45" creationId="{0FCF67FB-CBC0-450A-BFE2-217A300DDC79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47" creationId="{A6B62E40-FAE8-4698-A616-7D84ECC59484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48" creationId="{17265043-0BFA-4F99-A4F4-0298968E5ED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49" creationId="{3FB7F965-27AA-410D-BD3D-FD33976C554B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50" creationId="{EF566F77-3D7F-4795-A703-603E8CEAD3A0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51" creationId="{42C1B911-35D2-478D-8A74-098ED1DD92C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98" creationId="{49D60C4B-8429-47FB-9279-38A7AFCA384F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399" creationId="{77347F58-9C59-402F-95BA-6EA93FD3A023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29" creationId="{BDBCC020-D599-41C2-814C-E5AB5E3C829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31" creationId="{CCE11BE6-B146-4B0F-B16E-FBD9EAC4785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32" creationId="{CBE59880-D6CC-43BB-834A-C668A7EF7FDE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33" creationId="{3B6C5074-0CEB-43F3-B31B-D70DCF037859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34" creationId="{87B6757F-3D0D-460F-83E4-B105D08966DA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35" creationId="{3E7C73A8-6E8E-43BD-A4EE-1E31B6683806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36" creationId="{1071A0AB-C7B7-4ACE-9B09-058AAAC8448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37" creationId="{008522CC-C5DC-4DAB-8A7A-3E1889FFAD5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38" creationId="{F6B501E6-57D3-4B22-BCA1-AA705B9B910A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40" creationId="{768A9885-AA6A-476C-A581-4CE649898E9E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41" creationId="{A99F2CA6-EB95-49E0-AF6C-8B72A94F64B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42" creationId="{6D0AE9FD-8C6B-4A00-8142-1CD7FC735BF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443" creationId="{E576CAB8-F704-4C47-82F9-38B0E6726116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52" creationId="{88B267FA-0855-4493-9E2D-4349DCAE9749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54" creationId="{4A6D77B3-768C-4C06-A4BB-D18C262EE6A9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55" creationId="{9F3B4771-5FCE-435F-9BF7-1B17BCD0963E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56" creationId="{7E9B4238-62CB-4F6D-BCAF-F532CD2F4361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58" creationId="{00DF817A-F791-4F40-899A-063296E75624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59" creationId="{84235F63-3DA0-47EB-8331-6EA8F6FEFD6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60" creationId="{DE176794-0D9F-49EA-9C22-A4C94131CBE4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61" creationId="{D42B2446-BB3D-4F3E-B98F-8F9661D7F83E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64" creationId="{179BD76B-5AC8-425A-B856-7DCD785BCA71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65" creationId="{6567CABB-C2D1-43B2-AC63-1F1A3C5CAD15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68" creationId="{42FE1F37-B00F-408C-B712-EFEEDC58AF06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69" creationId="{B8A1624B-C00C-43F9-BF5E-BA37636EC91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70" creationId="{F60C662E-68C0-461D-809C-01EC9BE63568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72" creationId="{2573F418-AF46-403C-803C-B913EC1FA6A3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73" creationId="{5A0B6BE8-2E35-4168-A23C-61CC1897095B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74" creationId="{896B9AA4-689C-4D1E-A01F-F23265B7159D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80" creationId="{B649B598-FE33-4CA0-8642-5E38E5314F7B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81" creationId="{254867F2-BF9B-4BE9-A4C3-0FAA549F33F6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86" creationId="{0359E1EA-5204-4502-9F07-03BF79D4AA57}"/>
          </ac:inkMkLst>
        </pc:inkChg>
        <pc:inkChg chg="mod">
          <ac:chgData name="Marília Melo Favalesso" userId="748e014a72d91fa1" providerId="LiveId" clId="{E29F75E5-D56B-4C78-A373-7201F173DE26}" dt="2024-07-10T00:38:47.846" v="10" actId="1076"/>
          <ac:inkMkLst>
            <pc:docMk/>
            <pc:sldMk cId="1574850361" sldId="475"/>
            <ac:inkMk id="2087" creationId="{89D6644C-8E42-4FC6-A516-D76211CAB1B1}"/>
          </ac:inkMkLst>
        </pc:inkChg>
      </pc:sldChg>
      <pc:sldChg chg="delSp modSp del mod">
        <pc:chgData name="Marília Melo Favalesso" userId="748e014a72d91fa1" providerId="LiveId" clId="{E29F75E5-D56B-4C78-A373-7201F173DE26}" dt="2024-07-10T00:39:11.326" v="11" actId="47"/>
        <pc:sldMkLst>
          <pc:docMk/>
          <pc:sldMk cId="2474769033" sldId="476"/>
        </pc:sldMkLst>
        <pc:spChg chg="del mod">
          <ac:chgData name="Marília Melo Favalesso" userId="748e014a72d91fa1" providerId="LiveId" clId="{E29F75E5-D56B-4C78-A373-7201F173DE26}" dt="2024-07-10T00:38:12.928" v="3" actId="478"/>
          <ac:spMkLst>
            <pc:docMk/>
            <pc:sldMk cId="2474769033" sldId="476"/>
            <ac:spMk id="56" creationId="{890FAD78-4853-4E67-849C-B9427B32A2CC}"/>
          </ac:spMkLst>
        </pc:spChg>
      </pc:sldChg>
      <pc:sldChg chg="del">
        <pc:chgData name="Marília Melo Favalesso" userId="748e014a72d91fa1" providerId="LiveId" clId="{E29F75E5-D56B-4C78-A373-7201F173DE26}" dt="2024-07-10T00:39:22.771" v="12" actId="47"/>
        <pc:sldMkLst>
          <pc:docMk/>
          <pc:sldMk cId="420147906" sldId="478"/>
        </pc:sldMkLst>
      </pc:sldChg>
      <pc:sldChg chg="del">
        <pc:chgData name="Marília Melo Favalesso" userId="748e014a72d91fa1" providerId="LiveId" clId="{E29F75E5-D56B-4C78-A373-7201F173DE26}" dt="2024-07-10T00:37:37.597" v="0" actId="47"/>
        <pc:sldMkLst>
          <pc:docMk/>
          <pc:sldMk cId="4213317333" sldId="479"/>
        </pc:sldMkLst>
      </pc:sldChg>
      <pc:sldChg chg="addSp delSp modSp add del mod">
        <pc:chgData name="Marília Melo Favalesso" userId="748e014a72d91fa1" providerId="LiveId" clId="{E29F75E5-D56B-4C78-A373-7201F173DE26}" dt="2024-07-10T00:43:07.036" v="29" actId="47"/>
        <pc:sldMkLst>
          <pc:docMk/>
          <pc:sldMk cId="3789170406" sldId="481"/>
        </pc:sldMkLst>
        <pc:spChg chg="mod">
          <ac:chgData name="Marília Melo Favalesso" userId="748e014a72d91fa1" providerId="LiveId" clId="{E29F75E5-D56B-4C78-A373-7201F173DE26}" dt="2024-07-10T00:42:47.436" v="23" actId="1076"/>
          <ac:spMkLst>
            <pc:docMk/>
            <pc:sldMk cId="3789170406" sldId="481"/>
            <ac:spMk id="2" creationId="{31CA9BCC-1650-4F97-9493-3B9D16CED75A}"/>
          </ac:spMkLst>
        </pc:spChg>
        <pc:spChg chg="add mod">
          <ac:chgData name="Marília Melo Favalesso" userId="748e014a72d91fa1" providerId="LiveId" clId="{E29F75E5-D56B-4C78-A373-7201F173DE26}" dt="2024-07-10T00:43:02.197" v="28" actId="1076"/>
          <ac:spMkLst>
            <pc:docMk/>
            <pc:sldMk cId="3789170406" sldId="481"/>
            <ac:spMk id="4" creationId="{7EE7E16A-9F5A-4193-F726-653B89E4B91E}"/>
          </ac:spMkLst>
        </pc:spChg>
        <pc:spChg chg="mod">
          <ac:chgData name="Marília Melo Favalesso" userId="748e014a72d91fa1" providerId="LiveId" clId="{E29F75E5-D56B-4C78-A373-7201F173DE26}" dt="2024-07-10T00:42:55.962" v="25" actId="1076"/>
          <ac:spMkLst>
            <pc:docMk/>
            <pc:sldMk cId="3789170406" sldId="481"/>
            <ac:spMk id="49" creationId="{5F21ECA4-4A72-4733-A188-B6FEA2786967}"/>
          </ac:spMkLst>
        </pc:spChg>
        <pc:spChg chg="mod">
          <ac:chgData name="Marília Melo Favalesso" userId="748e014a72d91fa1" providerId="LiveId" clId="{E29F75E5-D56B-4C78-A373-7201F173DE26}" dt="2024-07-10T00:42:59.622" v="26" actId="1076"/>
          <ac:spMkLst>
            <pc:docMk/>
            <pc:sldMk cId="3789170406" sldId="481"/>
            <ac:spMk id="50" creationId="{BB1DD76F-919F-449E-AD53-1E0D313CFEBC}"/>
          </ac:spMkLst>
        </pc:spChg>
        <pc:grpChg chg="del">
          <ac:chgData name="Marília Melo Favalesso" userId="748e014a72d91fa1" providerId="LiveId" clId="{E29F75E5-D56B-4C78-A373-7201F173DE26}" dt="2024-07-10T00:42:36.992" v="21" actId="478"/>
          <ac:grpSpMkLst>
            <pc:docMk/>
            <pc:sldMk cId="3789170406" sldId="481"/>
            <ac:grpSpMk id="3" creationId="{338C0A4D-B701-7142-B31C-DACF8B7B0E16}"/>
          </ac:grpSpMkLst>
        </pc:grpChg>
        <pc:grpChg chg="del">
          <ac:chgData name="Marília Melo Favalesso" userId="748e014a72d91fa1" providerId="LiveId" clId="{E29F75E5-D56B-4C78-A373-7201F173DE26}" dt="2024-07-10T00:42:38.625" v="22" actId="478"/>
          <ac:grpSpMkLst>
            <pc:docMk/>
            <pc:sldMk cId="3789170406" sldId="481"/>
            <ac:grpSpMk id="24" creationId="{7DE045D3-FCE8-4095-A943-726BC74FF49B}"/>
          </ac:grpSpMkLst>
        </pc:gr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Frequência (n)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Planilha2!$F$1</c:f>
              <c:strCache>
                <c:ptCount val="1"/>
                <c:pt idx="0">
                  <c:v>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Planilha2!$E$2:$E$4</c:f>
              <c:strCache>
                <c:ptCount val="3"/>
                <c:pt idx="0">
                  <c:v>Solteiro/a</c:v>
                </c:pt>
                <c:pt idx="1">
                  <c:v>Casado/a</c:v>
                </c:pt>
                <c:pt idx="2">
                  <c:v>Viúvo/a</c:v>
                </c:pt>
              </c:strCache>
            </c:strRef>
          </c:cat>
          <c:val>
            <c:numRef>
              <c:f>Planilha2!$F$2:$F$4</c:f>
              <c:numCache>
                <c:formatCode>General</c:formatCode>
                <c:ptCount val="3"/>
                <c:pt idx="0">
                  <c:v>10</c:v>
                </c:pt>
                <c:pt idx="1">
                  <c:v>20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FB-46BC-8FEA-6D3F854C23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0992896"/>
        <c:axId val="430990272"/>
      </c:barChart>
      <c:catAx>
        <c:axId val="430992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990272"/>
        <c:crosses val="autoZero"/>
        <c:auto val="1"/>
        <c:lblAlgn val="ctr"/>
        <c:lblOffset val="100"/>
        <c:noMultiLvlLbl val="0"/>
      </c:catAx>
      <c:valAx>
        <c:axId val="430990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992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Frequência relativa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Planilha2!$G$1</c:f>
              <c:strCache>
                <c:ptCount val="1"/>
                <c:pt idx="0">
                  <c:v>fr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Planilha2!$E$2:$E$4</c:f>
              <c:strCache>
                <c:ptCount val="3"/>
                <c:pt idx="0">
                  <c:v>Solteiro/a</c:v>
                </c:pt>
                <c:pt idx="1">
                  <c:v>Casado/a</c:v>
                </c:pt>
                <c:pt idx="2">
                  <c:v>Viúvo/a</c:v>
                </c:pt>
              </c:strCache>
            </c:strRef>
          </c:cat>
          <c:val>
            <c:numRef>
              <c:f>Planilha2!$G$2:$G$4</c:f>
              <c:numCache>
                <c:formatCode>0.0000</c:formatCode>
                <c:ptCount val="3"/>
                <c:pt idx="0">
                  <c:v>0.2857142857142857</c:v>
                </c:pt>
                <c:pt idx="1">
                  <c:v>0.5714285714285714</c:v>
                </c:pt>
                <c:pt idx="2">
                  <c:v>0.14285714285714285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D7-4F0A-8FA8-7B3D8DDB1D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0992240"/>
        <c:axId val="430977808"/>
      </c:barChart>
      <c:catAx>
        <c:axId val="43099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977808"/>
        <c:crosses val="autoZero"/>
        <c:auto val="1"/>
        <c:lblAlgn val="ctr"/>
        <c:lblOffset val="100"/>
        <c:noMultiLvlLbl val="0"/>
      </c:catAx>
      <c:valAx>
        <c:axId val="430977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0992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Frequência</a:t>
            </a:r>
            <a:r>
              <a:rPr lang="pt-BR" b="1" baseline="0" dirty="0"/>
              <a:t> relativa (%)</a:t>
            </a:r>
            <a:endParaRPr lang="pt-BR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Planilha2!$H$1</c:f>
              <c:strCache>
                <c:ptCount val="1"/>
                <c:pt idx="0">
                  <c:v>f%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Planilha2!$E$2:$E$4</c:f>
              <c:strCache>
                <c:ptCount val="3"/>
                <c:pt idx="0">
                  <c:v>Solteiro/a</c:v>
                </c:pt>
                <c:pt idx="1">
                  <c:v>Casado/a</c:v>
                </c:pt>
                <c:pt idx="2">
                  <c:v>Viúvo/a</c:v>
                </c:pt>
              </c:strCache>
            </c:strRef>
          </c:cat>
          <c:val>
            <c:numRef>
              <c:f>Planilha2!$H$2:$H$4</c:f>
              <c:numCache>
                <c:formatCode>0.00</c:formatCode>
                <c:ptCount val="3"/>
                <c:pt idx="0">
                  <c:v>28.571428571428569</c:v>
                </c:pt>
                <c:pt idx="1">
                  <c:v>57.142857142857139</c:v>
                </c:pt>
                <c:pt idx="2">
                  <c:v>14.285714285714285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54-4A52-9D22-9AEFC7BD5A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5265152"/>
        <c:axId val="435271056"/>
      </c:barChart>
      <c:catAx>
        <c:axId val="43526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5271056"/>
        <c:crosses val="autoZero"/>
        <c:auto val="1"/>
        <c:lblAlgn val="ctr"/>
        <c:lblOffset val="100"/>
        <c:noMultiLvlLbl val="0"/>
      </c:catAx>
      <c:valAx>
        <c:axId val="435271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3526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Planilha1!$A$1</c:f>
              <c:strCache>
                <c:ptCount val="1"/>
                <c:pt idx="0">
                  <c:v>Tempo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Planilha1!$A$2:$A$7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F8-4329-9C42-7872F0C39294}"/>
            </c:ext>
          </c:extLst>
        </c:ser>
        <c:ser>
          <c:idx val="1"/>
          <c:order val="1"/>
          <c:tx>
            <c:strRef>
              <c:f>Planilha1!$B$1</c:f>
              <c:strCache>
                <c:ptCount val="1"/>
                <c:pt idx="0">
                  <c:v>n_exercicio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Planilha1!$B$2:$B$7</c:f>
              <c:numCache>
                <c:formatCode>General</c:formatCode>
                <c:ptCount val="6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F8-4329-9C42-7872F0C3929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28305464"/>
        <c:axId val="428300872"/>
      </c:lineChart>
      <c:catAx>
        <c:axId val="428305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Tempo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AR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28300872"/>
        <c:crosses val="autoZero"/>
        <c:auto val="1"/>
        <c:lblAlgn val="ctr"/>
        <c:lblOffset val="100"/>
        <c:noMultiLvlLbl val="0"/>
      </c:catAx>
      <c:valAx>
        <c:axId val="428300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BR"/>
                  <a:t>FA de n. exercicios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A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42830546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tx1"/>
      </a:solidFill>
    </a:ln>
    <a:effectLst/>
  </c:spPr>
  <c:txPr>
    <a:bodyPr/>
    <a:lstStyle/>
    <a:p>
      <a:pPr>
        <a:defRPr sz="1600"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77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562 150 2160,'0'0'0,"0"0"0,0 0 0,0 0-1144</inkml:trace>
  <inkml:trace contextRef="#ctx0" brushRef="#br0" timeOffset="1">861 707 2160,'-6'-42'79,"6"41"-52,0 1 0,0-1 0,0 0 0,0 0 0,0 0 0,1 0 0,-1 0 0,0 1 0,0-1 0,1 0 0,-1 0 0,1 0-1,-1 1 1,0-1 0,1 0 0,-1 0 0,1 1 0,0-1 0,-1 0 0,1 1 0,0-1 0,-1 1 0,1-1 0,0 1 0,0-1 0,-1 1 0,1 0 0,0-1 0,0 1 0,0 0 0,0-1-27,18-4 127,-19 5-121,21-7 831,-13 3-707,37-19-28,-27 7-105,-2-1 202,63-67-1304,-42 45-735</inkml:trace>
  <inkml:trace contextRef="#ctx0" brushRef="#br0" timeOffset="2">1162 369 1352,'0'0'0,"0"0"0,0 0 0,0 0 744,0 0-744,0-16 752,-2-10-752,2 26-392,0 0 392,-3-25-384,-1-1 384,4 26 192,0 0-192,-7-26 200,-4-3-200,-6-25-1424</inkml:trace>
  <inkml:trace contextRef="#ctx0" brushRef="#br0" timeOffset="3">1098 119 3144,'0'0'-127,"-3"-1"26,-6-4 418,1-1 0,-1 0 0,1-1 0,1 0 0,-1 0 0,-5-7-317,-34-30 627,43 41-687,0 1-1,0-1 0,0 1 1,0 0-1,-1 0 0,0 0 1,1 1-1,-1-1 0,0 1 1,1 0-1,-1 1 0,-1-1 61,-4 2 135,1 0 0,0 0 0,0 1-1,0 0 1,0 1 0,0-1 0,0 2-1,0-1 1,1 2 0,0-1 0,-5 4-135,-1 1 294,0 1 1,1 0-1,0 1 1,1 0-1,-3 5-294,-6 5 170,10-10 130,0 1 0,0 0 0,2 1 0,0 0-1,0 1 1,1-1 0,-3 10-300,7-15 47,1 1 0,0 1-1,1-1 1,0 0 0,0 1 0,1-1-1,0 1 1,1-1 0,0 1 0,1-1-1,-1 1 1,2-1 0,1 8-47,4 10 83,1-1 0,2 1 0,0-2 0,2 1 0,1-1 0,1-1 0,0-1 0,10 11-83,-21-30 50,0 0-1,1 1 1,-1-2-1,1 1 1,-1 0-1,1-1 1,0 0 0,1 0-1,3 3-49,-6-5 12,0 0 0,0 0 0,0 0 1,0-1-1,1 1 0,-1-1 0,0 1 0,1-1 0,-1 0 0,0 1 0,0-1 0,1 0 0,-1-1 0,0 1 0,1 0 0,-1-1 1,0 1-1,0-1 0,1 0 0,-1 0 0,0 1 0,1-2-12,4-2 25,-1 0-1,0 0 1,0-1 0,0 1 0,0-1 0,-1-1-1,0 1 1,0-1 0,0 0 0,-1 0-1,0 0 1,0 0 0,-1-1 0,1 0-1,-1 0 1,1-5-25,-2 7-37,13-27-130,-2-1 1,-1 0-1,-1-1 1,-3 0-1,0-1 1,1-24 166,-5 37-151,-4 21-134,0 1-63,0 0-40,0 0-33,-5 12-571,-4 10 1027,1 0 1,1 0 0,1 1-1,1-1 1,1 2-1,1-1 1,1 3-36,-2 51 401,5 36-401,-1-103 30,0-1-1,0 1 1,1-1-1,0 0 1,1 1-1,0-1 1,1 0-1,-1 0 0,2 0 1,-1 0-1,5 7-29,-7-15 310,2-1-352,1-1 0,-1 0 0,0 1 0,0-1 0,0 0 1,0-1-1,0 1 0,0 0 0,-1-1 0,1 0 0,0 1 0,-1-1 0,1 0 1,-1 0-1,0-1 0,0 1 0,0 0 0,0-1 0,0 1 0,0-1 1,0 0-1,-1 0 0,0 0 0,1 1 0,-1-1 0,0 0 0,0-1 42,4-12-63,0-1 0,0 0-1,-2-1 1,1-4 63,0-11-28,-1 1-1,-1-1 1,-1 0 0,-4-19 28,2 35-102,-2-1 0,0 1 0,-1-1 1,-1 1-1,0 1 0,-1-1 0,-1 1 0,-1 0 0,-2-4 102,9 18 5,0 0 0,0 0 0,0 0 0,0 1 0,0-1 0,-1 0 0,1 1 0,-1-1 0,1 1 0,-1-1 0,1 1 1,-1 0-1,0-1 0,0 1 0,0 0 0,0 0 0,1 0 0,-1 1 0,0-1 0,-1 0 0,1 1 0,0-1 0,0 1 0,0 0 0,0 0 0,0 0 0,0 0 0,0 0 0,-1 0 0,1 0 0,0 1 0,0-1 0,0 1 0,0-1 0,0 1 0,0 0 0,0 0-5,-3 2 31,0 0 1,0 0 0,1 1-1,0-1 1,-1 1 0,1 0 0,0 0-1,1 1 1,-1-1 0,1 1-1,0 0 1,0 0 0,0 1-32,-7 17-19,0 1 0,2 0 0,0 0 1,2 1-1,-3 23 19,7-30 26,0 0 1,1-1-1,0 1 0,2 0 1,0 0-1,1 0 1,1-1-1,4 15-26,-6-28 67,0-1 0,0 0 0,0 0 0,0 0 0,1 0-1,-1 0 1,1 0 0,0-1 0,0 1 0,0 0 0,0-1 0,0 1 0,1-1 0,-1 0 0,2 1-67,-2-2 36,0 0 0,0 0 0,0-1-1,0 1 1,0-1 0,0 0 0,0 0 0,0 1 0,0-1 0,0 0 0,0-1 0,0 1 0,-1 0 0,1 0 0,0-1 0,0 0 0,0 1 0,0-1 0,0 0 0,0 0 0,-1 0 0,1 0 0,0 0 0,-1 0 0,1 0 0,0-1-36,7-6-2,0 1-1,0-2 1,-1 1 0,0-1 0,-1-1 0,0 1-1,0-1 1,-1-1 0,-1 1 0,3-7 2,7-17-131,-2 0 1,7-31 130,-11 35-296,-2-1-1,-1 0 1,-1-1 0,-2-2 296,-2 23-74,-1 0 0,0 0 0,-1 0 0,0 0 0,0 0 0,-1 1 0,-1-1 0,0 0 0,0 1 0,-1 0 0,-1 0 0,1 0 0,-6-8 74,8 16 84,0-1 0,0 0 0,0 1 0,0-1 0,-1 1 0,1 0 0,-1-1 0,1 1 0,-1 0 0,0 1 0,0-1 0,0 0 0,0 1 0,0 0 0,0 0 0,0 0 0,0 0 0,-3 0-84,0 0 25,1 1-1,0 0 1,0 0 0,0 1 0,0-1-1,-1 1 1,1 0 0,0 1 0,0-1 0,0 1-1,-2 1-24,-7 4-29,0 1-1,1 1 1,-1-1-1,2 2 1,-1 0-1,1 1 1,-8 9 29,-9 11 235,2 1 0,1 1 1,-12 22-236,30-44 44,1 1 0,1 0 0,0 1 0,1-1-1,0 1 1,0 0 0,2 0 0,0 1 0,0-1 0,1 1 0,1 0 0,0 13-44,1-22 16,1 1 1,0-1-1,0 0 0,0 1 1,1-1-1,0 0 0,0 0 1,0 0-1,0 0 0,2 1-16,-3-4 6,0 0 1,1 0-1,-1 0 0,1-1 0,-1 1 0,1-1 0,-1 1 0,1-1 0,0 1 1,0-1-1,0 0 0,0 0 0,-1 0 0,2 0 0,-1 0 0,0-1 1,0 1-1,0 0 0,0-1 0,0 0 0,1 1 0,-1-1 0,0 0 0,0 0 1,0 0-1,1-1-6,6-1 21,0 0 0,0-1 1,0 0-1,-1 0 0,1-1 1,-1 0-1,0 0 0,0-1 1,0 0-1,-1-1 0,0 0 1,0 0-1,0 0 0,1-3-21,17-19 154,-2-1 0,-1-1-1,-1-1-153,3-3 73,-8 10-41,0 0 1,-1-1 0,6-18-33,-17 35-107,0 0 0,-1-1 0,0 0 0,-1 0 0,0 0-1,0 0 1,-1 0 0,0 0 0,-1 0 0,1 0 0,-2-1 0,0 1 0,0-4 107,0 11-10,0-1 0,1 0 0,-1 0 0,0 1 0,0-1 0,-1 1 0,1-1 0,0 1 0,-1 0 0,0-1 0,1 1 0,-1 0 0,0 0 0,0 0 0,0 0 0,-1 0 0,1 1 0,0-1 0,-1 1 0,1-1 0,-1 1 0,1 0 0,-1 0 0,1 0 0,-1 0 0,0 1 0,0-1 0,1 1 0,-1-1 0,0 1 0,-1 0 10,-2 0-11,0 0 0,0 1 1,0 0-1,0 0 0,0 0 0,0 1 0,0 0 1,0 0-1,1 0 0,-1 1 0,1 0 0,-1 0 1,-3 3 10,-11 10 29,0 0 0,1 1 0,1 1 0,1 1 0,1 1 0,0 0 0,-3 7-29,9-11 39,1 1 1,1 0 0,0 1-1,1 0 1,1 1 0,0-1-1,2 1 1,0 0 0,-1 14-40,5-28 25,-1 1-1,1 0 1,0-1 0,0 1 0,1-1 0,0 1 0,0-1 0,0 1-1,0-1 1,1 0 0,0 1 0,0-1 0,0 0 0,3 3-25,-3-6 28,0 1-1,0-1 1,0 1 0,0-1 0,1 0-1,-1 0 1,1 0 0,-1 0 0,1-1-1,0 1 1,0 0 0,0-1 0,0 0 0,0 0-1,0 0 1,0 0 0,0-1 0,0 1-1,1-1 1,-1 1 0,0-1 0,0 0 0,0-1-1,3 1-27,0-1-2,0-1 1,-1 1-1,1-1 0,-1 0 0,0-1 0,0 1 0,0-1 1,0 0-1,0 0 0,0-1 0,-1 1 0,0-1 0,0 0 0,0 0 1,0-1-1,0 1 0,-1-1 0,0 0 0,0 0 2,12-18-45,-2-1 1,-1 0-1,4-13 45,-11 26-32,5-11-46,-2-1 1,0 1-1,-1-1 0,-1 0 1,0-11 77,-4 25-24,-2 1 0,1 0 0,-1-1 0,0 1 1,-1 0-1,0-1 0,0 1 0,-1 0 0,0 0 0,0 0 1,-1 0-1,0 0 0,0 1 0,-1-1 0,0 1 1,0 0-1,-3-3 24,4 7-23,0 0 0,0 0 1,0 1-1,-1-1 1,1 1-1,-1 0 0,0 0 1,1 0-1,-1 1 0,0-1 1,0 1-1,0 0 0,0 0 1,0 0-1,0 0 1,-1 1-1,1 0 0,0 0 1,0 0-1,0 0 0,0 1 1,-1-1-1,1 1 1,-2 1 21,-10 1-12,1 2-1,-1 0 0,1 0 0,0 2 1,-10 5 13,6-2 2,-21 10-23,1 3 0,-4 4 21,30-17 4,0-1 0,1 2 1,1-1-1,0 2 0,0-1 0,1 1 0,1 1 0,-1 1-4,5-6 48,0 0 0,1 0 0,-1 0 0,2 0 0,-1 1-1,1 0 1,0 0 0,1 0 0,0 0 0,0 0 0,1 0 0,1 0 0,-1 1-48,1-9-6,-1 0 0,1-1 0,0 1 1,-1 0-1,1 0 0,-1-1 0,0 1 1,1-1-1,-1 1 0,1 0 0,-1-1 0,0 1 1,1-1-1,-1 0 0,0 1 0,0-1 1,1 1-1,-1-1 0,0 0 0,0 0 1,0 1-1,0-1 0,1 0 0,-1 0 1,0 0-1,0 0 0,0 0 0,0 0 0,1 0 1,-1 0-1,0-1 6,-37-2 350,23 2-388,-16-1-120,26 1 85,-1 0 0,0 1 1,1 0-1,-1 0 1,1 0-1,-1 0 1,1 1-1,-5 1 73,2 0 30,1 0-1,-1-1 0,0 0 0,1 0 1,-1-1-1,0 0 0,0 0 1,-4-1-30,-57 0 139,65 2-210,1 0-1,-1 0 1,0 0 0,0 1 0,1-1 0,-1 1 0,-1 1 71,-23 8-437,-14 0 372,20-4-187,3 0-4195,19-7 2034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1345 739 5112,'0'0'1064,"0"0"-67,0 0-265,0 0-57,5 0 17,14 0-4,-14 0-31,-5 0 0,-8 0 13,-25 0-54,32 0-583,1 0 1,-1 0-1,0 0 1,0 0 0,0 0-1,0 0 1,0 0-1,1 0 1,-1 1 0,0-1-34,0 0 41,0 1-11,1-1 1,-1 0-1,0 1 0,1-1 0,-1 0 0,1 1 0,-1-1 0,0 0 0,1 1 0,-1 0-30,1-1 49,-1 1-1,1-1 0,0 1 1,0-1-1,0 0 1,-1 0-1,1 1 1,-1-1-1,1 0 0,-1 1 1,1-1-1,-1 0 1,0 1-49,1-1 5,0 0 0,0 0 0,0 0 0,0 0 0,0 0 0,0 0 0,0 0 0,0 0 0,0 0 0,0 0 0,0 0 1,0 0-1,0 0 0,0 0 0,0 0 0,0 0 0,0 0 0,0 1 0,0-1 0,0 0 0,0 0 0,-1 0 0,1 0 1,0 0-1,0 0 0,0 0 0,0 0 0,0 0 0,0 0 0,0 0 0,0 0 0,0 0 0,0 0 0,0 0 0,0 0 1,0 0-1,0 0 0,1 1 0,-1-1 0,0 0 0,0 0 0,0 0 0,0 0 0,0 0 0,0 0 0,0 0 0,0 0 1,0 0-6,0 0 9,0 0 1,0 0 0,0 0-1,0 0 1,0 0 0,0 0-1,0 0 1,0 0 0,0 0-1,0 0 1,0 0 0,0 0-1,0 0 1,0 0 0,-1 0-1,1 0 1,0 0 0,0 0-1,0 0 1,0 0 0,0 0-1,0 0 1,0 0 0,0 0-1,0 0 1,0 0 0,0 0-1,0 0 1,0 0 0,0 0-1,0 0 1,0 0 0,0 0-1,0 0 1,0 0 0,0 0-1,0 0 1,0 0 0,0 0-1,0 0 1,0 0 0,0 0-1,0 0 1,0 0 0,0 0-1,0 0 1,0 0 0,0 0-1,0 0 1,0 0 0,0 0-1,0 0 1,0 0 0,0 1-1,0-1 1,0 0 0,0 0-1,0 0 1,0 0 0,0 0-10,2 0 122,-3 0-17,-1 1 80,1 0 289,-2 0 388,-19-2 445,15 0-909,2 1-1,-5-2-397,9 2 9,-2 0 135,-1-1 0,1 1 0,-1 0-1,1 0 1,-2 0-144,1 1 114,0-1 1,2 0-1,-2 0 0,0 0 0,2 0 0,-5 0-114,5-1 72,0 1 0,0 0 0,0 0 0,-2 0-72,1 0 40,-21 0 168,-31-1 259,32 0-485,16 0 12,0 0 0,1 1 0,-1 0 1,-1 1 5,-8 0 81,2 0 0,-3-1-81,-17 4 132,15-3-201,9 0 60,0-1-1,0 0 1,-2 0 9,-6-1 277,16 1-279,0 0 1,0 0-1,-1 0 0,2 1 0,-2-1 2,-5 2-3,-5-2 14,-6 1-11,7 1-100,-11-1 81,-8 4 106,11-3-64,-46 9 371,61-11-365,0 1-1,-1 2-28,-9 1 18,3-2-22,1 1 0,-6 2 4,1 0-3,12-4-5,-10 4-146,-4 1 154,7-2 146,8-3-133,1 0 0,-1 0 0,1 0 0,-1 0-1,0 0-12,-10 8-41,9-6 64,-2 1 1,1-1 0,-1-1 0,-1 2-24,5-4 53,-10 7-29,10-5-7,0 0 0,-1-1-1,1 1 1,-1-1-1,1 0 1,-2 0-17,-23 7-95,14-4 178,-9 3 72,17-5-200,0-1 0,-1 1 1,1 1-1,0-1 0,-2 2 45,-1 0-36,7-2 72,-2 0 0,1 0 0,-1-1 0,1 1-36,-2 2-140,4-4 208,-1 1 4,-1 1-91,0 0 0,0-1 0,1 1 0,-1 1 1,0-1-1,0 1 0,1-2 0,-1 2 0,1 0 1,0 0 18,1-2 3,0-1 0,-1 0 1,1 0-1,0 1 1,-1-1-1,1 1 1,-1-1-1,1 1 0,-1-1-3,1 1 2,0-1-1,-1 0 0,1 1 0,0-1 1,-1 1-1,1-1 0,0 0 0,0 1 1,-1-1-1,1 1 0,0-1 0,0 1 0,0-1 1,-1 1-2,1 2-21,-1 1-1,1 4 22,0-4-41,0 0-1,0-2 0,-1 2 0,0 0 42,1-1 15,0-2-19,0 0 0,0 0-1,0 0 1,-1 0 0,1 0 0,0 0-1,0 0 1,0-1 0,0 1 0,1 0 0,-1 0-1,0 1 5,0-2 14,0 1-1,0 0 0,0-1 0,0 1 0,0-1 1,0 1-1,0 0 0,0-1 0,0 1 1,0-1-14,0 6 83,0-5-99,0 0 0,0 0-1,0 0 1,0 0 0,-1-1 0,1 1-1,-1 0 17,1 0-6,0-1 1,0 0-1,0 0 0,0 0 0,0 1 0,0-1 0,-1 0 0,1 0 0,0 1 0,0-1 0,0 0 0,0 0 0,0 1 0,0-1 1,0 0-1,0 0 0,1 1 6,0 1 3,0 0 0,-1-1 0,2 0 0,-1 1 0,1 0 0,-1 0 0,2 0-3,-2-1 55,3 8-173,-3-7 140,0-2-1,0 2 0,1 0 1,-1 0-1,0-1 0,0 1 1,2 0-22,-2-2-14,-1 0 14,1 0-1,-1 1 1,0-1-1,1 0 1,-1 0-1,1 1 1,-1-1-1,0 0 1,1 1-1,-1-1 0,1 1 1,1 1 12,-1 0 187,3 1-417,0 1-1,2 2 219,-2-4 164,0 2-156,1-1-1,-1 0 0,1-2 1,0 2-1,-1-1 0,4 1-7,-8-3 0,3 1 1,0-1-1,-1 1 0,1 0 0,-1 0 0,1 0 0,-1 1 1,2 0-1,-3 0 2,6 1 1,-7-3-3,0 0 0,0 0 0,0 0 0,1 0 0,-1 1 0,0-1 0,0 0 0,0 0 0,0 0 0,0 0 0,0 1 0,0-1 0,0 0 0,1 0 1,-1 0-1,0 0 0,0 1 0,0-1 0,0 0 0,0 0 0,0 0 0,0 1 0,0-1 0,0 0 0,0 0 0,0 0 0,0 1 0,0-1 0,-1 0 0,1 0 0,0 0 0,0 1 4,0-1-1,0 0 0,0 0 0,0 0 1,0 1-1,0-1 0,0 0 0,0 0 1,0 0-1,0 1 0,0-1 0,0 0 0,0 0 1,0 0-1,0 1 0,0-1 0,0 0 1,0 0-1,0 0 0,0 0 0,0 0 1,0 0-1,0 0 0,0 0 0,0 1 1,0-1-1,1 0 0,-1 0 0,0 0 1,0 0-1,0 0 0,0 1 0,0-1 1,1 0-1,-1 0 0,0 0 0,0 0-3,9 5 227,-7-5-201,-1 1 1,1-1 0,-1 1 0,1 0-1,0 0-26,0 0 0,0 1 0,1 0-6,12 7 171,-14-9-170,1 2 4,2-1 0,-1 1 0,1 0 1,-2-1 5,0 0 0,0 0-1,0 0 1,0-1 0,2 2-5,25 4 159,-29-6-159,6 2-6,0-1-1,1 1 1,-1 1-1,1-1 1,2 2 6,-8-3 37,1-1 0,-1 1 0,0-1 0,1 1 1,0-1-1,1 1-37,0 0 65,1-1 0,0 2 0,0-1-65,3 1-6,-1 0-7,0 1 1,0-1-1,4 0 13,18 5 76,-23-6-157,1 1 0,2 1 81,-3-1 14,0 0 0,-1 0 0,2-1-14,54 11 243,-25-2-103,-16-4-147,-14-4 7,1 0 0,-2 0 0,2-2 0,2 2 1,0-1-1,-1 0 1,8-1-1,-12 0 13,0 0-1,-1 1 1,1 0 0,0-1 0,0 1 0,0 0 0,0 1 0,0-1-13,-1 0 14,2 0 0,0 0 0,-1 0 1,3 1-15,4 0 7,-7-2-2,0 1 1,0-1-1,1 1 1,-1-1-1,1 0-5,3 0 34,0 0 0,0 1-1,0-1 1,0 1 0,0 1-34,12 1 27,-1 0-25,-4-2 24,3 1-26,-9 0 1,0 0-11,-1 0-1,6 0 11,25-1 26,-21 0 116,-9-1-113,-1 0 0,6 2-29,-9-1 18,0-1 1,-1 0-1,5 0-18,-4 0 16,0 0 0,0 1-1,1-1-15,-2 1-1,0-1 0,0 0 0,0 0 0,0 0 1,12 0-4,21 3 186,12-1-182,-21-3-18,-7 0 54,1 2-36,27 0 168,21-4-168,-41 2-23,20-2 17,-25 1 14,9-1 29,3-2-37,5 0 0,-9 1 2,-22 3 20,1 0 1,4-2-23,6-2 29,11-6-29,-12 4 4,-10 5-18,-2 0-1,4-1 15,0 0 48,0 1-1,9-6-47,-14 6 4,5-2-3,-1-1 19,1 3 0,2-3-20,18-2 40,-23 4-49,6-2 9,1-1 21,-2 0 230,-7 4-293,-2-1 32,1 0 0,-2 0 0,2 1 10,1-3-4,-3 2-2,9-5-16,-11 7 23,0 0 1,0 0-1,0 0 1,-1 1-1,1-1 1,0 0-1,-1 0 0,1 0 1,-1 0-1,1-2-1,-1 3 22,1-1 3,5-16-13,1 3-8,-5 11 1,0 1 0,-2-2 1,2 0-6,3-7 13,-3 8 14,-1-1 0,0 0-1,1-3-26,-2 4 38,1 0-1,-1-1 1,0 0-1,-1 2 1,1-2 0,-1-1-38,0-2-302,1 3 296,0 1-1,-1-1 1,0 0 0,-1 1-1,1-1 1,0 0 0,-1 1-1,0-1 1,-1-2 6,1 4 32,0-2 0,0 0 0,1 2 0,-1-2 0,2 0 0,-1 1 0,0-2-32,-2-4-45,1 5 46,0 1 0,0 0 1,1-1-1,-1 1 0,-1 0 0,1 0 1,-1 0-1,1 1 0,-2-2-1,-4-4-75,5 5 41,1 1 0,0-1 0,-1 1 0,0 1 0,0-1 1,0 0 33,-7-4 19,7 4 25,-1 0 1,0 0-1,0 1 1,0-1-1,0 1-44,-6-2 58,-2-1-77,-1 0 0,-1 2 19,-1-2-114,-4-2 114,-14-3-44,15 4 22,-6-2 22,13 2 98,-8-4-98,-17-9-252,-5 1 346,25 12-96,1 1 0,-8-1 2,-17-4-250,28 6 259,5 1 11,-6 0-20,-2-1 103,-7-3-103,-11-1 82,19 4-83,-4 0-3,-1 0 0,0 2 0,0-1 4,10 2 5,1-1 0,-4-1-5,-10 0-69,-9 0 59,-33-3 100,20 4-203,37 1 76,-2 0 102,0 0 0,-9-1-65,11 0 4,0 1 0,-1-1 0,-2 2-4,-2-1 27,-2 0-14,4 1-197,-6-2 184,-41 0-40,55 1 40,-55 3-153,0 0 4,36-1 321,3-1-94,-37 2-170,44-2 332,-4 0-240,-6 1 44,-7 0-249,-2 2 205,27-4 3,-31 3 5,31-2-14,-1-1 1,1 1 0,1 0 0,-2 1 5,0-1-3,2 0 1,-2 0 0,-2 1 2,-32 5-153,26-4 112,-23 6 365,16-4-372,12-2-69,1 0 62,-1 0 60,3-2 16,1 1 0,1-1 1,-2 0-1,1 0 0,0 0 0,-1 0-21,2-1-7,-1 1-1,1 0 1,0 0 0,-1-1-1,-1 1 8,-2 2-16,-11 3-16,11-5 10,1 0 0,-1 1 0,1 1 1,0-1-1,-1 1 22,-6 4 48,-1 0 1,-9 2-49,0 0-32,-11 1 32,29-9-2,1-1 1,-1 1-1,0 1 1,1 0-1,0 0 1,0 0 1,-16 8-127,13-7 105,5-3 21,0 1 0,0 0 0,0 0 1,0 0-1,-1 0 0,1 0 0,0 0 1,0 0-1,0 0 0,0 1 0,1-1 1,-4 5 1,-3 3-8,7-8-21,-1-1 20,1 1 1,0-1-1,0 0 1,-1 1-1,1-1 1,0 0 0,0 1-1,0-1 1,0 0-1,0 1 1,-1-1 0,1 1-1,0-1 1,0 0-1,0 0 1,0 0 0,0 1-1,0-1 8,-3 25-17,2-13-6,0-2 6,0-7-2,1 0 0,0 0 0,1 0 1,-1 0-1,0 0 0,1 0 0,0 3 19,0-5 9,-1-1 1,0 1-1,1 0 1,-1-1-1,1 1 1,-1 0-1,1 0 1,-1-1-1,1 1 1,-1 0-1,1 0 0,-1-1 1,0 1-1,1-1 1,0 1-1,0-1 1,0 1-10,2 0 6,1 3-20,-3-3 8,1 0 0,-1 0 0,0 0 1,1 0-1,-1 0 0,0 0 1,0 0-1,0 1 0,-1-1 0,1 1 1,0-1-1,0 2 6,0-3-5,2 3 3,1 3 2,0-2 8,-2-2-8,0-1 0,0 1 0,0-1 0,1 1 0,7 4 0,4 3 0,-3 3 48,-7-9-47,-4-1-2,2-1 0,-1 0 0,1-1 0,-1 2-1,1-1 1,-1 0 0,1-1 0,0 2 1,1-1 1,-1 0-1,1 0 1,-2 0-1,1 0 1,0 0-1,0 1 1,0 0-1,1 0 0,2 3-12,5 7 12,-3-4 64,-6-7-77,0 0-1,1 0 1,-1 0 0,1 0-1,-1 0 1,1 0-1,-1 0 1,0 0-1,1-1 1,0 1 13,4 0-69,0 1 0,0-1 69,-6-1 0,10 3 13,0 0 0,1 0-13,-1 0 22,6 3-22,29 5 103,-34-10-110,10 5 2,1 1 5,-21-7-1,8 4-41,1 0 100,9 1-58,33 8 14,-37-9-2,0 0 0,10 5-12,-15-5 0,1-1 0,-8-2-4,-1 0 0,0-1-1,1 1 1,0-1 0,-1 1 0,3-1 4,6 2-9,0 1-6,-4-1 8,1-1 1,1 0 6,-7-1 0,-1 1 1,1-1 0,0 1-1,-1 0 1,1 0 0,0 0 0,0 0-1,0 0 3,0 0 1,0 0-1,0 0 1,0 0-1,-1-1 1,1 0-1,0 0 1,0 1-4,5 0 11,1 0 1,-2 0 0,5 2-12,-6-1-10,1-1 1,0 0 0,0-1 0,0 0 9,2 0-12,-1 1-1,3 1 13,0 0 50,-1-1-1,1 0 0,9 0-49,-14-1 55,2 1 0,-1 0 1,2 0-56,14 2-20,29 3-36,-32-5 46,-14-1 72,2 1-1,4-1-61,19 5-95,16 0 95,-3-4 80,-18-1-30,56 0-60,-25 0 73,-20-2-1,21-1 61,-23 1-149,-17 1-49,14-3 75,-9 1-88,11-1 31,-27 3 67,2 0 0,4 1-10,2 0 9,-10 0 55,-1-1-1,2 1 1,-1 0 0,-1-1 0,3-1-64,7-4 204,7-2-204,-10 3-55,0 1 1,0 0 0,4 1 54,17-7-187,-4 2 122,4-1 102,-1 2 5,5-4-74,-33 11 31,0-1 1,1 0 0,-1 0 0,1-1-1,-2 1 1,2-1 0,5-1 0,3-3-7,0 3 0,0-2-1,0 1 1,7 0 7,-14 3 9,1-1 0,0 0 0,-1 0 0,1 0 0,-1 1 0,1-2-9,8-4 71,-9 5-33,1-1-1,-1-1 1,1 2 0,0-2-1,-1-1-37,5-2 16,-7 6-14,0-1-1,-1 1 1,1-1 0,-1 1-1,1-1 1,-2 1-1,2-3-1,-1 3 1,0-1-2,-1 2 0,1-2 0,0 0-1,-1 0 1,1 1 0,-1-1 0,0 0 1,1 0 0,-1 0 0,1 1 1,-1-1-1,1 0 1,0 1-1,-1 0 1,0 1 1,0-1-1,0 0 1,0 0-1,0 1 1,0-1-1,0 0 1,0 1-1,0-1-1,0-3-8,0-5-37,1 0-1,-1 0 1,-1-6 45,1 14-9,0 0 1,0 0-1,-1-1 1,1 1-1,-1-1 1,0 1-1,0-1 1,0 1 8,0 0-15,-1-1 11,-8-7 1,3 3-8,-1 0 0,2-1-1,-1 0 1,-3-5 11,-4-7-9,2 6 1,7 8-2,1 1 0,-4-3 10,-3-1-35,5 3 34,0 0-1,-1 1 0,1 0 1,-1 0 1,-3 0-27,0 0 1,1 1 0,-9-2 26,16 5 4,-13-4 45,7 2-62,0-1 0,0 2 1,-2-3 12,-18-7-2,-11-6 88,10 6-28,15 4-68,-2-1 10,-21-10-38,20 11 6,9 3 42,-1 2 0,1 0 0,0-1 0,-4 1-10,-3-1 90,2-1-90,2 1 38,-7-2-122,8 2 43,-1-1 0,1 2-1,-6-1 42,2 1-16,-15-3-91,-2 2 1,-8 1 106,37 2-1,-12-1 4,-5-2-3,7 1-41,-12 0 41,-11 0-38,-13 0 200,5 0-178,22 0-16,-12 2 32,-6 2-54,27 0 35,-28 0-76,8 0 71,31-2 24,1 0 0,-4 1 0,-2 1-86,5-2-33,4 0 43,84 3-523,10 3 777,-36-2-93,-38-2-91,14 0-69,-19-1-30,1 1 1,6 0 104,-9 1 10,-11-2 3,51 5 1,-29-3-161,21 5 147,-33-4-25,-10-2 39,-1-1 1,1 1 0,-1-2-1,1 1-14,17 1 8,0 2-1,5 1-7,7 6 304,-26-10-343,-1 2 1,0 0-1,1 1 0,-2-1 1,5 4 38,-5-6 1,-2 2 0,2-1 0,-1 0 0,3 1-1,12 3-2,-8-2-11,1 0 13,0 0-7,1 0 7,-10-2 18,-3-2-15,1 1 1,-1-1-1,0 1 1,0-1-1,1 1 1,-1 0-4,6 3-43,0-1 0,1 1 0,-1-1-1,8 2 44,10 4-40,-20-7 44,-1 1 0,1-1 0,0 1 0,-2-1 0,2 1 0,-1 0 0,-1 0 0,1 1 0,0 0-4,0 0 31,1 1 29,-1 0 0,1 1 1,2 4-61,0 1 32,-5-9-30,-1 1 1,1-2-1,0 2 0,-1-1 1,2 3-3,-2 0 15,0-4-4,-1 0 0,1 1 0,-1-1 0,1 0 0,-1-1 0,1 2 0,-1-1 0,0 0 0,0 1-11,3 17 84,-3-16-82,1 4-54,0-4 76,-1 0 8,1-1 1,-1 0-1,0 1 1,0-1 0,0 1-1,0-1 1,0 0-1,-1 1 1,0 2-33,-1 4 1,-1-1 0,-1 1-1,1-1-155,1-3 256,-1 0 0,0 2-101,-2 2-5,2-3 20,0-2 0,1 1 1,-2-1-1,1 1 0,-2 1-15,2-2-14,-1-1-1,2 0 1,-2 0 0,0 0-1,1 0 1,-4 0 14,-6 4 94,-6 2-94,10-5 7,-1-1 126,0 1 1,-8 1-134,12-4 166,0 1-163,0-1 0,0 0 0,-2-1-3,-8 2 19,-23 1-68,30-2 45,1 0 1,-8 3 3,10-3 22,0 0 0,-2 0-22,4-1 37,-2 1-1,-2 0-36,-20 6 35,-8 1-166,18-2 179,13-5-56,1 1-1,0-1 1,-1 0 0,1 0 0,-1 0 0,-2 0 8,-9 0 107,2 1-57,-53 2 34,54-4-128,-10-1 44,19 1-2,0 0 0,-4 1 2,-1-1-4,2 1 6,0-1 0,-5 2-2,-4 1 16,6-2-2,-2 0-37,-13 0 42,-5 1-19,-7 0-10,4 0 54,-8 0-44,35-2-10,0 1 0,-6 0 10,-5 1-37,11-2 32,1 0 0,-2 0 5,1 0-2,1 0 1,-1 0-1,1 0 2,-21 3-7,0-2 0,-18-2 7,17-2 57,15 2 130,-11-1-187,10 3 29,0-2 1,0 1 0,-1-2 0,1 0 0,-6-3-30,4 2-94,-10-2 94,-6 0-179,12 0 179,-19-1 0,20 4 20,-13-5-20,5 2 42,11 2-37,-3-2-5,-12-3 3,-22-2-69,45 8 54,0 1 0,1 0 0,-1-1 0,1-1 0,-1 0 12,2 1-20,3 1 38,1 0-1,0 1 1,0-1 0,-1 0 0,0 1-18,-33-8 175,16 3-193,-9-2 18,22 5-122,-5-3 132,4 3 4,5 1-15,1 1-1,-1-1 1,1 0-1,-1 0 1,1 0 0,-1-1 1,-30-24 78,23 17-76,5 7 3,1-1 1,-1 0 0,1 0 0,-4-1-6,-5-4 21,-5-3 6,12 8-24,0 0 0,0-1 0,1 1 1,-4-3-4,7 4 2,-10-7-15,-8-4 13,18 12-12,1 1 0,0 0 0,0-1 1,-1 1-1,1-1 0,-1 0 0,1 1 0,-1-1 0,1 0 1,-1 1-1,1-1 0,0 0 0,-1 0 12,-1-9-53,2 8 51,0 0-10,0 2 0,0-2 0,0 0 1,0 1-1,0-1 0,1 0 0,-1 1 1,1 0-1,-1 0 0,1-1 1,-1 1-1,1-1 0,0 1 12,3-10 2,-2 4 21,0 3-2,-1 1 0,1-1 1,-1-1-22,0 1-1,-1 3-3,0 0-1,0 0 1,0 0-1,0 0 1,0 0-1,0 0 1,1 0-1,-1 0 1,1 1-1,-1-1 5,4-5-56,0 1-1,0 0 1,0 0-1,0 0 1,1 0 56,12-11 45,-16 15-48,0 0 0,0 0-1,0 1 1,1-1 0,-1 0 0,0 1 0,0-1 0,1 0 3,8-3-68,7-3 17,9-2 14,-18 7 35,0-2-1,0 0 3,1 1-5,3-2 5,-6 2-33,-1 1 0,3-1 33,-3 0-49,1 1 0,2-1 49,-2 1-74,-2 1 68,-1 0-1,0 0 1,0-1-1,1 1 7,3-2 0,1 0 0,-1 0 0,0 1 0,3-1 0,6-1-9,6-4-8,-16 5 8,2 1-1,-1-1 1,-1 1-1,8 0 10,30-5 7,17-1 8,-3 3 2,-47 3-3,3 1-7,-1-1 0,8-2-7,-11 2 27,1-1 1,0 1-1,0 1 0,4 0-27,18-1 14,-9 0 44,57-4-18,-23 4 83,-28 1-31,-10 1 18,4 2-110,-6-1 131,14-1-131,-20-1 7,-3 0 30,-1 1 1,7 0-38,10 1 108,-11-1-2,5 2-106,-3-1-94,15-1 94,-16 0-53,0 0 0,6 2 53,42 7 83,-51-7-26,5-1-57,-6 0 17,0-1 1,1 2-18,2 1 14,4 0 36,8 3-50,-15-3-24,0 0 0,1-1 0,3-2 24,7 3-8,-8 1-7,-2-1 7,0-1 67,1 2 1,-1 1-1,9 3-59,-5-2-35,11 5 11,-21-9 107,0 1 1,0 0-1,3 2-83,10 5-197,-13-8 182,0 1-20,1-1 0,3 2 35,-6-3-540,3 3-6605,-3-2-3968</inkml:trace>
  <inkml:trace contextRef="#ctx0" brushRef="#br0" timeOffset="1">617 1200 1440,'9'-5'1126,"0"-1"1113,-13 7-1836,1 0 250,1 1 1,-2-1 0,1 0-1,0 1-653,3-1 1195,0-1 116,0-1-1164,0 0 1,0 0 0,1 1-1,-1 0 1,1-1 0,0 1-1,-1-1 1,1 0 0,0 1-1,0-1-147,0 0 104,3-3 249,1 2 0,1-2 1,-2 1-1,2 0 0,2 0-353,-3 0 167,1 0 0,-1 0-1,0 0 1,0-1 0,1 0-167,-2 2 156,-1-1 0,1 1 1,0-1-1,0 2 0,0-1 1,3-1-157,2-1 371,-13 6 1989,-4 0-1747,0 1 0,0 0-613,-21 13 254,24-14-158,1-1 0,-4 1-96,-4 2 49,31-16 86,-12 9-264,0 0 0,7-2 129,0 0-80,-12 5 67,-2-1 0,2 1 0,-1 0-1,1-1 1,-1 1 0,1 0-1,-1 0 1,1 0 13,1 1-35,-2-1-18,-7 1 470,-14 6 1047,-8 2-1464,14-4 851,12-4-734,2-1-59,8-2-159,18-9 399,24-11-298,-23 11 234,-24 10-257,9-5 39,1 1-16,-9 3 30,0 1-1,0-1 1,-1 2 0,2 0 0,1-1-30,1 0 35,-1 0 0,3-1-35,0-1-25,35-6-124,27-7 367,2 6 276,-40 6-522,-20 3 70,-1 0 0,11 0-42,7 1 73,46-4 214,18 1-247,-3 3 27,-61 0-42,-19 0 100,0 2 0,6 0-125,-7-1 179,0 0 0,8 0-179,-8-1-15,9 2 15,-9 0-3,7-1 3,-7 0 44,0-1 0,0 1 0,1 2 0,-1-1 0,7 3-44,-13-4 6,0 0 1,0 0-1,1-1 0,0 1-6,10 1 13,-5-1-2,-3 0-1,0 1-1,1-1-9,17 6 56,22 6-56,-40-11 213,-6-2-222,1 1 0,0-1 0,0 1 0,0 0 0,0-1 0,-1 1 0,1 0 0,0 1 0,0-1 0,0 0 0,0 0 9,-1 1-3,1-1 1,0 1 0,-1-1 0,1 1 0,1 0 2,-1-1-12,0-1-1,0 2 1,0-1 0,1 1 12,-2 0-5,1 0 1,0 0 0,0-1 0,1 0-1,-2 1 5,6 1 4,-6-2 3,1-1 0,-2 1 0,1 0-1,0-1 1,0 1 0,0-1 0,0 1 0,1 0-7,-1 0 3,-1-1 0,0 0 1,1 0-1,-1 1 0,1-1 1,-1 0-1,1 0 0,-1 0 0,0 0 1,1 1-1,-1-1-3,2 0-3,5 3-16,1 0 0,6 2 19,-14-4-14,1-1 1,27 13 206,-28-12-195,0-1 66,0 0-4,2 0-80,0 1 1,-1 0 0,0-1-1,1 1 1,-1 0 0,1 0 0,0 2 19,1-1 39,-3-2-21,0 0-24,0 0-9,4 1 378,-2 0 130,-5-2-434,-12-5-191,0 1 0,-11-6 132,8 3 235,6 4-464,-3-1-17,13 5 295,-1-1 1,0 0 0,0 0 0,1 0-1,-1 0 1,0-1-50,0 0 59,-1 0 0,0 0 0,0 1-59,-8-5-22,6 3 39,1 1 1,-4-2-18,-5-2-51,2 2 36,-1-1 0,-12-1 15,8 0 95,-1 0-95,1 0-13,2 2 0,-2-1-1,-8 1 14,10 1-116,-6-3 116,9 3-34,-1 0 0,-10-1 34,-89-5 211,79 6-269,15 2-37,-10-1 95,-41 0 9,48 1 2,1 1 0,-8 2-11,-7-1-5,-40 1-149,-12 3 176,78-5-10,-22 3-5,-1 1-7,25-2 9,0 0-1,1 0 1,-3 1-9,5-1 7,0-2-32,1 0-1,0 1 1,-4 0 25,-7 2-4,-21 4 20,16 0 201,5-2-347,7-2 194,0 0 0,-6 3-64,8-3-107,-2 1-1,-5 0 108,7-2 1,1 0 0,0 0 0,0 0 0,0 0 0,-1 2-1,-9 4 6,12-7-25,0 1-1,-1 0 1,1 0-1,-2 0 20,-7 7-54,6-5 68,-1 0 0,1-1 1,-5 3-15,-5 2-94,10-5 241,-19 11-411,24-14 297,0 0-2,0 0-36,0 0-9,0 0-14,0 0 7,0 0 44,7-2-7,8-4-92,0 1 1,0-1 0,3 2 75,12-4 122,-22 7-75,0-2 0,6-3-47,-9 5 8,17-10 7,-11 5 44,15-7-349,-15 9 290,0-1 0,0 1 0,1 1 0,0 0 0,0 1 0,24-4 142,5-3-142,-4 1-29,16 0 29,6 0-133,-41 5 108,3 1 25,12-1 25,-7 0-62,0 2 0,10 1 37,-24 0 1,13 0-236,23 0 354,-24 0 2,0 0-121,7 1 8,-10 0 144,1 1-152,-2-1-137,2 0 137,-14-1-17,0 0-1,0 1 1,5 2 17,4-1-35,8 1 35,-9-2-1,10 3 1,-4 0-107,-13-3 257,0 0 1,0 1 0,6 3-151,5 0-196,-13-3 216,0 1 0,2 0-20,-5-1 26,0-2-1,0 1 1,0 0-26,0 0 19,0 0 0,-2 0 1,6 2-20,3 1 42,-8-3 88,0 1 0,0-1 0,0 1 0,0 0 0,3 0-130,2 5-131,-5-5 109,-1-1 0,2 2-1,-1-1 1,1 3 22,-3-4-1,0-1 1,0 1 0,1 0-1,-1 0 1,1 0-1,-1 0 1,1 0-1,-2 0 1,3 0 0,3 2-31,-3-2 23,1 1 0,0 0 0,-1 0-1,1 0 1,1-1 0,-2 0 0,3-1 8,-4 1-42,8 1 344,6 6-69,-14-8-174,1 1 1,-1-1-1,-1 1 0,1 0 0,2-1-59,1 1-5990,-5-1-8127</inkml:trace>
  <inkml:trace contextRef="#ctx0" brushRef="#br0" timeOffset="2">356 1037 4664,'5'12'221,"-4"-11"886,-1-5 1326,0 3-2245,0 0 1,0 0-1,0 1 1,0-1-1,0 1 0,-1-1 1,1 0-1,0 0 1,0 1-1,-1-1-188,1 0 708,0 1 101,0 0-178,0 0 18,0 0 237,0 0 20,0 0-148,-3 8 108,2-1-512,0 0 0,1-1-1,-1 2 1,1 0-354,-1 0 104,-1 34 1069,-1-13-1092,3-24 142,-1 5 620,0-8-465,1-2-198,-1-6-115,1-1-1,-1 1 0,2 0 1,-1-1-65,1-1 172,-1-2-136,2-4-40,-2 10-2,1 0 0,-1 0-1,0 0 1,0-1 0,-1-1 6,-1 0 156,1 5 270,0 3-59,1 1-414,0-1 0,-1 0-1,1 1 1,0 1 47,0 7-21,0 0 9,-1-7 157,1 2 0,0-1 1,1 3-146,-1-7 42,0 0-29,0 0 0,1 0 0,-1 0-1,0 0 1,0 0 0,0 0 0,0 0 0,0 0 0,1 0-13,1-4 160,1-3-142,-1 0-4,-1-1 0,1 1 0,-2-1 1,1-3-15,-1 7-4,1-3-49,-1 2 83,1 0 1,-1 1 0,0-1-1,0 0 1,-1 1 0,1 0-31,-2-4-122,2 4 300,0 3-173,0 0 1,0 1-1,0-1 1,0 0 0,0 0-1,0 0 1,0 0 0,0 0-1,0 0 1,0 0-1,0 0 1,-1 0 0,1 0-1,0 1 1,0-1 0,0 0-1,0 0 1,0 0-1,0 0 1,0 0 0,0 0-1,0 0 1,0 0-1,0 0 1,-1 0 0,1 0-1,0 0 1,0 0 0,0 0-1,0 0 1,0 0-6,0 0 16,0 0 1,-1 0-1,1 0 0,0 0 1,0 0-1,0 0 1,0 0-1,-1 0 0,1 0 1,0 0-1,0 0 1,0 0-1,0 0 0,0 0 1,0 1-1,-1-1 0,1 0 1,0 0-1,0 0 1,0 0-1,0 0 0,0 1 1,0-1-1,0 0 1,0 0-17,-1 1 113,1 0-79,0 0 0,0 0 0,0 0 0,0-1 0,-1 1 1,1 0-1,0 0 0,0 0 0,1-1-34,-1 16 10,-2 31 360,2-44-265,0-2-61,1 8 5,0 2 139,-1 0-1,0 0 1,-1 0-1,0 0 1,-2 8-188,3-14 24,-1 1 1,1-1-1,0 1 1,0 2-25,0 1-56,0 3 63,0-6 11,1-3 129,-1-2-56,0 8-14,1 19 645,-1-24-842,0-2 164,0 0-1,0 0 1,0 1-1,0-2 0,1 1 1,-1 2-44,9 23-151,-8-17-12,1 1 0,0 1 163,0 5 185,1-5 201,-2-5-480,0-7 127,-1 0 10,4 14 105,-3-13-109,-1 1 0,1-1 1,0 0-1,-1 1 0,1-1 1,0 1-1,-1-1 0,1 1 1,0-1-1,0 0 0,2 1-39,2 4 49,13 17-49,-14-18 6,-1 0-57,1 0-1,-1 0 1,2 5 51,-5-9 10,1-1 1,-1 1-1,0 0 0,0 0 1,0-1-1,0 1 0,0 0 1,0 0-1,0 0 0,0 0 1,0 1-11,-1-1-17,2 2-154,1 1 137,0 0 1,0-1 0,0 1 0,3 3 33,11 14 400,-6-13-429,-9-5 29,1-2-1,-1 2 0,1-1 1,0 1-1,0 0 1,4 8 82,-2-4-115,1 0-72,0 0 0,2 6 105,-6-11 6,0 1-1,1 0 1,0-2-1,-1 3-5,6 5 56,-1 2 6,-3-6-113,-1 0-1,1 0 1,-2 0 0,1 2 51,-1-6 22,-1 0 0,1 0 0,0 0 0,-1 0 1,1 0-1,0 0 0,0 0 0,0 0 0,0 0-22,2 3 194,-2-3-191,0 1-1,0-1 1,0 0 0,1 0-1,-1 0 1,0 0 0,0 0-1,1 0-2,2 1-21,-1-1 41,-2 1 1,2 0-1,-1 0 0,0 1 0,0-2 1,0 1-1,-1 1 0,1-1 1,0 1-1,0 0-20,2 4 8,1-1 1,0 0 0,0-1-1,1 1-8,-5-4 0,2 1-1,-1 0 0,0 0 0,0-1 0,-1 2 0,2 1 1,-2-4-37,0 1 0,-1 0 0,1 0-1,0 1 1,-1-2 37,1 3 61,1 0 1,-1-1-1,0 1 0,2 2-61,0-1-25,0 1 0,0-2 1,1 1-1,1-1 0,-2 1 25,-2-3-42,1 0 59,0 1-1,0 0 0,-1 0 0,2 2-16,2 4-13,-2-4 113,-1 0 0,1-2 0,-1 2-1,1 0 1,-2 0-100,4 7-488,0-2 463,-4-7 40,0-1 0,0 0 0,0 1 0,0 0 1,0-1-1,-1 1 0,1 0 0,0 2-15,-1 1-47,1-2-1,0 2 1,0-1-1,0-1 1,1 3 47,-1-5-18,0 0 1,-1 1-1,0-1 1,1 0-1,-1 0 18,1 4 70,-1 0 57,1 1 1,-1 2-128,0 5 316,0-11-388,1 1 1,-1 0-1,1-2 0,0 2 0,0-1 0,-1 0 0,1 0 72,4 5 5,-1 1 0,0-1 0,4 4-5,-5-9 159,-1 0-217,0 1-1,1-1 1,-1-1 0,1 0-1,0 1 1,1 1 58,6 2-116,3 3 116,-8-6 3,-1-1-1,1 0 0,1 0 1,3 1-3,2 2 62,2 0-50,8 2-12,-17-7-29,0 1 0,0 0-1,2-1 30,-1 1 22,3 0 67,-5-1-60,1 0 0,1 1 0,-2 0-1,1 0 1,0 0 0,-1 0-1,3 1-28,-4-1-66,-1 0-1,2-1 0,-1 1 1,1 0 66,2 0-167,18 5 120,-18-6 58,2 2 85,0-1-1,1 0-95,3 0 21,2 1-104,-9-1 45,53 10-174,-46-9 277,-4 0 15,2 1-64,1-1-16,1 1 1,0-2 159,-1 0-1,5 0-159,-11 0-60,0-1-1,-1 1 1,1 0 0,0 0-1,1 1 61,-4-2 9,11 4 523,-8-2-612,0 0 1,1-1-1,-1 0 1,1 0-1,2 1 80,22 0 48,-17-2-72,-2 0 16,1 0 7,19 2-330,-20-1 390,-6 0 97,1-1 0,4 1-156,1-1 43,28 1 307,-33-1-371,2 0-1,-2-1 0,2 1 0,-1-1 22,0 0-37,24-2-351,-19 2 555,-1-1-1,8-3-166,0 0-391,9-3 835,-13 4-182,10-2-262,-17 4-123,0 1 0,1-1-1,-1-1 1,5-2 123,-9 4 88,-1 0 0,1 0-1,0-1 1,0 0-88,-1 0 214,9-6-287,-8 6 71,2-1 8,-2 1 0,2 0 1,-1 0-1,2-1-6,2 0-10,0-2 0,4-3 10,-5 3 130,0 1 1,5-3-131,-9 5 0,-1 1 0,-1 0 0,1 0-1,0-1 1,0 0 0,0 0 0,-1 0 0,1 0 0,2-5 1,-1 4 51,-1-2 0,-1 1 0,1 0 0,0-1 0,0-3-52,-1 4 4,4-14-300,-3 10 335,1-1-1,0 2 0,0-1 0,4-6-38,5-12-145,-11 24 310,3-7-203,0 1-1,2-6 39,8-27-63,-13 38 73,0 2-8,3-6 1,-3 4-13,2-2 1,1 1-1,-2 1 0,5-5 10,8-8-24,-11 11-2,0 2-1,0-2 0,1 1 1,2-1 26,-1 1-43,-2 0 0,6-5 43,-6 5-7,-3 2 15,1 0-1,0 0 1,-1 0 0,0 1-1,0-1 1,1 0-8,5-10 102,-1 0 0,1 1-1,8-7-101,-1 1-222,7-5 222,-11 13-75,-5 4 139,0 0 0,1-2-64,-4 4-1,0 1-1,0-1 0,-1 1 1,1-1-1,-1 0 1,0 1-1,0-2 2,2-5-93,1-7 93,-3 14 1,-1 1 11,3-8 16,0-1-21,-1 4 86,0-1 0,0 1 0,-2-1-93,0 5-50,1 1 26,1-4 3,7-11-107,-7 14 116,-1-1 0,0 0 0,0 1 0,0-1 0,0-2 12,2-4-12,2-6 50,-3 9-60,0 1 0,0-1-1,-1 1 1,0-1 0,1-3 22,-2 4 1,1 0-1,0-1 1,1-1-1,0 2-55,-2 1 0,0-1 0,1 0 55,1-8 165,-1 9-191,-1 0 1,1 0-1,-1 0 26,1-10-16,1-11 16,0 9-307,-1-9 307,-1 17-80,0 4 46,0 0-1,1 1 0,0-1 0,0 0 0,0-1 35,2-3-66,-2 7 79,0-1-1,0 0 1,-1 0-1,1-1 1,-1 2-1,0-1 1,0 0-1,0 0 0,0-1-12,0-6-105,1-1-1,1 1 1,0-2 105,0 2-50,-1 3 12,0 0 1,-1-5 37,1-2-90,0-4 92,4-7-64,-5 22 56,1 0 0,-1 1 0,1-1 0,0 1 0,0-1 6,0 0-2,0 0 1,0-1-1,0 1 0,-1 0 1,1 0-1,0-1 0,0-1 2,5-30-90,-4 18-148,0 6 145,-2 10 68,0 0-5,0 0-14,0 0 45,1 0-1,-1 0 1,0 0 0,1 0-1,-1 0 1,0 1-1,1-1 1,-1 0-1,1 0 1,-1 0 0,0 0-1,1 1 1,-1-1-1,0 0 1,0 0 0,1 0-1,-1 1 1,0-1-1,1 0 1,-1 1 0,0-1-1,0 0 1,0 1-1,0-1 1,0 0-1,0 0 1,0 0 0,0 1-1,1 1-4,0 0 0,-1 0 0,1 1 1,-1 0 3,2 9-40,-1 10 40,-1-12 4,0 0 1,2 2-5,-1-6-2,0-1 0,-1 2 1,1 0 1,-1 12-22,0-12 206,0-2 1,0 2-1,0-1 0,0-1 1,-1 5-185,1-10 6,0 1 1,0-1-7,0 0 0,0 0 0,-1 0 0,1 0-1,0 0 1,0 0 0,0 0 0,0 0 0,0 0 0,0 0 0,0 0 0,0 0 0,0 0 0,0 0 0,0 0 0,0 0 0,0 0 0,0 0-1,0 0 1,0 0 0,0 0 0,0 0 0,0 0 0,0 0 0,0 0 0,0 0 0,0 0 0,0 0 0,-1 0 0,1 0 0,0 0 0,0 0-1,0 0 1,0 0 0,0 0 0,0 0 0,0 0 0,0 0 0,0 0 0,0 0 0,0 0 0,0 0 0,0 0 0,0 0 0,0 0 0,0 0-1,0 0 1,0 0 0,0 0 0,-1 0 0,1 0 0,-2-3 102,0-2-76,1 0 0,0 0-1,0 0 1,1 0-1,0 0 1,0-3-26,0-3-43,1 1 43,-1-4 16,0-10-16,0 22-2,0 0-1,0 0 0,-1 0 1,1 1-1,0-1 3,-2-7-19,1 8-673,1 2 460,2 10 384,-5 3-109,-5 43 25,8-54 216,0-2 84,1-5-64,-1 4-416,0-1 146,0 0-92,0 0-308,0 3 325,-3 19 131,1-4-93,-1-1-1,-4 17 4,4-21 116,-1 8-116,2-10 13,-1 3-85,0 6 72,0 10-20,2-27 2,0 6 223,-1-1 0,0 3-205,-7 20-287,2 5 278,3-11 18,2-11 141,-1 1 0,-2 8-150,5-21 36,-1-1 0,1 2-1,-1-1 1,1 0-1,-1 0 1,0 0 0,0 0-1,1 1 1,-2-1-36,-3 6-166,-3 6 156,-1 0 0,2 0-1,1 1 11,-14 24 41,16-31-38,1-2 33,-1 1-1,1-1 1,0 0 0,-2 0 0,2 0 0,-2 0 0,1-1-36,2-2 1,0 0-2,0 0-1,0 0 1,0-1-1,1 2 1,0-1-1,-1 1 2,-8 12 4,-1 4-4,-2 4-80,7-13 117,-4 10-37,0-1-45,9-17 60,1-1-8,0 0-1,-1 0 1,0-1 0,1 1-1,-1 0 1,0-1-1,1 1 1,-2 0-7,-21 25 107,-1 1-107,22-23 22,0 0 1,0-1-1,0 2 1,0-1-1,-1 4-22,-1 3 21,-2 1-13,-5 11-175,-12 25 286,22-46-117,0 1 1,0-1-1,-1-1 0,1 1 0,-2 2-2,2-1 10,-2 1 55,-1 1-1,1 0 0,0 3-64,-5 7 6,-5 10-85,12-24 75,1 0-11,-1 1 0,0-2 0,1 1 0,-1 0 0,0 0 0,0 1 15,-2 0-7,1 1 8,-1-2 13,1 1-3,0 0 0,0 0 0,1 0 1,-1-1-1,-1 1 0,1-2 0,-1 2-11,1-1 11,2-1-11,0 0-1,-1 0 0,1 0 1,0 0-1,-1 0 1,1 1-1,-1-1 0,1 0 1,-1 0-1,1 0 1,0 0-1,-1 0 1,1 0-1,-1 0 1,-1 0-48,-4 4-32,5-3 50,-1-1 0,1 1-1,-1-1 1,2 1 0,-1-1 0,-2 0 30,2 0-72,1 0 117,0 0 16,0 0-74,0 0-102,0 0-113,0 0 0,0 1 0,-1-1 0,1 0 0,0 0 0,0 0 0,-1 1 0,1-1 0,0 0-1,-1 0 1,1 0 0,0 0 0,-1 0 0,1 0 0,0 0 0,-1 0 0,1 0 0,0 0-1,0 0 1,-1 0 0,1 0 0,0 0 0,0 0 0,0 0 0,0 0 0,-1 0 0,1 0 0,0 0-1,-1-1 1,1 1 0,0 0 0,0 0 0,-1 0 0,1-1 0,0 1 0,0 0 228,-3-2-13233</inkml:trace>
  <inkml:trace contextRef="#ctx0" brushRef="#br0" timeOffset="3">2196 1249 3416,'1'-3'1124,"1"0"0,-2 0 0,2 1 0,0 0 0,0-1 0,2-1-1124,-4 3 333,0 0 175,1-2 1240,0 2 235,-3 3-1417,-5 6-39,-2 3 699,1 1 1,-2 2-1227,8-11 487,4-7-653,9-11 302,1-1-136,-1 3 392,-6 4-182,-10 12-54,1 2 191,0-1 0,1 2 1,-1-2-1,-2 7-347,-1 0 247,-12 22 630,19-33-804,0 0 2,4-4-40,-2 1 32,1-1 0,3-2-67,0-4 12,17-28 174,-19 30-26,-2 5-123,0 0-162,-5 6 109,1 0 22,-2 3 227,0-1 0,-1 2-233,1 0 18,3-6 79,-1 1 1,1-1 0,1 0 0,-1 1 0,0 0 0,0 0-1,0 0 1,1-1 0,-1 0 0,0 1 0,1 0 0,0 1-98,3-8 50,0 3-8,3-9 341,-3 7-282,-1 0 0,-1 1-1,2 0 1,0-1 0,0 1 0,0 0-101,2-2 165,0 1 1,6-4-166,-7 6 142,1-2 5,2 0-1,-1 1 1,3-2-147,2 1 224,0 2 0,1-2-224,-1 1 15,0 0 1,5-3-16,44-19 766,-54 22-532,0 1-1,4-5-233,1 1 90,-1 1-378,-9 4 421,2 0-1,0 0 0,0 0 1,0-1-133,4 0 145,4-1-123,0 1 1,1-1-1,-1 1 0,8 0-22,-1 2 95,0 0 0,17 4-95,-33-3-9,1-1 0,-1 1 0,0 0 0,1-1 0,-1 2 0,0-1 0,1 1 9,0 0-25,8 4 47,-9-5-21,0 0-1,0 0 1,0 1-1,-1-1 1,0 0-1,1 1 0,2 1-7,-1 0 9,-2 0-1,2-1 0,0 2 1,-1-1-1,0 1 0,-1-1 1,1 1-1,0 0 0,-1-1 1,1 1-1,-1 0 0,0 2-1,0-4 0,-1-1 1,0 1-1,0-1 0,0 0 0,0 1 0,0 0 0,0 1 0,0-1 11,0 3 6,-1 0 0,1-2-1,-1 2 1,-1-1-1,1 1-16,-1 0 4,0 6 26,0-1 1,-1 0-1,-1 0 0,0-1 0,0 1 0,-3 1-30,1 0 20,-1 0-1,-1 0 0,0-1 0,0-1 0,-10 10-19,10-11-9,-5 7 9,5-4-8,-11 12-8,13-17-44,1-2-1,-1 1 1,1 0-1,-1-1 1,0 0-1,-4 2 61,2-1 11,-29 11-130,11-4 9,20-10 69,-53 23-134,55-23-105,-2-1-1,-4 2 281,5-2 21,0 0 108,2-1 1,-6 1-130,0 0-326,5 0 282,-16 1 125,14-2-98,-1 0-1,1 0 0,-3 0 18,-11-4-43,-1 2 1,-4 1 42,-14-2 112,37 3-116,0 0 0,0 0 0,0-1 0,0 1 0,1 0 0,-1-1 0,0 1 4,-2-2 84,3 2-91,-2-1-98,2 1 94,3 0-153,22 4 92,-11-3 229,5-1-157,-3 0 233,8-1-233,-21 1-23,11-2-118,4-2 141,-4 1-21,29-6 541,0-1-520,-29 6-269,71-18-95,-69 19 401,11-5-37,1-4-2,-24 11 38,0 0 1,-1-1 0,1 0-1,-1 1 1,1-1-1,-1 0-36,15-14 237,-11 11-643,5-6 406,6-1 246,-2-2 0,11-11-246,-20 19 41,0-2 0,0 1 0,0-1 0,-2 0-41,-1 4 2,-1-1-1,0 2 0,1-6-1,-2 5-11,1-2 0,-1 2-1,-1-1 1,1-4 11,-1-55-321,0 61 314,0 1 7,-3-5 0,3 4-13,0 2 18,-1 1 0,1-1 1,0 1-1,0 0 1,-1-1-1,1 0 0,0 1 1,0-1-1,0 1-5,-10-10 109,-22-18-10,30 25-92,0 2-41,-1-2 0,0 1-1,0-1 1,1 1-1,-1 1 1,-1-1-1,-1-1 35,-1 0-42,1 1 0,-1 1 0,1-1 0,-1 0 0,1 0 0,-7 0 42,-1 0 112,12 2-99,0 0 0,0 0-1,0 0 1,1 0-1,-1 0 1,0 0-1,0 0 1,0 0-1,0 0 1,0 0-1,1 0 1,-2 1-13,-3 0-4,-27 8 255,19-6-399,-13 3 380,1 1 0,-9 4-232,15-5-6,2 1 13,-12 1-162,2-1 191,15-4-62,0 1 0,0 0 0,-2 4 26,7-5 42,1 0 0,0 2 0,1-2-1,-5 6-41,2-3 3,1-1-1,0 0-2,-5 3 3,8-5-52,-6 5 33,10-8 24,-2 2 29,2-2-80,2-2-208,3-2 278,0-1 1,1 1-1,5-4-27,-2 2-83,-6 4 82,-2 0-2,13-5 0,-6 3-112,1 0 1,-1 1-1,7-3 115,37-9 457,-9 0-677,-28 10 103,-4 1 17,3-1 80,31-6 496,-28 5-736,-5 3 7,2 0 202,-1 0 51,-1 0 1,0 1 5,1 0-5,-1 0-1,2 0 1,-7 1-38,1 1 0,-2 1 0,1 0 0,6 1 38,-1 0-14,-5 1 52,-1-1 0,1 1 0,2 0-39,-6-1-39,0 0 1,0 0-1,0 0 1,-1 0-1,1 0 1,0 0-1,-1 1 1,0 0 38,0-2 26,0 2 1,0-1 0,-1 1-1,1 0 1,-1-2 0,0 2-1,0 0 1,0 0 0,0-1-1,0 1 1,0 0 0,-1 0-1,1-1 1,-1 1 0,0 0-1,0 0 1,0-1 0,-1 3-28,0 4 160,-1 2-126,-5 27 223,6-35-243,-3 7-74,2-4 73,1-2-1,-2 2 0,0-1 1,-1 0-1,2 0 0,-6 4-11,-34 37-20,30-35 19,9-9 23,-1 1 0,0 1-1,2-1 1,-2 1-1,0 2-21,3-5 14,0 1 0,0 0 0,-1 0 0,1 0 0,-1-1 0,0 0 0,0 1 0,1-1 0,-1 1 0,0 0-14,-2 0 9,1 0 1,-1 1-1,0 1 0,1-1 1,-1 2-10,1-4-5,1 1 0,0 0-1,0-1 1,0 0 0,-1 0 0,1 1 0,-2 0 5,-4 1 8,0 1 47,0 1-20,0-1 0,-7 2-35,-8 1-89,2 0 155,-3 2-66,14-5 38,0 0-29,3 0-7,-1-1-8,1 0 0,0 0 0,-4 0 6,0 0 0,0 0 0,1-1 44,-11 1-44,13-2-9,4 0 1,0-1-1,-1 0 0,1 0 0,-2 0 9,-1 0 27,-2-1-22,-28-1 0,18 0 215,7 0-617,-1 1 1,0 0 396,0 1-559,13 0 766,-1 0-4,-1 0-232,5 1 28,6 0-126,0 0 0,0 0-1,1-1 1,1 0 127,1-1-194,-5 1 252,-1-1 0,0 1 0,4-2-58,-2 0 155,6 0 38,19-6-554,-18 5 386,24-9 296,-22 7-442,26-8 138,-27 9-1,29-6 33,-44 10-47,3-1 0,7-1-14,-4-1 6,2 1 0,-2-1 0,3-2 6,-7 3-1,7-4-22,9-11 7,-15 14 48,-1-1-1,2 1 1,0-1-32,8-5-23,27-23-297,-35 27 342,1 0 0,-1-1 0,3-3-22,-2 2 78,2-6-78,-3 4 8,-3-1-8,2-1 0,-1 2 39,-1-1-1,0-1 1,-1 1-39,-1 6 36,0 1 0,0-1 0,0 0 1,0 1-1,-1-1 0,1 1 0,0 0 0,-1-1 0,0 0 0,-1 2 0,0-4-36,0 2-29,-1 0 0,2 0 0,-2 1 0,0-1 0,0 0-1,0 1 1,0 0 0,-2-2 29,0 2-54,0 1 0,0 0-1,0-1 1,0 1 0,-1 0 0,-4 1 54,-10-4 327,11 3-261,4 1-396,1 0 268,-5 0-22,-1 1 68,1-1-1,-1 1 0,0 0 0,-1 0 17,3 1 399,-8-1-399,4 0-384,0 2 318,-22 3 352,14-3-548,9 0 422,-1 1 1,1 1-161,-21 4-129,-9-1 94,24-3 28,-34 9 519,18-4-428,30-8-760,-1 0 0,0 0 0,-1-1 676,-1 1-1985,4-1-5720,-2-1 5171,2 0 847,-4-2-5073</inkml:trace>
  <inkml:trace contextRef="#ctx0" brushRef="#br0" timeOffset="4">2043 903 4848,'15'9'1569,"-15"-8"-257,0-1 967,-1-1 703,1 1-366,3-1-1459,37-1-163,-24 2-606,28 0 614,-26 1-926,24 0 527,-25-1-510,28 0-246,-35 0 745,-10 0-559,-1 0 1,-18 0-26,-56 2 118,27 2-230,28-3 448,6 1-41,-21 1-254,20-3-103,14 0 62,2 0 4,23 0-34,20-1 240,-23 1-196,28 0 124,5-2-16,-44 2-230,40-1-52,-20 1 722,-92 3-73,42-3-500,2 1 3,0 0 2,1 0 3,3-1-4,-11 0-111,74 2 484,-14-1-156,5-1-282,-11-1-42,16 1 196,-35 0 45,-6 0-58,-3 0 10,-1 0 48,-11 0-73,-45 0 42,21 0-10,6-1-92,28 1 4,2 0 1,8 1 157,-1-1 0,2 0-164,1 0 61,5 1 231,26 0 10,-26-1-132,-6 0-30,2 0-110,25 1 27,-23-1 286,65 9 591,-75-8-940,6 1 44,-1-1-15,38 2 50,-42-3-77,17 1 304,-14 0-300,10 3 0,35 9 494,-45-12-454,0 2-1,4 1-38,1 0 38,0 2 117,7 2-156,-10-3 543,-1 0-543,14 10 148,-16-10-96,-5-3-89,-1 0-1,1 0 0,0 0 1,0 0-1,-1 0 38,4 4 204,6 7-315,-11-12 113,1-1 0,-1 0 0,0 1 0,0 0 0,0-1 0,0 1 0,0 0 0,0 0 0,0-1 0,0 1 0,0 0 0,0-1-2,0 4 0,1 2 9,1 1-1,1 2-8,-1-4 23,-2 1-1,2-2 0,-1 2 0,0-2 0,-1 3-22,0-6-1,0 2-1,1 0 0,-1 0 0,1-1 0,0 1 2,-1-2 0,0 0 1,0 0-1,0 0 0,0 0 1,0 0-1,-1 0 0,1 0 0,0-1 1,0 1-1,-1 0 0,1 0 1,-1 0-1,1 1 0,-3 5-11,-4 25-74,5-23 93,1-9-7,-1 8 2,-14 30 149,5-12-125,9-21-31,-1 2 0,1-2 0,-1 1 0,-3 5 4,1-4-12,4-6 13,-4 5-1,-5 6-407,-6 7 407,11-15-64,-8 10-53,2-1 0,0 1 117,-5 7-335,11-14 311,0-1 0,-1 2-1,1-2 1,-3 2 24,-1 0-31,-1-1 1,-5 3 30,-6 5-370,3-2 513,1-1 0,-6 9-143,7-6-374,10-8 439,-1-1 0,0 0 0,1 0-1,-1-1 1,-4 3-65,7-6 72,0 0 21,1 0 1,-1 0-1,-1 1-93,-10 1-372,-1 1 372,13-4 2,-10 2 113,1 2 0,-1 0 0,-4 2-115,3 0-227,-3 1 187,-16 3 40,25-7-8,-39 14 284,38-15-256,1 0-26,-1 0 7,-1 0 0,1 2 0,-1 0-1,0 0 0,8-3 42,1-1-33,-8 2 7,-11 3 29,-17 3-45,28-6 114,0 0 0,-6 2-114,10-3-77,-10 2-134,-2 2 218,-4 3 33,-18 12 100,27-16-184,3-1 68,1 0 0,1 1 0,0-1 0,-1 2 0,-3 3-24,6-5 21,0 1 0,1 1 0,-4 2-21,8-8-126,-3 5-12,0-2 96,1 1 0,-1-2 1,0 3 41,2-4 6,1-1 2,0 0-6,0 0-26,0 0 48,0 0 199,0 0 0,0 0-223,-9 4-1112,13-9 1055,2-1 33,-1 2 0,2-2 24,28-23 265,-22 20-384,1 0 0,-1 0 0,1 0-1,0 2 1,3 0 119,-10 4 224,19-10-516,-20 11 354,-1 0 1,2 0-1,-1 0 0,2 0-62,22-3 87,-29 5-100,10-3-39,0 0 0,4-2 52,7-1 207,-19 5-205,0 1 1,-1-1 0,1 0 0,0 0 0,0 0-3,3-2 26,41-20 508,-39 20-482,1 0-1,0 1 1,8-2-52,-2 0-227,-1 2 305,-1-2-1,7-3-77,-5 2 61,17-7 151,-21 8 195,9-3-407,-9 4-213,10-5 213,-13 5 27,-2 1-199,10-6 727,-10 6-553,12-7-28,22-11-365,-38 18 446,1 1 0,0 0-1,0-1 1,-2 0 0,2-1-1,0 1-54,12-14 76,-3 2 147,-2 5-384,1 1-1,5-6 162,-4 5-65,-7 4 254,1 0 0,-1-1-189,9-7-225,16-16 216,-25 25-150,-4 4 118,10-13-23,-7 6 141,1 2 1,0-2-1,-2 1 0,2 0 1,-2-2-1,0 1-77,5-6-67,-1 0 0,1 1 0,1 0 67,-6 9 26,-1-1 0,0 0 0,0 1-1,-1-1 1,1 0 0,0 1 0,-1-2-26,8-24-28,-4 18-8,-2 1 216,0 0 0,2-5-180,-3-2-173,0-9 173,-2 19-24,-1 0 1,0-3 23,1-4-57,-1 13 69,1 0-1,0 0 1,0 0 0,-1 0 0,1 0 0,0 0 0,-1 0-1,1 0 1,-1 0 0,1 0 0,-1 1-12,0-1-15,0 0 1,1 0-1,-1 0 1,1 0-1,-1-1 0,0 0 15,0-7 15,1 6-40,-1 0 0,0-1 0,0 1 0,0 0 0,0 0 25,0 1 18,1 1 1,-1 0 0,0 0 0,0 0-1,0 1 1,0-1 0,1-1-1,-1 1-18,-7-7 40,-7-6-1,15 14-86,-1 0 45,1 0-1,0-1 1,0 1-1,-1 0 1,1 0-1,0 0 1,-1 0 0,1-1-1,0 1 1,0 0-1,-1 0 1,1-1-1,0 1 1,0 0-1,-1-1 3,-2-2 25,1 2-46,-2-2 1,1 1-1,-2-3 21,-13-15-206,17 18 150,-1 0 55,-2-2 2,1 0-1,0 1 1,0 0-1,-3-2 0,5 4 0,1 1 0,-2-1 0,1 0 0,-1 0 0,1 0 0,-1 0-1,-1 0 1,-1-1-7,-2 0-17,1-1 0,-1 1 0,1 0 0,-1 0 0,1 1 0,-3 0 24,1 0 32,0-1 0,0 0-32,-8-2-347,5 2 323,1 2 23,3-1 20,-37 1-28,11 0 157,-67 1-1775,59 0 1485,30-1 8,1-1 0,-7 1 134,6-2-66,0 1 0,-1 0 1,-8 1 65,4 0 121,2-1-300,0 0 0,-12-4 179,19 5 10,-28-6-287,-4 1 180,33 4 113,-16-5-240,-8-1 248,19 5-98,-5-1 15,15 3 34,45-1-415,-4 2 532,-23 0-96,27 0-42,-23-1 18,29 0-4,-30 0-8,53 1 31,-64 0 61,4-1 97,1 2-149,25 1 347,-25-2-318,25 4-6,-24-4 164,8 2 225,-1-1-412,-12 0 271,0 1-1,-1 0 1,9 3-271,48 17 464,-59-21-393,-2 1 0,0-1 0,4 4-71,34 19 147,-34-18-201,3 2 50,-11-8 45,1 1-1,-1-1 1,0 0 0,-1 1-1,0 0 1,1 0 0,0 0-1,-1 0 1,1 0-41,0 3 118,0 0 1,1-1-1,1 5-118,-3-6-11,-1-1 0,1 1 0,-1-1 0,0 0-1,0 1 1,0 0 0,0 0 11,0 7-3,0-8 40,0 1 0,0 0 0,0 0 0,0 0 0,-1 0-1,0 2-36,0-1-48,0-1 0,0 0 0,0 1 0,1 3 48,0-5-16,-1 1 0,0 1 0,1-2 0,-1 1-1,0 0 1,0 2 16,-6 6 467,7-11-474,0 0 18,0 0 74,0 0 22,0 0 10,0 0-21,0 0-96,0 0-17,0 0 26,0 0-24,0 0-122,0 0-3,0-15-215,0 7 88,0-4 213,0-22 274,-1 22-472,1 6 61,-1 2 0,-1-2 0,2 2 0,-3-3 191,2 5-24,1 1 32,-1 0-1,1 0 1,-1 0-1,0 0 0,1 0 1,-1 0-1,0 0-7,-2-3-47,-1 0 0,0-1 0,-3-1 47,1 1-100,-2 1 0,1-2 100,1 4-75,-22-12-639,16 8 644,-23-7-291,32 12 340,-8-3 5,-22-4 153,20 4-234,12 4 82,-49-14-93,39 12 101,-33-5-142,30 5 96,2 2 47,-43-3-39,11-3-116,32 4 33,4 2 26,-1 0 82,-10-2 20,9 2-1,1 0 14,-1 0-1,-2-1-12,-35-6 265,21 4-426,0 0 153,-23 0-77,34 3 82,-24-1 121,22-1-159,-18 1-1682,31 2-2283,1-1-8413</inkml:trace>
  <inkml:trace contextRef="#ctx0" brushRef="#br0" timeOffset="5">445 1688 3952,'-3'0'75,"-1"0"170,0 0 3056,4 0-2194,0 0 191,0 0-115,0 0-84,0 0-238,-1 0-189,-6 3 1405,6-3-1563,1 0-1,-12 6 1004,8-4-1056,-1 0 1,-4 2-462,-54 11 2238,46-9-1936,5-3-276,-24 7 149,20-5 172,-1 0-341,8-3 168,0 1 0,1 0 0,-8 4-174,15-5 35,-1-1 1,0-1-1,1 1 0,-1 0 1,-2 0-36,3 0 25,-2 0 1,1 0-1,-1-1 0,1 2-25,-5 2 55,0 1 0,-3 2-55,0 1 124,-13 15 112,14-13 40,-33 36-228,34-38-50,8-7 2,-6 9 0,-9 9 99,9-9-11,-4 5-88,8-12-7,1 0 1,0-1-1,0 1 1,0 1-1,0-1 1,0-1-1,1 2 1,-1-1-1,1 2 7,0 1 21,0 0-1,1 0 0,0 0 1,1 3-21,0 1 7,-1-8-8,1 4 3,2 4 6,1 3 246,0 7-254,-1-8-21,0-2 1,2 9 20,-1-7 27,-4-10-18,6 10 12,-4-6 4,0-2 0,1 2 0,0-1 0,0-1-1,1 1 1,-2-2 0,3 2 0,-2-1 0,1-1 0,1 1 0,0 0-25,1 0-2,16 12 42,12 9-40,-14-6 167,-11-9-160,1 0-1,1-1-6,-3 0 30,-7-7-27,0 0-1,0 0 1,0 0-1,0-1 1,1 1-3,24 12 4,-14-8 278,5 2-282,-8-4-11,1 2 1,3 1 10,0 3 97,-10-6-87,0-1 0,0-1 0,1 0 1,2 3-11,0-3 28,1 0 0,-1 0 1,0-1-1,4 1-28,11 2 68,-12-2-38,0 1 0,1 1-30,0 0 21,21 7 142,-18-8-150,28 4 199,-30-5-184,-3 0 23,1 1 0,-1 0-1,0 0-50,-5-2 20,2 2-101,0-1 0,7 0 81,16 3 446,-17-3-508,53 10-122,11 1 90,-64-12 106,21 3 202,-20-2-314,21 2 37,-19-2 164,22 2-247,-20-2 158,19 2 202,-21-3-190,-4 0-17,2 0-6,29 0 117,-25-1-146,24 4 41,15 0-476,-27-4 648,14 0-210,-28 0 113,-5-1-28,6 0-133,14 1 73,-17 1 13,29-1 297,-38 0-293,10 0-86,25-3 245,-22 2-128,24 0-260,-23 1 198,26 0-59,-26-2 92,22-1 129,-25 2-16,22-1-490,-21 1 370,-6 0 35,1 0-38,1 0-9,0 0 0,23-4 147,-21 3-68,20-2-23,-19 2-66,18-3-64,-19 2 62,20-4 530,-19 4-558,22-3-473,-21 4 818,17-7-93,-29 8-221,6-3-34,3-2-5,14-9 48,-9 7-8,-6 2-6,1 0-28,73-43 424,-85 48-363,10-5-35,19-9-46,-16 10 68,24-13-26,-35 16 16,0 2-1,-1-2 0,1 0 1,-2 0-1,2 0 5,1-1 23,-1 1-8,0-2-1,1 0 1,0 1-1,1-4-14,1-1-241,4-3 205,33-30 281,-39 37-223,1 0 1,4-3-23,1 0 39,0 0-97,-6 4-26,0-1-1,4-2 85,-7 5 9,0 0-1,-1 0 0,1-1 1,0 1-1,0 0 0,0-1 1,0 2-1,0-2 0,-1 1 1,1-1-1,0-1-8,2-12-6,-3 10 5,1 0 1,0 1 0,0-1-1,1 1 1,0-1 0,0 1-1,0 0 1,0-2 0,0 4 14,0-1 0,-1 0 0,1 0 1,-1 0-1,0 0 0,0 0 0,0 0 0,0-2-14,0-5 195,1 2-176,-1-1 0,0-6-19,-2 4-24,0 1-1,-1 0 1,0-1-1,-3-8 25,0 0 641,4 16-682,0 1 0,0-1-1,1 0 1,-2 0 0,1 1-1,-1-1 1,1 1 0,-1-1 0,0 2-1,1-2 1,-1 1 0,-3-2 41,-1-1-66,-1-1 1,1 2 0,-6-4 65,7 6 64,-10-8-80,0 0 0,1-1-1,0 0 17,2 0-38,-1 1 0,-1-1 38,9 8-53,-1-1-1,1 1 1,-1 0 0,0 0 0,0 1-1,-5-2 54,10 3-12,-1 1-5,-6-4 10,8 4 7,-8-3 0,-2-1 0,-12-4 40,7 3-49,-7-1 2,21 5 7,-6-1 0,-19-1 120,23 3-118,-21-4-2,12 1-23,9 2-59,-1 1 0,0 0 1,-3-1 81,1 0-72,5 1-261,4 1 414,6 0-67,5 0 18,2 0-32,-4 0-65,6 2 65,28 6-437,-45-9 433,0 1 1,0-1 0,0 0-1,0 1 1,0-1-1,1 1 1,-1-1 0,0 1-1,1 0 4,-1 1 31,3-2 64,0 3 0,-1-1 0,1 0 1,0 2-96,10 5-5,-1-1 35,-6-4-167,-2-1 0,1 1 1,-1 1 136,2 2-36,-2 0 41,1 2-4,2 2 123,-4-4 159,0-1 0,3 3-283,6 6 216,-10-12-173,-1-1 1,0 1 0,-1 1-1,0-1 1,1-1 0,-1 2-44,7 21 120,-1-4 440,-6-18-643,0 0-1,0 0 0,-1 1 1,0-1-1,0 2 84,0-1 102,1 0 1,0 0-1,0 2-102,2 3-405,-2-3 516,1 0-1,2 6-110,2 2 69,-2 0-1,0 0 0,0 0 1,-1 8-69,-2-15-19,0 2 1,-1-2-1,0 5 19,0 0 53,0-8-23,-1 1 0,1 0-1,-1 0 1,0 0 0,1-1 0,-1 1-1,-1-1 1,0 1 0,0 0-1,0-1-29,-5 8 103,-1 2-103,-1-1-140,1 2 140,5-9-8,1-1 49,0 0 1,-2 0-1,1 2-41,-2-1 49,-1 0-1,-1 2-48,3-5 14,1 0 0,-2 1-1,2-1 1,-6 1-14,-23 14 16,-13 4 96,39-19-135,-23 13 258,16-8-351,-32 19-37,36-23 73,0 1 0,-5-1 80,6 0-104,-6 2 74,-11 1-752,-25 5 782,37-9-50,-1-2 56,0 1-5,2 0-1,0-1 1,-77 11-184,74-9 182,-2 0 1,15-2 7,-10 2-7,-16 1 66,15-2-92,5-1 0,-3 0 20,-10 3-55,-5 1 61,9 0-98,5-1 21,-2-2 1,-4 1 76,4 0 48,-27 4 26,24-5-61,3 0-10,1 0-4,-3-1 29,0 2-1,-1 1-27,3-1-110,-4-1-426,-4 0 536,11-1 17,-1 0 1,-4 2-18,14-3 2,-3 1-2,-5 1-269,-19-1 194,2-1 556,19 0-483,-4 0-6,-11 5 2,9-1-146,-3-3 152,-21 6 120,28-5-441,-5 0 321,8-2-1,-4 2 261,-31 1-166,4-1-152,16-1 107,10-1-72,-54 1-146,55-2 146,-41-4-289,40 4 320,-30-3-132,35 3 127,1 0 0,-1-1 0,1 1 0,1-1 0,-2 0-1,1 0-2,-10-5-70,6 5 63,-46-15-65,24 12 46,20 1 6,-1 1 0,1 1 0,-6 0 20,4 1-28,0-2 1,-1-1 0,-10-3 27,-34-11-174,39 12 172,11 4 154,-1 0 1,-1 1-153,-3-1-109,-9-2 67,9 3 40,-10-3 2,15 1-20,-3 0 16,-19-6-157,20 6 154,-20-8-130,27 9 136,2 1 1,-2 0-1,1-1 1,-1 0-1,0-2 1,1 2-9,-1 0 0,1 0 1,-4-2 8,-26-11 4,21 8-24,-2-1-179,-6-5 199,0-1 13,5 5-133,0 1 0,-10-5 120,17 10 209,-5-5-209,11 6-3,0 1 0,0 0 0,-1-1 0,1 0-1,1-1 1,-1 1 0,0 1 3,-1-4 9,1 1 1,-2-2-10,0-3 2,-2-2 16,-2 0-1,0-1-17,-7-9 31,1-6-89,4 8 73,9 16 20,0 1 0,0 1 0,0-2 0,0 0-35,-4-24 5,0 12-72,3 8 59,0-2 0,1 2 0,-1-1 1,1-7 7,1 12-25,0 1 1,1-1-1,-1 0 1,1 1 0,0 0-1,-1-2 25,8-15-161,-1 1 227,-6 15-47,1-5-20,0 2 0,0-1 1,1 0 0,1 0-5,3-10 5,-5 12-1,0-1-1,1 2 0,-1-2-1,2-1 3,4-4 2,1-1 4,-6 7-2,-3 4-7,1 1 0,-1-1 0,1 1 0,-1-1 0,1 0 0,-1 0 0,1 0 3,14-9-23,-8 5 131,0 1-1,6-4-107,-10 7 42,-1 1-1,-1-1 1,2-1 0,-1 1 0,0-1-1,0 0 1,-1 0 0,1 1-1,-1-1 1,1 0-42,4-5 34,-1 0-29,1-1-2,-1 0 0,-2 4 22,0-1 0,0-1-25,-2 5-1,-1 0 1,1 0-1,0 0 0,-1 0 1,1 1-1,0 0 0,-1-1 1,1 1-1,0-1 0,0 0 0,-1 0 1,6-3 33,14-11 469,-12 8-462,6-4-40,-13 10-2,0 1 0,0-1 0,-1 1 0,1-1 0,0 1 0,0 0 0,-1 0 0,0 0 0,1 0 0,0 0 0,0-1 0,0 1 2,6-2 50,38-16 12,3-3-474,-45 20 454,0 0 0,-1 0 0,1 0 0,0-1 0,-1 0 0,1-1-42,5-2 61,-1 0-56,-5 4-22,0 0-1,-1 1 1,2-1-1,-1 0 1,1 0-1,-1 0 1,0 1-1,0-1 1,1 1 0,1 0 17,-2-1-11,1 1 1,1-1 0,-2 1-1,1-1 1,0 0 0,2-1 10,-3 2 14,1-1 0,0 0 0,0 1 0,-1-1 0,1 1 0,2-1-14,-2 2 59,-3-1-56,0 0 1,0 0-1,0 0 1,0 0-1,0 0 0,0 0 1,0 0-1,0 0 1,0 0-1,0 0 0,0 0 1,0 0-1,0 0 1,0 0-1,0 0 0,0 0 1,0 0-1,0 0 1,0 0-1,0 0 0,0 0 1,0 0-1,0 0 1,0 0-1,0 0 0,0 0 1,0 0-1,0 0 1,0 0-1,0 0 0,0 0 1,0 0-4,-4 0 72,2 0-74,3 0 20,0 0-2,-3-1-41,-25 2 17,21-2 275,5 1-268,1 0-1,-1 0 1,0-1-1,1 1 1,-1 0-1,1 0 1,-1 0-1,0 0 1,1 0-1,-1 0 1,1 0-1,0 1 1,-1-1-1,1 0 1,-1 0-1,1 0 1,-1 0-1,0 1 1,1-1-1,-1 0 1,1 1-1,-1-1 1,1 0-1,-1 1 1,1-1-1,0 1 1,-1-1 1,0 0-3,1 1 1,-1 0 0,0-1 0,1 1-1,-1 0 1,0-1 0,1 1 0,-1-1 0,0 1-1,0-1 1,-1 1 2,-3 2 6,2-2-18,0 0 1,0 1-1,0-1 1,0 1-1,-1-1 0,2 0 12,-2 0-5,0 0-1,1 0 0,0 0 0,-1 1 0,1 0 6,-3 2 98,-3 1 11,-3 2-88,10-7-21,-5 5-249,-9 2 249,-23 12-208,25-12 195,-18 12 127,20-11-22,-4 5 127,-2 2-219,-5 5-51,-3 5-441,16-17 504,-2 2 153,-5 3 60,-11 13-225,19-17-14,3-4-32,2 2 0,-1-1 0,0 2 46,1 2-6,-2 6 141,-2 14-135,5-21-14,2-7 25,1 1 0,-1 0 0,1 0 0,-1-1 0,0 2-11,1 0-12,0-2 0,0 1 0,0 1-1,0-1 1,0 0 0,1 1 12,-1-1 3,3 13-1,7 12-45,-10-28 42,5 11 1,-1 0 0,4 7-47,-3-4 538,5 5-491,-9-16-204,-1-2 165,6 6-26,-1-3 72,-1 2 0,2-2-1,-1 1 1,1 0 0,3 2-7,5 3 13,-4-2-200,1 0 1,0-1 186,17 9 524,-24-15-492,4 4-286,29 18 70,-26-19 184,21 11 15,-21-9 18,-1-3-6,-1 2-20,8 1-1,-9-3 12,-2 0-90,1 0 0,0 0 0,4 4 72,4 1 554,8 3-554,-18-9-30,12 5-125,2 0 155,1 1-35,15 5 57,-19-8-26,38 7 164,-17-6-176,1 1-54,-22-5-38,22 3 363,-20-3-44,25 3-37,-26-3-318,25 2-22,-25-2 318,26 0-207,-29-1 36,1-1 16,39 1 38,-38-1-41,22 0 363,-23 0-410,57-2-89,-51 1 194,-9 0 82,13 1-134,8 1-74,-21-1 144,15-1 76,-15 1-197,31 0 302,-3 1-90,-28 0-189,-2-1 40,1 1-8,26-1-85,-22 0 65,23 0 381,-12 1-419,8-3 54,-3 1-9,-3 1 44,2 0-43,-16 0 27,2 0-19,23-2-9,-26 1 6,1 1 3,0-1 0,29-4 29,-26 3-9,18 0-34,-21 0 4,25-4 30,-22 4-41,25-5 92,-30 4-62,1 1-12,0 0 246,10-4-243,18-5-15,-26 5 14,29-10-131,-29 10 112,19-8 71,-23 11-46,20-7-15,-11 5 4,17-8-17,-22 9 47,-6 1 2,3-1-21,-1 1-5,-1-1 0,0 0 0,1 0 1,-9 4-2,7-4 27,-1 0 0,8-3-26,-4-1-43,-3 1-47,0 1-1,2-3 91,-1-1 13,-4 2 13,0 1-20,14-22 189,-14 19 281,7-6-476,-6 9-82,-4 4 97,-1-1 0,1 2 1,-1-2-1,1 1 0,-1-1 1,-1 1-1,1-1 0,0 0-15,10-28-125,-8 19 187,-1 5 2,1-5-113,1-12 49,-5 25 3,2-8-114,0-9 111,-1 14 9,-1 1-1,0-1 1,-1 0-1,1 0 1,0 1 0,-1-1-1,-1-3-8,0-3 21,0-1 1,0-1-22,1 1-2,1 7 4,-2-10 4,1 11-19,0-1-1,1 0 1,-1 1-1,0-1 1,0 0-1,0 0 1,-1 1-1,1 0 1,-1 0-1,0-1 1,1 1-1,-1 0 0,-1-1 14,-6-5-65,-5-5 109,4 4-47,0 0 0,0 1 0,-2 0 3,10 7-11,0-1 0,-1 0 0,2 0 0,-1 0 0,0 0 0,0 0 11,0-2 66,-10-10-320,10 10 258,-1 0 1,0 1 0,0 0-1,1-1 1,-2 2-1,0-2 1,2 1-1,-4 0-4,-7-5-124,0 1-1,-3-1 125,6 3 32,2 1 93,-8-1-125,6 2-245,9 2 227,-7-1-20,-2 0 39,-14-3 329,-5 0-330,-6 0 14,28 3 14,6 2-48,0-1 1,-1 1-1,0 0 1,0 0 0,0 0-1,0 0 20,-20-1-293,22 1 267,4 0-12,21 4-5,-17-4 56,32 4-306,-29-2 281,0 1-1,6 2 13,-8-2 19,0 1-1,-1 0 1,3 1-19,-11-5 1,8 5 31,-1-2 1,0 2-1,0 0 0,-1 0 0,1 0 0,-1 1-32,3 5-190,1 1 190,-1-1-78,6 6 78,-2-5-13,8 5 6,-17-15 69,0 2-1,0 0 0,-1-1 0,0 1 0,1 1 1,-1-2-1,0 2 0,-1-1 0,2 4-61,-2-4-165,-2-4 76,3 14-1,2 13 317,0-3-261,-4-9 63,1 1 0,-1 0 0,-1 2-29,0-4 105,-3 14-105,2-13-81,-2-1 81,2-8-11,0-2 31,0 0 0,0-1 0,-1 1-1,1 1 1,0-2-20,-1 2 144,0 0-1,-1-1 1,-1 5-144,-1 0-308,-6 8 278,7-11 178,-13 24 361,7-13-492,3-8-104,2-2 79,1-4 2,1 1 0,-1-1 1,-1-1-1,2 1 0,-2 0 6,-4 2-2,-18 7 68,16-6-76,3-2 2,-1 0 7,0 2 1,1-2 0,-2 1-54,0-1 0,-2 2 54,-9 0-577,-5 1 577,12-4-68,2 1-14,8-2-42,-2-1 0,-1 1 124,-2-1-14,9-1 14,-11 3 1,3 0-372,1 0 0,-6 2 371,11-4 37,1 0-39,-1-1 1,1 1 0,-1-1-1,0 1 1,1-1-1,-2 1 2,-7 1 20,-21 7-94,19-7 202,-52 10 245,53-9-616,2-2-4,-4 3 452,0-2 0,-6 0-205,14-2-210,-9 2 135,-86 9 77,88-9-4,-22 2 141,22-3-316,-18 2 239,-42 4-284,36-6 259,25 1-66,-23 1 159,8-2-499,12-1 176,-4 1 193,-14 2-174,20-2 82,-45 0-58,46-1-45,-33 0 132,24 0 102,-18 4-39,23-1 25,12-2-33,-2 0 0,-2 0 8,-113 5 6,61-5-168,17-1 257,28 0 64,5 0-27,-2 0-106,-8-1-26,-8-1-97,-2-1 97,16 1-13,0 1 18,0-1-4,-27-4 94,26 4-12,-25-3-130,25 2 36,-30-5-510,26 6 492,-24-6 37,24 4-88,-26-5 233,38 7-139,-6 0-71,-23-13-220,20 8 330,10 5 51,-7-5-642,-6 0 538,1 1 20,-23-5-38,27 8 10,-2-2 30,0 0 0,2-1 0,-1 0 0,0-2-22,-15-10 250,20 13-252,0 1 145,2-1 0,-1 0-143,-13-12-372,-5-5 937,21 17-577,3 3 11,-5-5 1,2 1 6,3 4-11,-1-1-1,0 0 0,1 0 1,-3 0 5,-14-9 155,-5-2-155,8 5 78,12 6-101,0 1 0,1 0 0,-1-1 0,1 0 0,-3-2 23,3 2-10,1 0 0,0 0 0,1 1 0,-1-2 0,0 1 0,0 0 0,0-3 10,-1 0-76,2-2 1,-1 1 0,0-7 75,-2-11-6,3 19 44,0-1-113,1 0 0,-1 0 0,1-1 75,0-14-48,1-11 48,0 21-56,0 0-7,1 0 1,0 0 62,3-12-32,-5 21 28,1-2 0,1 0 0,-1 2 1,1-2-1,2-1 4,1-3-7,-4 8 7,3-5 0,-2 4 0,6-4 0,3-3 0,-6 3 3,9-5-64,20-14-30,-28 19 222,-3 4-136,0 0 0,0-1 0,-2 0 1,3-1 4,0 0-1,-2 0 1,4-1 0,-1-1 14,2 1 0,2-2-14,-5 5-46,-1 0 0,4-4 46,0 1 72,8-6-72,-9 7 6,0 1 0,0 1 0,0-1 0,1 0 0,0 1-6,4-1 22,-3 0 88,-6 3-68,0-1 1,0 1-1,0-1 0,0 1 1,-1-1-1,1 0 0,1-1-42,0 0-8,0 2 0,-1-2-1,2 1 1,-1 0-1,0 0 9,2-1-47,-1 1 0,-1-1-1,3 0 48,7-3 41,-2 1 181,-11 3-227,1 1 1,1-1-1,-1 1 0,0-1 1,1 1-1,-1-1 1,1 1-1,-1 0 0,0 0 1,0 0-1,1 0 5,-1 0 40,0-1 0,4-2-18,1 1 0,0 0 0,0 0 0,3 0-22,2-2 58,-9 4-117,-1 0 15,7-5-23,0 1 82,-8 4-22,1 0 1,1-1 4,1 1-3,-3 0-22,0 0 2,0 0 28,0 0 46,0 0 140,1 0 170,-3 0-352,1 0-7,0 0-14,0 0-1,0 0 1,-1 0 0,1 1-1,1-1 1,-1 0-1,0 1 1,-1 0 14,2-1-105,-1 0 3,1 0 106,0 0 0,0 0 0,-1 1 0,1-1 1,0 0-1,-1 0 0,1 0 0,0 0 0,0 0 0,-1 0 0,1 0 0,0 0 0,-1 0 0,1 0 0,0 0 0,-1 0 0,1 0-4,-6-1 71,4 1-56,-1 0 0,2 1 0,-1-1 0,-2 1-15,-9 1-170,13-2-584,0 0-539,-1 2-3718,-1 1 3777,2 0-605,-4 4-8167</inkml:trace>
  <inkml:trace contextRef="#ctx0" brushRef="#br0" timeOffset="6">1173 53 2424,'0'0'1224,"0"0"71,0 0 282,0 0-40,0 0-442,0 0-118,0 0-26,0 0-94,0 0-346,0 0-111,0 0-96,0 0-4,0 0 81,0 1-42,-30 31 3090,27-29-3309,2 1-1,-1-1 1,-1 1 0,1 0 0,1-1 0,-1 1 0,2 0-1,-2 2-119,1-1 349,-1 2-1,2-2 0,-1 2 1,1 3-349,0-9 21,0 1 0,1-2 0,-1 1 0,0 0 0,1 0 0,-1 0 0,0 0-1,1 0 1,-1 0 0,1 0 0,0 0-21,7 10 472,12 16 383,-9-14-812,-5-6-73,-2-4 146,-2 0-1,1 1 1,-1-2-1,0 2 1,2 2-116,3 7 36,-5-7-18,-1-5 2,-1 1-50,2 3 115,-1-1-1,0 0 1,0 0-1,-1 0 0,1 1-84,-1 0 59,0 0-1,0 0 1,0 0-1,0 0 1,-1 0 0,0 0-1,0 0 1,-1 0-1,1-1 1,-1 1-1,-1 4-58,2-7 82,0 0-55,-4 2 4,0 2-17,-1 0 0,-1 6-14,-3 2 104,8-11-88,1-2-8,0 0 0,0-1-1,0 1 1,0 1 0,0-1-1,0 0 1,0-1 0,0 1-1,0 0 1,0 0 0,-1 0-1,0-1-7,1 1-1,1-1 0,-1 0 0,1 0-1,-1 1 1,1-1 0,0 0 0,-1 0 0,1 0-1,-1 1 1,1-1 0,-1 1 0,1-1 0,-1 1-1,1-1 1,0 1 0,-1 0 1,0 1-3,-4 4 1,5-5-2,0-1 0,0 1-1,0-1 1,0 1 0,-1-1 0,1 1-1,0-1 1,0 1 0,0-1 0,-1 1-1,1-1 1,0 1 4,0 1-22,0-1 29,0 0 0,0 0 0,0 0 0,0 0 0,0 0 0,0 0 0,0 0 0,0 0 0,0 0 0,1 0 0,-1-1 0,1 1 0,-1 0 0,0 0 0,0 0 0,1 0 0,-1 0 0,1 0 0,-1 0 0,1-1 0,0 1-7,3 2 53,-1 1 0,0-1 1,5 2-54,-6-3 20,1 0 1,0 0 0,0 0 0,-1-1-1,1 0 1,0 0 0,0 0 0,-1 0-1,4 0-20,-6-1 10,0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1,0-1-1,0 1-9,-1-2 207,-6-4-343,5 2 182,1 3-50,-7-9 27,5 4 76,2 5-113,1 0 1,-1-1 0,1 1 0,0 0 0,0-1 0,0 2 0,-1-1-1,1-1 1,0 1 0,1 0 0,-1-1 0,0 0 13,1-11-40,0-5 40,-1 14-18,0 1 0,0-1 0,1 1 0,0 0 0,-1-1 0,1 1 0,-1 0 0,2 0 0,-1-1 0,1 1 0,1-2 18,2-5-66,1 0 66,-1 0 2,-3 6-12,0 2 34,-1 0 0,0 0 0,0-1 0,-1 1 0,2-2-24,5-17-86,-3 14 102,-2 0 0,3-8-16,-5 12 65,1 1 1,-1-1 0,0 0 0,1-1 0,-2-1-66,1 5 6,0-1 1,0 0 0,0 0-1,0 0 1,0 1-1,-1-1 1,1 0-1,0 0 1,-1 1 0,1 0-1,0-1 1,-1 0-1,1 1 1,-1-1-1,0 0-6,0-1 9,-1-2 159,-1-1 1,-2-3-169,2 5 159,3 2-171,0 1 11,0 0 1,0 0-1,0 0 1,0 0-1,0 0 1,0 0 0,0 0-1,0 0 1,0 0-1,-1 0 1,1 0 0,0 0-1,0-1 1,0 1-1,0 0 1,0 0-1,0 0 1,-1 0 0,1 0 0,-2-3-40,0 2-22,1 1 22,0-1-1,0 1 1,0-1-1,0 0 1,1 0-1,-1 0 1,0 0-1,0-1 41,-2-1 47,-1 0-1,2-1 1,-2 1-1,0 1 1,1-1-1,-1 0 1,-1 0-47,-14-9 108,18 11-112,-1-1 0,1 1 1,0 0-1,-1-1 1,1 1-1,0-1 1,-1 1-1,1 0 0,0-1 1,0 0-1,0 0 1,1 0-1,0 1 0,-1 0 1,0-1-1,1 0 1,-1 0-1,1 0 1,0-1 3,-3-11-6,3 9-30,0 1-1,0-1 0,0 1 1,1-3 36,-1 6-17,0-1 1,0 1 0,1 1-1,-1-1 1,1 0-1,-1 0 1,1 0 0,-1 0-1,1 0 1,-1 0 0,1 0-1,-1 1 1,1-1 0,-1 0-1,1 0 17,0 1 11,1-1 1,-1 0-1,0 0 0,1 0 0,-1 0 0,0 0 1,0 0-1,1 0 0,-1 1 0,1-1 0,-1 1 1,1-1-12,1 0 27,4 0 236,-7 1-255,0 0 1,0 0 0,0 0-1,0 0 1,0 0-1,0 0 1,0 0 0,0 0-1,0 0 1,0 0-1,0 0 1,0 0 0,0 0-1,0 0 1,0 0-1,0 0 1,0 0 0,0 0-1,0 0 1,0 0-1,0 0 1,0 0 0,0 0-1,0 0 1,0 0 0,0 0-1,0 0 1,0 0-1,0 0 1,0 0 0,0 0-1,0 0 1,0 0-1,0 0 1,0 0 0,0 0-1,0 0 1,0 0-1,0 0 1,0 0 0,0 0-1,0 0 1,0 0-1,0 0 1,0 0 0,0 0-1,0 0 1,0 0-1,0 0 1,0 0 0,0 0-1,0 0-8,-3 1 236,0 0-256,1 1-1,0 0 1,-2 1 20,1-1-48,-4 2 35,5-2 16,1 0-1,-2 1-4,2-1 0,-1 0 1,0 1-1,0 0 0,0-1 1,0 1-1,1 0 0,0 1 1,0-2-1,-1 1 0,1 1 2,-2 6-10,2-4 8,1-5 2,1 5 0,-1-4-36,0 0 1,0 1-1,1 0 0,-1-1 1,1 0-1,0 0 0,0 1 1,0-1-1,0 0 0,0 0 0,0 0 1,0 1-1,0-1 0,2 0 36,-2-1 11,0 0-1,-1 0 0,1-1 1,0 1-1,-1 0 1,1 0-1,-1 0 0,1 0 1,-1 0-1,1 0-10,-1 0 19,1 2 1,0-1-1,0 0 0,1 0 1,-1 0-1,2 0-19,4 7 13,0 0 0,4 2-13,-7-9 29,0 2 1,-1 0 0,0-1 0,0 1 0,2 2-30,-4-3 22,0-1 0,0 1 0,0-1 0,1 2-22,-2-2-8,1-1 1,-1 1 0,1-1 0,0 1 0,-1-2 0,1 2 0,-1-1 0,2 2 7,-1-2-6,0 0 1,-1 1 0,1-1 0,0 0-1,0 0 1,-1 1 0,1-1-1,-1 1 1,1-1 0,-1 1 5,2 8 510,-1-9-514,-1 0 0,0-1 1,1 1-1,-1 1 0,0-1 0,0 0 1,0 0-1,0 1 0,0-1 1,0 0-1,0 0 0,-1 0 0,1 0 1,-1 1 3,1 4 27,-2-2 1,-1 1 0,1-1 0,-1 1-28,-7 10 318,-14 9-615,15-15 234,7-5 77,1 1 102,-1-2-12,0 0-115,1-1 0,0 1 0,-1-1 0,1 0 0,1 1 0,-1 3 11,0-2 81,1 2 0,-1-2 0,1 2 0,0-2-1,0 2 1,1-1 0,0 0 0,-1 3-81,1-5-14,-1 0 1,1-1 0,0 1-1,0 0 1,0 0-1,1 0 14,-1-2-179,0 1 0,0-1-1,0 0 1,-1 1-1,1-1 1,0-1 0,0 1-1,0 0 1,1 0-1,-1 0 1,1 0 0,-1 0 179,-1-1-188,1 0 0,-1 0 1,0 1-1,0-1 1,0 0-1,0 0 1,0 0-1,0 0 1,1 0-1,-1 0 0,0 0 1,0 0-1,1 0 1,-1 0-1,0 0 1,1 0-1,-1 0 0,0 0 1,0 0-1,1 0 1,-1 0-1,0-1 1,0 1-1,1 0 1,-1 0-1,0 0 0,0 0 1,1 0-1,-1-1 1,0 1-1,0 0 1,0 0 187,1-1-912,0 0 1,-1 1-1,1-1 1,-1 0-1,0 0 1,1 1 0,-1 0-1,0-1 1,1 0 911,0-8-1840,4-5-2640</inkml:trace>
  <inkml:trace contextRef="#ctx0" brushRef="#br0" timeOffset="7">1286 3 904,'0'0'1192,"0"0"108,0 0 432,0 0 36,0 0-288,0 0-90,0 0-68,0 0-108,0 0-355,0 0-164,0 0-318,0 0-68,0 0 29,-1 2-52,-10 7 782,-9 9 832,19-18-1885,1 1 27,-1-1 1,1 0-1,0 1 1,-1-1 0,1 0-1,0 1 1,-1-1 0,1 1-1,0-1 1,0 0 0,0 1-43,-2 9 381,2-2-273,-1-1-1,1 2 0,0 2-107,1-1 52,0 4-46,-1-8 54,0-3 43,0 1 0,1 0-1,0-1 1,0 1 0,0 0-1,0-2 1,1 2 0,-1 0-1,1-1 1,-1 0 0,1 0-1,2 2-102,6 5 162,-7-8-73,0 1 0,0 1 1,0-1-1,0 1 0,1 3-89,0-2 87,0 1-1,1 0-86,-3-4 43,0 0 0,-1-1 1,1 1-1,-2 0 0,1 0 0,0 0 1,0 0-1,0-1 0,0 1 0,0 1 0,0 1-43,1 4 208,0 0-212,-1 0-1,0 1 0,0-1 1,-1 7 4,0-15 66,0 1 1,-1 1-54,-1 2-13,2-2-2,0 0 0,-1-1 0,-1 1-1,1 0 1,0 0 0,0 0 0,-1-1 0,1 0-1,-1 0 1,2 1 0,-2 0 2,-2 1-180,-1 2 320,-1 0 0,1 0-1,1 1 1,-2 1-140,5-5-10,-1 2-19,-1-1 0,1 1 0,0 0 0,0-1 0,0 4 29,-2 4-29,-1 0 32,5-7-1,0 2-16,-2 25-218,2-28 103,0-2 165,-1-1 1,1 1-1,0-1 1,0 1-1,0 0 1,0 0-1,0 0 1,0 0-1,1 0 1,-1-1-1,0 1 1,0 0-37,1 2-1,-1-3 7,0 0-1,0 1 1,1-1-1,-1 1 1,0 0-1,0-1 1,0 1-1,0-1 1,0 1-1,1-1 0,-1 1 1,1-1-1,-1 1 1,1-1-1,-1 1-5,6 4 124,-5-5-24,0 2 768,-5-9-506,3 4-378,-1 1 1,1-1-1,0 2 0,-1-2 1,2 0-1,0 0 1,-1 1-1,0-1 1,1-1 15,-1 1-7,1-2 0,0 0 0,0 2 0,1-2 0,-1 1 0,1-1 7,0-1-28,0-6 24,1 5-1,-1 4-4,4-7-5,-1 0 1,3-1 13,-7 10 17,7-13 72,-6 11-31,3-3-226,-2 0 1,4-3 167,3-8-74,-3 6 106,-5 10-27,0-2 30,0 0 0,1 1 0,-1 0-1,0-1 1,-1 0 0,1 0 0,-1 1-1,1-1 1,-1 0 0,0 0 0,0 1-1,0-2-34,0 2 14,-1 0 0,1 0 0,-1 0 0,0 0 0,1 0 0,-1 0 1,0 0-1,0 1 0,-1-1-14,-1-6 44,0 1-38,3 6-6,0 0 0,-1 0 0,1 1 0,-1-1 0,1 0 0,0 1 0,-1-1 0,0 1 0,1-1-1,-1 0 1,1 1 0,-1-1 0,1 1 0,-1-1 0,-1-1 37,0 0 1,-1 0-1,1 1 0,0 0 0,-2-1-37,1 0 53,0 0 0,0-1-1,-3 0-52,4 1-8,2 1-1,-1 0-1,-1 0 1,1 0 0,0 0 0,-1 0 9,0-2-14,1 2 43,0 0 1,1 0-1,-1 0 1,1 0 0,-1 0-1,0 0 1,1 0-1,-1-1-29,-3-7 0,1-2 0,0 0 21,1 1 0,0-10-21,1 14-2,2 1 4,-1 2-30,0-1 0,1 0 0,0 2 0,-1-2 0,1 0 0,1 1 28,-1 0 10,0 0-28,-1 0 1,1 1-1,0 0 0,1 0 1,-1-1-1,1 1 0,-1 0 1,1 0-1,-1 0 0,1 0 1,0 0 17,1-1 0,1 2 1,-2 0 0,1-1 0,1 0 0,-2 1 0,4-1-1,-2 1 61,-3 1-81,-1 0 0,1 0 30,-1 0 58,0 0 38,0 0 82,0 0-21,0 0-166,0 0-9,0 0 130,0 0 3,0 0-130,0 0-1,-1 0 1,1 1-1,0-1 1,0 0 0,-1 0-1,1 1 1,0-1 0,-1 0-1,1 1 1,-1-1 5,-1 2-26,-7 4-27,6-4 60,0 0 1,1-1 0,0 2-1,-1-1 1,0-1 0,1 1-1,1 1 1,-1 0 0,-1 0-8,1-1 3,-1 2-18,2 0-1,-2 1 1,-1 3 15,3-3-57,-1-1 1,1 0-1,1 1 1,0-1-1,0 1 0,-1-1 1,1 1-1,1 1 57,-1 0 47,0 1-1,2 0 1,-1-1-1,3 8-46,-3-13-3,0 1 0,0-1 1,-1 1-1,1-1 0,0 1 0,0 0 0,0-1 0,1 1 3,12 10-41,-5-4 17,-1-1 76,0-1-50,-7-5 0,5 5 2,-4-5 25,-1 1 0,0-1 1,0 1-1,0-1 0,0 1 0,0 0 0,0 0 0,0 0-29,4 9 55,0-1-92,-4-7 8,1 0 0,-1-1 0,0 1 0,0-1 0,-1 0 0,0 2 29,1 0-122,0-2 145,-1 0 1,1 0 0,-1 0-1,0 0 1,0 0-1,0 0 1,0 1-1,0-1 1,-1 0-1,1-1 1,-1 2 0,0 1-24,1-2 47,-1 0-1,0 0 1,0 0 0,0 0 0,-1 1 0,1-2 0,-1 1 0,1 0 0,0 0 0,-1 0-47,-5 3-35,1 1 0,-3 0 35,-2 3 157,9-8-143,-6 8-118,6-8 82,0 2 0,1-1 0,-1 0 0,1 0-1,-1 0 1,2 0 0,-1 1 0,0 0 0,0-2 0,0 2-1,0 0 1,1-1 0,-1 1 0,1-1 0,0 1 0,-1 1 22,1-1-5,-1 14-4,1-14 9,1 5 2,-1-5-2,0-2 0,1 1 1,-1 1-1,1-1 1,0 0-1,-1 0 0,1-1 1,0 2-1,0-1 1,0 1-1,-1-3-12,1 1 4,0-1 843,1 1-3299,-2-1 2082,0 0 1,0 0 0,0 1-1,0-1 1,1 0 0,-1 0-1,0 0 1,0 0-1,0 0 1,0 0 0,1 0-1,-1 0 1,0 0 0,0 0-1,0 0 1,1 0-1,-1 0 1,0 0 0,0 0-1,0 0 1,1 0 0,-1 0-1,0 0 1,0 0-1,0 0 1,1 0 0,-1 0-1,0 0 1,0 0 0,0 0-1,0 0 1,1 0-1,-1-1 1,0 1 0,0 0 381,3-3-1784,3-3-2336</inkml:trace>
  <inkml:trace contextRef="#ctx0" brushRef="#br0" timeOffset="8">1424 0 3416,'-7'5'64,"5"-4"256,2-1 216,0 0 608,4-1 1299,-3 1 5459,-2 2-7515,0 1 0,0-1 0,-1 0 1,1 0-1,0 0 0,-1 0 0,-1 2-387,-2 1 387,4-5-132,1 1 3,-3 5 8,-1-1-1,0 1 0,2-1 1,-1 2-1,0-2 0,1 2 1,1-1-1,-3 7-265,4-11 156,0-1-121,0 7 25,1 8-54,-1-14-2,1 3 48,-1-2 0,1 2 0,-1-1 0,1 0 0,0 1-52,-1-3 54,1-1-1,-1 0 1,1 1-1,0-1 1,0 1-1,-1-1 1,1 1-1,0-1 1,1 0-54,1 4-46,0 0 391,3 4-378,-5-7 14,-1-2 9,6 5 5,-1 2 11,-3-6-7,0 2 5,0-1 1,0 1-1,-1-1 0,1 1-4,0 1-5,0 0 36,3 9-9,-4-9 16,0-1 4,-1 0 0,1 1-1,0 0 1,-1-1 0,1 1 0,-1 0 0,0-1 0,0 1-1,-1 0 1,1 1-42,-1-1-14,1-1 42,-1 1-1,1-1 1,0 0-1,-1 1 1,0-1-1,0 1-27,0-2 14,0 0 0,0-1 0,0 1 1,0 0-1,0 0 0,-1-1 0,2 0 0,-2 1 1,1-1-1,-1 1-14,1-1-17,-1 1 0,1-1 1,0 0-1,0 0 1,-1 2 16,-3 5 64,0 0-4,2-5 35,1 1 0,-1 0 0,1-1 0,1 2 0,-1-1 0,-1 2-95,2-2-9,0 0 1,0 1-1,0-2 0,1 2 0,0 2 9,0 5-11,2-7 18,0-2-29,3 4-4,5-1 18,8 5 156,-18-11-48,3 2 36,-2-1-30,-2-1 252,-9-5-360,6 2-19,3 3 20,0-2 25,-2-1-138,1-9-52,1 8 110,0 0 0,0 0 0,1 0 0,-1 0 0,1 0 0,1 0-1,-1 0 1,0 0 0,1 0 0,0 0 0,0-1 56,0 2-7,3-4-1,-2 3 7,1 0 0,-1-1 0,1 1 0,0 0 0,0 0 0,0 0 1,2 0 0,7-10-2,-6 7 2,0 1 0,-4 5 25,-1-1-1,0 2 1,-1-2-1,1 1 1,0-1-1,0 0 1,-1 1-1,1-1 0,0 1 1,-1 0-1,1-2-24,0-3-8,0 1 0,0-4 8,0 4 53,-1 3-44,0 1 0,-1 0 1,1 0-1,0 0 0,0-1 0,-1 1 1,1 0-1,0 0 0,-1-1 1,1 1-1,-1 0 0,0 1 1,0-2-10,-1-1 44,0 0 1,1 1 0,-1 0 0,-1-2-45,0 1-37,-1-4 4,1 1 72,2 6-31,1 0 1,0-1 0,-1 1 0,1-1-1,-1 1 1,1-1 0,-1 1-1,1-1 1,-1 1 0,1-1 0,-1 1-1,1 0 1,0-1 0,-1 1-1,1 0 1,-1 0 0,0-1-9,0 0-7,0 1-133,-3-3-16,2 2 188,-4-8 78,5 8-103,0 0-8,-5-7 1,-5-5 228,10 12-251,0-1-1,1 1 0,-1 0 1,0 0-1,1 0 0,0-1 1,-1 1-1,1 0 0,0 0 1,-1-1 23,1-13-87,-1 5 52,1 7 3,0 1 1,1-1 0,-1 0-1,1-1 32,0-10 10,-1 10 24,0 2-18,0 0 1,0 1 0,0-1 0,0 0-1,0 0 1,1-2-17,1-2-76,-1-1 0,1 0 76,-1 5-42,-1 0 0,1 0-1,-1 0 1,1 0 0,1 0 0,-1 1 0,0-1-1,0 0 1,1 0 42,-1 1-98,6-4 131,-7 5-7,0 0 0,1 0 1,-1 0-1,0 0 0,0 0 0,0 0 1,0-1-1,0 1 0,1 0 0,-1 0 1,0 0-1,0 0 0,0 0 0,0 0 1,0 0-1,0-1 0,1 1 0,-1 0 1,0 0-1,0 0 0,0 0-26,-2-1 92,-6 0 77,7 1-166,1 1 1,-1-1 0,0 0-1,0 0 1,0 0-1,0 0 1,0 1-1,0-1 1,1 0-1,-1 1 1,0-1 0,1 1-1,-1-1 1,1 1-1,-1-1-3,-1 0 15,1 2-36,0-1-1,-1 0 1,1 0-1,0 1 1,0-1 0,1 1-1,-1-1 1,0 0 0,0 0-1,0 1 22,-1 3-174,0-1 0,-1 5 174,3-7-2,0-1 1,0 1 1,0-1 0,-1 0-1,1 1 1,0-1-1,0 0 1,0 0-1,1 1 1,-1 4 45,0-2-26,0 1-5,0-1 1,0 0-1,1 0 1,0 0-1,0 0 1,0 0-1,1 0-14,1 3-66,-1-2 0,0 2-1,3 1 67,-3-5-143,0 2 116,-1-4 27,4 4 1,0 2-1,-3-4-9,0-2 36,1 2 0,-1-1-1,0 1 1,1 0-27,5 3 8,-7-5-7,4 4 6,-3-3-2,-1-1-8,0 0-1,0 1 0,-1-1 0,1 1 0,0-1 0,0 0 0,-1 1 0,1 1 4,4 6 24,-3-4 129,-1-2 0,2 5-153,-2-7 2,-1-1 0,0 1 0,1 0 0,-1 0 0,0 0 0,0 0 0,0 0 1,0 0-1,1 0 0,-1-1 0,-1 1 0,1 1-2,0 0 71,0 0-65,-1 0 0,1 0 0,0 0 0,-1-1 0,0 1 0,1 0 0,-1 0 0,0 0 0,0-1 0,1 1 0,-1-1 0,-1 1-6,2-1 0,-1 0 1,0 0 0,0 0-1,1 0 1,-1 0 0,0 0-1,0 0 1,0-1 0,0 1-1,-3 1 58,-7 6 6,7-5-42,1-1 1,-1 1-1,0 0 0,1-1 1,1 1-1,-3 3-22,3-4-15,0 0-1,1 1 0,-1 0 1,1-1-1,-1 1 1,1 0-1,0 1 0,0-2 1,0 1-1,1 0 1,-1 0-1,1 0 0,0 1 1,0-1-1,0-1 1,0 2-1,0-1 16,1-1-27,-1 2-1,1-1 1,1 1 27,-1 1 9,3 6-7,-3-9-2,0 1 4,0-2 0,0 0 0,0 1 0,0 0 0,0 0 0,0-1 0,1 1 0,-1-1-4,0 0 0,4 4 0,-4-4-233,0 0 0,0 0-1,0-1 1,1 1 0,-1 0-1,-1-1 1,2 0 0,-1 0-1,2 0 234,-2 0-3418,10-9-2297,0 0-2371</inkml:trace>
  <inkml:trace contextRef="#ctx0" brushRef="#br0" timeOffset="9">404 1695 3416,'19'-9'1129,"-12"8"795,-1 0 0,0 0 1,0 1-1,2-1-1924,3 1 210,21-3 2298,-21 2-1195,-11 1-867,0 0 37,-6 2 490,-1-1-498,4-1-367,-2 1 0,2 0 1,-2 0-1,1 0 0,0 0 0,0 0 0,0 1 0,-1 0-108,5-2 1,-2 2 30,-2 2-12,3-4-19,1 0 1,0 0-1,0 0 0,0 0 1,0 0-1,0 0 0,0 0 1,0 0-1,0 0 0,0 0 1,0 0-1,0 0 0,0 0 0,0 0 1,0 0-1,0 0 0,0 0 1,0 0-1,0 0 0,0 0 1,0 0-1,0 0 0,0 0 1,0 0-1,0 0 0,0 0 1,0 0-1,0 0 0,0 0 0,0 0 1,0 0-1,0 0 0,0 0 1,0 0-1,0 0 0,0 1 1,0-1-1,1 0 0,-1 0 1,0 0-1,0 0 0,0 0 1,0 0-1,0 0 0,0 0 0,0 0 1,0 0-1,0 0 0,0 0 1,0 0-1,0 0 0,0 0 1,0 0-1,0 0 0,0 0 1,0 0-1,0 0 0,0 0 1,0 0-1,0 0 0,0 0 0,0 0 1,1 0-1,5 1 36,6-1 5,-11 0-47,3 0-37,-1 0 37,0 0 0,-1 0 1,1-1-1,0 1 0,0-1 1,-1 1-1,3-1 6,-7 1 56,1 0-1,0-1 1,-1 1 0,2 0-1,-2 0 1,1 1-1,0-1-55,-12 2 575,-5 3-522,12-4 32,-16 3 94,17-3-181,-2 1 0,1 0 0,0 1 0,0-1 2,-6 4 8,-1-1 359,-6 2-367,4-3 57,-22 5-18,24-7-36,-1 2 98,-8 3-101,9 0-5,4-3-3,-2 1 6,-23 15-28,23-14 26,7-4-5,-1 2 0,1-1 0,-5 4 9,6-4-17,0 0-45,-1-1 1,2 1 0,-1 1 0,-2 1 61,-4 5 275,-9 14-1311,-11 17 1036,24-32-2180,-35 53-2187,3-4-4393</inkml:trace>
  <inkml:trace contextRef="#ctx0" brushRef="#br0" timeOffset="10">315 999 3416,'4'6'109,"-4"-6"-80,0 0-1,0 0 1,0 0-1,0 0 1,0 0-1,0 1 1,0-1 0,0 0-1,0 0 1,0 0-1,0 0 1,0 0-1,0 0 1,0 0-1,0 0 1,0 0-1,0 1 1,0-1-1,0 0 1,0 0 0,0 0-1,0 0 1,0 0-1,0 0 1,0 0-1,0 0 1,0 0-1,0 0 1,0 1-1,0-1 1,0 0-1,-1 0 1,1 0-1,0 0 1,0 0 0,0 0-1,0 0-28,-3 1 238,1-1 928,0 2-501,0-1-1,0 1 0,0 0 1,0-1-1,0 1 1,0 1-665,-3 4 641,1-1 0,1 1 0,0-1 0,-3 6-641,6-11 12,0 0 1,0 0 0,0 0-1,0 0 1,-1 0 0,1 0-1,0 0 1,0 0-1,0 0 1,0 1 0,0-1-1,0 0 1,1 0-13,-1 8 293,1 26-328,0-34 73,-1 0-1,0-1 1,0 1-1,0 0 0,1 0 1,-1 0-1,0-1 1,1 1-1,-1 0 1,1-1-1,-1 1 1,1 0-1,-1-1 0,1 0-37,0 1 58,-1 0-30,1-1 1,-1 0 0,0 0 0,0 0-1,1 1 1,-1-1 0,0 0 0,0 0 0,1 0-1,-1 0 1,0 0 0,0 0 0,0 0-1,0 1 1,1-1 0,-1 0 0,0 0 0,1 0-1,-1 0 1,0 0 0,1-1 0,-1 1-1,0 0 1,1 0-29,6-3 116,-7 3-97,2-1 0,-1-1-1,0 1 1,0 0 0,0-1 0,0 0-1,0 1 1,0 0 0,0 0 0,0-1-1,-1 0 1,0 0-19,2-3 81,0 2-66,2-6 87,-3 6-80,0-2 5,0 0 1,0 0-1,-1 0 0,1-1 1,-1-4-28,-1-1 4,0 9-10,1 1 0,0-2 0,0 1 0,0-2 6,-1 29 269,1-23-182,0-1 0,0 1-1,0 0 1,0-2 0,0 2 0,1-1 0,-1 1 0,0-1 0,0 1-87,3 8 507,-3-12-432,0 2-54,1-9 18,1-4 6,-2 12-19,0 0 0,0 0-1,0 0 1,0 0 0,0 1 0,-1 0-1,1-1 1,0 0 0,-1 0 0,1 0-1,0 0 1,-1 1 0,1-1-1,-1 0 1,1 0 0,-2 0-26,2 0 15,0 0 2,-1 1 1,0-1 0,0-1-1,1 1 1,-1 0 0,1-1-1,-1 1 1,1 0 0,-1-1-1,1 2 1,0-1-1,0-1 1,0 0-18,0 2-7,0 0-11,0 1-44,3 9 280,0 0-1,1 10-217,-3-15-47,-1-1 0,0 4 47,1 4-61,-1-11 65,3 9 204,-3-9-185,0-1-1,0 1 1,1 0-1,-1-1 1,0 1-1,1 0 1,-1-1-1,0 1 1,0-1-1,0 1 1,1 0-1,-1-1 1,1 1-1,0-1-22,-1 0 59,0 0 0,0 0 0,1 0 0,-1 0 0,0-1 0,0 1 0,1 0 0,-1 0 0,0 0 0,0 0 0,0-1 0,0 1 0,1 0 0,-1 0 0,0-1-59,0 1 62,1-1-52,0 0 1,-1 0 0,1 0-1,0-1 1,-1 2 0,1-1-1,-1 0 1,0-1 0,0 1-1,0 0 1,0-1 0,1 1-1,-1 0 1,0 0 0,0 0-1,0-1 1,-1 0-11,1-3 20,-1-2 1,-1 2-1,0-1 0,0 2 0,-2-7-20,4 11-18,0 0 1,0 0 14,0 0-1,0 0 1,0 0 0,0 0 0,-1 0 0,1 0-1,0 0 1,0 0 0,0 0 0,0 0 0,0 0-1,-1 0 1,1 0 0,0 0 0,0 0 0,0 0-1,0 0 1,-1 0 0,1 0 0,0 0-1,0 0 1,0 0 0,-1 0 3,-3 13-392,3-9 383,1-2 7,-1 0 1,1-1 0,0 0 0,0 1-1,0 0 1,0 0 0,0-1-1,1 1 1,-1-1 0,1 1 1,-1 1 15,8 46 203,-8-42 95,1 0 0,-1 1-313,0-7-20,0 0 204,1-4-119,0-1 1,-1 0-1,1 1 0,-1-1 0,0-1-65,0-6 10,-1 0-10,0 2 0,0 5 0,1 1 3,-1 0-1,1 0 1,0 1-1,-1-1 1,0 0-1,0 0 1,-1 0-3,2 2-14,-1 1-1,1-1 1,-1 0 0,1 0 0,-1 1-1,0-1 1,1 0 0,-1 1 14,1-1-5,-1 1 0,1 0 0,0 0 0,0 0 0,0 0 1,0 0-1,0 0 0,0-1 0,-1 1 0,1 0 0,0 0 0,0 0 0,-1 0 0,1 0 0,0 0 1,0 0-1,-1 0 0,1 0 0,0 0 0,0 0 0,-1 0 0,1 0 0,0 0 0,0 1 0,-1-1 1,1 0-1,0 0 0,0 0 0,0 0 0,-1 0 0,1 0 0,0 1 0,0-1 0,0 0 0,-1 0 1,1 0-1,0 1 0,0-1 5,0 0-1,-1 0 1,1 1 0,0-1 0,0 0-1,0 0 1,0 1 0,0-1 0,-1 0-1,1 1 1,0-1 0,0 0 0,0 1-1,0-1 1,0 0 0,0 1 0,0-1-1,0 0 1,0 1 0,0-1 0,0 0-1,0 1 1,0-1 0,0 0 0,1 1 0,0 11-155,1-3 76,2 27 451,-3-30-324,-1-1 1,0 0-1,0 3-48,-1 3 241,1-10-193,0 1-1,-1-1 0,1 0 1,0 0-1,-1-1 0,1 1 1,-1 0-1,0 0 0,1 0 1,-1 0-1,0-1 0,1 1-47,-4 6 339,2-3-250,0 0 0,1-1 0,0 1 0,-1 3-89,-1 4 9,3-8 18,0-1 0,0 0 0,0 0 0,0 0 0,0 0 1,0 0-1,0 1 0,0-1-27,1 7 195,1 1 64,0-2-286,2 32-250,-3-19 842,0-17-569,-1 0-16,0-1-1,1 0 0,-1 1 1,0-1 20,0 0 0,0-1 0,0 0 0,0 1 0,1-2-1,-1 1 1,0 0 0,1 0 0,0 0-1,-1 0 1,14 23 62,-14-25-49,1 1 0,-1 0 0,0 0 0,1 0 0,-1-1 0,0 1 0,0 0 0,0 0 0,0 0 0,0-1 0,0 1-13,1 6 11,4 18 261,-5-23-272,1-1-2,-1 0 0,1 0 0,-1 1 0,1-1 0,-1 0 0,1 0 0,0 0 0,0-1 2,-1 0 0,3 7 53,2-1 1,-1 0-1,6 4-53,-2-1-58,-7-8 55,0 0 0,0 1 0,-1-1 0,1-1 1,0 1-1,1 0 0,0 0 3,3 3 88,-3-1-35,2 1-4,1 0-1,2 1-48,-2-1-3,-2-2 15,-1 0 0,1 0 0,-1-1-1,1 3-11,17 24-52,-16-24 51,-1 0-1,0-1 0,0 0-1,5 4 3,-1-1 0,0-1 0,-3-2 1,0 0 0,-1 0-1,0 0 1,1 0 0,-2 1-1,4 3 0,-5-6 1,0 1-1,0 0 1,-1-1-1,1 0 0,0 1 1,0 0-1,2 4 113,29 42-58,-28-42-74,-1-2 1,2 1-1,-1-1 1,2 3 18,-3-4 1,0 0-22,5 5 14,-2-1 16,-1-1 36,5 5-45,-1-2 34,1 2 114,-2 1 1,5 7-149,-11-17-14,-1 2 0,1-1 0,-1 0-1,0-1 1,-1 1 0,1 4 14,1-2-18,0 4 55,-1-5-40,0-1 0,0 2 0,0-1 0,1-1 0,-1 1 0,1 0 1,0-1-1,2 3 3,2 2 7,0-1-6,3 8 44,5 11 20,-12-23-59,0-3 1,-1 2 1,0 0-1,0 0 1,0 1-1,0-1 0,-1-1 1,1 3-8,1 3-24,1 6 24,-2-6 83,1 2 0,2 2-83,0 2-8,0-2 8,-2-5 1,-2-1-17,2-1 1,-1 0-1,1 0 16,1 4-12,0-2 1,3 5 11,7 15-33,-2-5 13,5 10-334,-14-29 350,-1 0 0,1 0 1,-1 0-1,1 0 0,-1 0 0,1 0 0,0 0 0,0-1 4,1 1 17,2 3 3,1-2 0,-1 1 0,1 0 1,-1-1-1,2-1 0,-2 1 1,4 0-21,-2 0 2,-3-2-17,-3 0 12,11 2 1,10 4-13,-3-1-96,6 1 111,13 0-172,-16-1 143,19 0 100,-16-1-182,20 4 67,-1 1 73,-26-7-129,-9-2 22,8 3 78,-11-4-160,-1 1 0,1 0 0,0-1 160,9 2 98,12 5-84,-11-4-9,-10-1 96,1 0 0,0-1 0,4 0-101,3 0-300,12-2-41,6-2 343,-18 3-41,-10 0 30,10 0-118,2-1 127,-2-1 66,32-6 28,-37 6-94,10-6-10,-12 4 6,17-4-117,-18 7 226,4-2 21,-1 1-203,-1-1 0,1-1-1,0 0 78,-4 4 54,-2-2-10,0 1 0,0-1-1,0 1 1,1-1-1,-2-1-43,7-1 0,-1-2 0,14-10 74,-5 3-244,-6 6 172,-6 4-45,-1-1 277,7-7 77,36-45-564,-45 53 248,0 1 13,0 0 1,-2-1-1,2 2 1,-1-1-1,1-3-8,10-18 200,-1-1-128,-9 19-75,1-1 0,-2 1 0,1-1 0,-1 1-1,1-4 4,2-9 0,-3 14 16,0-1-1,0 1 0,1-1 0,0 0 0,1 1-15,5-11 76,5-3-76,-9 11-21,11-14-46,12-13 59,-12 13 41,0 0 0,0-2-33,0 1 206,-8 10-206,6-9-38,0 0 110,-1 0 0,8-18-72,-17 32-15,-2 3 6,1-1 0,-1 2 0,3-5 9,13-14 2,-15 20 18,0-2 0,0 0 0,0 1 0,0-1 0,-1 0 1,0 1-1,0-1 0,1-1-20,2-24 55,-1 4-55,0 11-59,-1 2 107,2 0-1,-2 0-47,1 3-91,-1 0 0,0-2 91,1-3-52,0-6 184,0 3-132,0 3 0,-1 6-45,-2 2-1,3-1 0,-1-1 1,1 2-1,1-3 46,-3 6 66,0 1 1,0-1-1,-1 1 0,1-1 0,-1 1 0,1-1 0,-1 1 0,0-1-66,1-9-238,2-1 69,-2 5 195,0 0 1,1-5-27,-2 10-17,1-6-79,-1-1 1,-1-9 95,1 19-21,0-3 15,0-7-2,1 1-349,-1 8 432,0-1-57,0-2-14,1 3-1,0-5-2,0 0 4,1 1-2,-1-5-165,-1 8 211,1-1 0,-1 1-1,0 1 1,0-1 0,0 0-49,0 1-336,1 0 1,-1 1-1,0-1 1,1 1-1,-1-1 0,0 1 1,1-1-1,-1 1 1,0-1-1,1 1 1,-1-1-1,1 1 0,-1 0 1,1 0-1,-1 0 1,1-1-1,0 1 0,-1 0 1,1-1 335,3-1-5736,0 0-457</inkml:trace>
  <inkml:trace contextRef="#ctx0" brushRef="#br0" timeOffset="11">1861 1181 4488,'0'0'2201,"0"0"-230,0 0-942,0 0-152,0 0 317,0 0-42,0 0-480,0 0-146,0 0-99,-1 0-88,-25-15 769,-2 2-196,7 4-737,9 4 262,1 0-1,-2 0-436,4 3 46,-27-10 643,23 6-711,-25-10 508,28 12-326,0 1-1,1 1 0,-1-1 1,0 1-160,-12-2 100,-7-3-100,22 5-15,-4 0-96,-22-7 119,16 7 20,-76-9 640,77 10-734,-31-2 484,30 2-158,-24-1-146,26 0-164,-26 2 25,22 1-52,-26 0 69,29-1 38,13 0-16,-24 1 314,-9 1-328,22-1 28,-30 3 301,28-2-194,-25 3-185,-2 1 50,10 1 146,20-4-132,-40 8 122,18-2-270,20-5 118,-11 5-52,13-3 112,-9 5-44,17-9-41,1 2 1,-1 0 0,0-1-1,1 2 1,0-1 0,-1 2 40,-8 8 406,13-13-233,-7 3-80,-2 2-93,8-5-6,0-1 1,1 1-1,-1-1 0,0 1 0,0-1 0,0 1 0,0-1 0,0 0 0,0 0 1,0 0-1,0 0 6,-1 0-8,2 0 0,-1 1 0,-1-1 0,1 1 0,0-1 0,-2 1 8,1 0 5,1 0-1,-1 0 1,-1 0-1,1 0 1,-1-1 0,2 1-5,-9 1 12,10-2-7,0 0-1,-1 0 1,1 0-1,0 0 1,0 0-1,0 0 1,0 0 0,0 0-1,0 0 1,-1 0-1,1 0 1,0 0-1,0 0 1,0 0-1,0 1 1,0-1-1,0 0 1,0 0-1,0 0 1,0 0-1,0 0 1,-1 0-1,1 1 1,0-1-5,0 0 3,0 0 0,0 0-1,0 0 1,0 0 0,0 0 0,1 0 0,-1 0 0,0 0-1,0 1 1,0-1 0,0 0 0,0 0 0,0 0 0,0 0-1,0 0 1,0 0 0,0 0 0,0 0 0,0 0 0,0 0-1,0 0 1,0 0 0,1 0 0,-1 0 0,0 0 0,0 0-1,0 0 1,0 0 0,0 0 0,0 0 0,0 0-1,0 0 1,0 0 0,0 0 0,1 0 0,-1 0 0,0 0-3,3 1-14,-4-1 8,0-1 2,3 0 0,2 0 11,18-3-184,12-6 177,-27 7-2,-1 0 0,5-2 2,1-2-4,30-12 15,-33 14-10,0 3 0,0-2 0,1 1-1,18-3-174,-27 5-367,-1 1-1860,0 0-1828,0 0-5487</inkml:trace>
  <inkml:trace contextRef="#ctx0" brushRef="#br0" timeOffset="12">1886 1168 3416,'0'0'1593,"0"0"27,0 0 88,0 0-89,0 0-462,0 0-177,0 0-265,0 0-117,0 0-196,0 0-33,0 0 71,2 1-55,25 13 13,2 4 643,-38-22-925,-3-2-418,-24-12 1009,35 18-703,0 0 0,-1 0 0,1-1-1,1 1 1,-2-1 0,1 1 0,0 0 0,-1-1-4,-2 1 152,3 0-149,1 0 1,0-1-1,0 1 0,0 0 1,0 0-1,0 0 1,0 0-1,0 0 1,0 0-1,0 0 0,-1 0 1,1 0-1,0 0 1,0 0-1,0 0 0,-1 0 1,1 0-1,0 0 1,0 0-1,0 1 0,0-1 1,-1 0-1,1 0 1,0 0-1,0 0 0,0 0-3,0 0-5,0 1-1,0-1 0,0 0 0,0 0 0,0 0 0,0 0 1,0 1-1,0-1 0,0 0 0,0 0 0,0 0 0,0 1 0,0-1 1,0 0-1,0 0 0,0 0 0,0 0 0,1 0 0,-1 0 0,0 0 6,1 1-14,0 1 0,-1-1 0,1 0 0,1 1 0,0-1 14,3 2 32,-1 0 0,5 2-32,-2-2 41,5 5 7,-5-5-46,-6-3 12,-7-4 149,2 0 67,-2 1 0,1 0 0,-1-1 0,-1 0-230,-22-7 691,23 9-1211,6 2 518,0 0 0,0 0 0,0 0-1,0 1 1,0-1 0,0 0-1,0 0 1,0 0 0,0 0 0,-1 0-1,1 0 1,0 0 0,0 0-1,0 0 1,0 0 0,0 0 0,0 0-1,0 0 1,0 0 0,0 0-1,0 0 1,0 0 0,0 0-1,0 0 1,0 1 0,0-1 0,-1 0-1,1 0 1,0 0 0,0 0-1,0 0 1,0 0 2,0 0 11,1 0 0,-1 1 0,0 0 0,0-1 0,0 1 0,0-1 0,1 1 0,-1-1 0,0 1 0,1-1 0,-1 1 0,0-1 0,1 1-11,3 3 11,-1 0 0,1 1 0,1-2 0,-1 1 0,0-1 0,0 0-1,6 3-10,5 1 180,-15-9-213,-2 0 70,1 1-1,0-1 0,-1 0 1,0 0-1,0 1 1,0 0-1,0 0 0,1 0 1,-1-1-1,-1 1-36,-3-4 197,-6-3 393,-8-3 34,1 0-624,0 2 360,-30-9-1256,30 11-1596,-13-2-9401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14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901 179 1352,'0'0'0,"8"4"0,8 5 0,10 5-536</inkml:trace>
  <inkml:trace contextRef="#ctx0" brushRef="#br0" timeOffset="7673.26">909 160 816,'16'8'416,"-12"-15"400,2-7-295,-5 12 406,-1 2 490,11-45 52,-11 43-1114,0 2 108,0 0 129,0 0-54,0 0-339,0 0-35,0 0 183,0 0 54,0 0 39,0 0 55,0 0 161,0 0-70,0 0-436,0 0-54,4 26 537,5 21-573,-9-45-72,0-2-1,0 0-15,0 0-50,12 39 226,-12-3 214,1-5 221,-1-1 0,-3 6-583,1-25 91,-1-1-1,0 0 0,-1 0 1,0 0-1,-1-1 1,-1 3-91,1-3-480,-16 55-279,21-62 1027,-5 8-344,1-2 56,0-1 0,0 0-1,0 0 1,-1-1 0,0 1 20,0-1-2,1 0 0,0 1 1,0-1-1,0 1 0,1 0 1,0 0-1,-2 6 2,1 5 4,4-16 52,-4 12 452,-1 3-594,0-1 0,1 1 1,1 1-1,1-1 0,0 0 1,1 1-1,1 8 86,1-5-210,0 0 1,2-1-1,2 10 210,-4-21 22,0-7-3,-2 7 127,0-5-130,0 0 0,1 1 0,-1-1-1,1 0 1,0 1 0,1-1 0,-1 1 0,1-1 0,0 0-1,0 1 1,0-1 0,1 3-16,0-2-31,0 1 0,0 0 0,-1 0 0,0 0-1,0-1 1,-1 1 0,0 0 0,0 0 0,0 4 31,-1 4 51,1 117-2123,-4-69 1931,2-45-8,0 1 0,2-1 1,0 1-1,2 10 149,-2-23-214,3 8 239,-1-1 0,-1 1 0,0-1 0,-1 1 0,0 0 0,0-1 0,-3 10-25,2-18-62,1 0 0,0 0 0,0 0 0,0 1 0,1-1 0,-1 0 0,1 0-1,0 0 1,0 0 0,0-1 0,1 2 62,6 35-1057,-5 28 1322,-4-66-197,1-1-1,0 1 0,-1 0 1,1-1-1,-1 1 0,0 0 1,1-1-1,-1 1 0,0-1 1,0 1-1,0-1 0,0 1-67,-1-1-138,1 1 0,0-1 0,0 1 0,0 0 0,1-1 0,-1 1 0,0 0 0,1 0 0,-1 0 0,1-1 0,-1 1 0,1 1 138,-12 62-116,12-48 132,0-1-1,-2 1 1,0-1-1,-1 1 1,-1 1-16,4-16 0,-1 0 1,1 1-1,-1-1 1,1 0 0,0 1-1,0-1 1,0 0-1,1 1 1,-1-1-1,0 1 0,1 18-9,-3 4-57,2 1 0,1 17 66,0 2-48,-4-22-825,3-20 795,-1 0 0,1 0-1,-1 0 1,1 0 0,0 0-1,0 0 1,0 1 0,1-1-1,0 1 79,4 17 330,-1 1 0,0-1 0,-2 1 0,0 14-330,-2-31-17,0 0 0,1 0-1,-1 0 1,1 0 0,0 0-1,0 0 1,1 0 0,-1 0-1,1 0 1,0-1 0,1 1-1,-1-1 1,1 1 0,1 0 17,-2-1-8,-1-1-1,1 0 1,0 1 0,-1-1-1,0 1 1,0-1 0,0 1 0,0-1-1,0 1 1,-1 0 0,0-1-1,0 1 1,0 0 0,0 0 0,-1 3 8,2 17-90,20 57 1337,-19-74-1293,-1 0 0,0 0 0,0-1 0,-1 1 0,0 6 46,0-8-10,0 0-1,0 1 1,0-1 0,1 0 0,0 0-1,0 1 1,0-1 0,1 0-1,0 2 11,-1-6-50,-1-1-178,12 69 726,-10-55-458,-1-1-1,0 1 0,-1 13-39,0-14 366,7 32-68,-5-34-298,0-3-44,-1-7-175,-1-1 47,0 0 343,0 0 107,0 0 92,0 0-6,0 0-112,0 0 9,0 2-221,1 0 0,0 0 0,0 0 0,0 0 0,0-1 0,0 1 0,1 0 0,-1-1 0,0 1 0,1-1 0,-1 1 0,1-1 0,0 0 0,-1 0 1,1 1-1,0-1 0,0 0 0,0-1 0,0 1 0,0 0 0,1 0-40,8 5-20,-5-3 19,-1-1 0,1 1 0,0-1 0,0 0-1,0 0 1,0-1 0,1 0 0,-1 0 0,0 0 0,4-1 1,28 5 789,56 5-876,-79-7-147,0-2-1,1 1 1,-1-2 0,10 0 234,-8-1 187,1 2-1,-1 0 1,16 3-187,5 2-382,0-1 1,6-2 381,12 1 425,-38-3-313,0 0-1,-1-2 0,1 0 1,3-2-112,7 0 157,0 1 1,0 1 0,0 1-1,16 3-157,72 4-445,-3-7 613,-111 0-141,41 6 349,-39-5-305,0-1 0,0 1 0,0-1 1,0 0-1,-1 0 0,1 0 0,0 0 1,0-1-1,0 1 0,-1-1 0,1 0 0,0-1 1,0 1-1,0-1-71,1-1 35,-1 0 1,0 0-1,0 0 1,0 0-1,0-1 0,-1 0 1,0 1-1,1-1 1,-1-1-1,-1 1 1,1 0-1,-1-1 0,1 1 1,0-5-36,0-2-24,0 1 1,-1-1 0,0 0-1,-1-1 1,0-3 23,0 4 14,0-1 0,1 1 1,0-1-1,1-1-14,1 0-36,11-33 30,-2 0 0,-2-1 1,-1-8 5,-4-36 542,-5 56-171,2 0 1,3-10-372,0-31 499,-3 24-278,13-147-56,-20 113-307,2 61 184,0 0 1,3-15-43,28-394 735,-9 199-835,-6 95 40,-3-71 60,-10 189 50,2 1 0,0 0 1,2 0-1,5-17-50,-2 7 380,-3 9-310,-2 1 1,-1-1 0,-1 0-1,0-14-70,-1 32 5,0-8 105,0 1 1,-1 0 0,0-1 0,-1 1 0,-1-7-111,2 17 109,-3-22-230,0-28 69,4 42 131,-1-1 0,1 1 1,-2-1-1,1 1 1,-1 0-1,-1-1 0,0 1 1,0-1-80,2 9 292,1 1-226,0 0-96,-1-4-68,-1-4 66,0 1-67,0 0 0,1 0 0,0 0 1,0 0-1,1-7 99,0 13 21,-13-33 583,12 32-584,0-1 0,0 1 0,-1 0-1,1 0 1,-1 0 0,1 0 0,-1 0 0,0 0-1,0 0 1,0 1 0,-1-1-20,-8-8 82,10 8 73,1 2-11,-27-22-242,25 21 260,2 1-21,-26-9-165,3 3 281,21 5-415,2 1 59,-15 0 635,0 0-425,-1 0 0,1 1-1,0 1 1,0 0 0,0 2 0,-10 2-111,2 0 109,0-2 0,-16 2-109,4 2-38,29-6 31,0 0 0,-1 0 0,1-1 0,0 0-1,-6 0 8,-2 0-52,0 1-1,0 0 1,0 2-1,-9 2 53,16-4-6,-22 9 20,24-9-10,-1 0 0,1 0 0,-1 0 0,1-1-1,-1 1 1,1-1 0,-1-1 0,0 1 0,0-1 0,1 0 0,-1 0 0,0-1-1,-1 0-3,-5 1 0,-45 0 102,55 0-114,2 0 14,-33 0 100,-35-8 112,-4 3-214,47 5-26,-48 2-124,-75 14 102,81-22 34,57 7 2,0 0 1,-1-1 0,1 0-1,0 0 1,0-1 0,0-1-1,0 0 1,-8-2 11,10 2 130,1 2 0,0-1 0,-1 1 0,1 0 1,0 0-1,-5 1-130,-6 0-164,16-1-74,2 0 0,0 0 180,-2 1 50,-10 4 6,-2 3 2,-8 7 2,20-13 6,2-2 5,-6 20 10,2 11-146,3-22 101,0-1-1,0 0 0,-1 0 0,0 0 1,-2 4 22,-22 41-108,15-33 41,1 0 0,-6 16 67,-5 35 94,21-70-66,-8 16 4,-1 1-36,9-8-1,1 2 4,7 85-480,-6-70 701,-2-22-214,1 1 0,-1-1 1,0 1-1,-1-1 0,1 0 0,-1 1 1,0-1-1,0 1 0,-2 2-6,-1 3-3,1 1-1,0-1 1,1 1-1,0 0 1,1 0 0,0 0-1,1 0 1,1 0-1,1 11 4,-2-18 16,-1 0-1,1 1 1,-1-1-1,0 0 1,0 0 0,0 0-1,0 0 1,-1 0-1,0 0-15,-6 25-80,7-17 57,1 0-1,1 0 1,0 0-1,0-1 1,2 1-1,-1 0 1,2-1-1,0 1 24,-4-11 220,0-2-120,1 1-158,1 0 0,-1 0 0,0 0 0,0 0-1,0 0 1,0 0 0,0 1 0,0-1 0,0 0 0,0 1-1,-1-1 1,1 1 0,-1-1 0,1 1 0,-1-1-1,1 1 1,-1 0 58,5 11 631,41 88-585,-43-90-90,13 33-20,-12-31 64,1 11 15,0 0 0,-2 0 0,-1 0 0,-1 1 0,-1-1 0,-1 0-1,-3 15-14,-24 73 42,26-98-78,2-12 12,-1 0 0,1 1 0,0-1 0,-1 0 1,0 0-1,1 1 0,-1-1 0,0 0 0,0 0 0,0 0 0,-2 2 24,3-3 29,0 10-36,-1-2-111,-11 14-8,-2 5 101,7-13 25,-14 38-8,21-52 250,-5 87-169,5-83-44,-1 0-1,0 0 1,0 0-1,0 0 1,0 0-1,-3 4-28,3-5-32,0-1 0,-1 1 0,1 0 0,0 0 1,1 0-1,-1-1 0,1 1 0,0 0 0,0 0 0,0 1 32,0 37-77,-1-36 57,1 0 0,0 0-1,0 0 1,0 0 0,1 0 0,0-1 0,0 1-1,2 5 21,7 38 56,-9-42-44,0 0 1,0 0-1,0 0 0,1 0 1,0 0-1,1-1 0,0 1 1,0-1-1,0 1-12,-1-3 4,0 1 0,0-1 1,0 0-1,-1 1 0,1 0 0,0 3-4,5 16-46,-7-22 39,5 23 152,-2-12-305,0-3 136,0-1-1,1 0 0,0 0 0,0 0 1,1-1-1,0 1 0,1-1 0,0 0 1,5 5 24,-9-9-6,-1-1-1,1 1 1,-1-1 0,0 1 0,0-1-1,-1 1 1,1-1 0,-1 1 0,0 0 0,0-1-1,0 1 7,1 10-37,6 15-72,-2 0 0,-1 1 0,-1-1 0,-1 10 109,-6 3 76,3-34-53,0 0-1,0 0 0,1 0 0,0 0 0,0 0 0,1 0 0,1 3-22,1 18-6,-3-24-13,0-1 0,1 0 0,-1 0 1,1 0-1,0 0 0,0 0 0,0 0 0,1 0 0,1 4 19,-2-6-26,-1 1 0,1-1-1,-1 0 1,1 1 0,-1-1 0,0 1 0,0-1-1,0 1 1,0-1 0,0 1 0,-1-1-1,1 1 27,-1 7 282,1-8-160,0-2-368,0 0-21,0 0 318,0 0 57,13 32-44,-8-30-125,12 11-405,-5-3 427,-9-7 43,-1 0-1,1-1 1,0 1-1,0-1 0,0 0 1,1 0-1,-1 0 1,0 0-1,1 0 0,-1-1 1,1 1-1,0-1 1,-1 0-1,1-1 0,0 1 1,1 0-4,8 1 5,4 2-10,6 2-24,1-1 0,1-1 0,-1-1 0,0-1 0,1-1-1,8-1 30,-7-1-47,-16 0 13,-1 1-1,1 0 0,-1 0 0,1 1 1,0 1-1,-1 0 0,0 0 0,1 0 0,0 2 35,47 8 145,-48-10-111,1-1-1,0 1 0,-1 1 1,0-1-1,1 2 1,-1 0-34,-7-4 2,50 16-56,-38-12 47,-1-1 0,0-1 0,1 0 0,-1-1-1,1 0 1,-1-1 0,1-1 0,6 0 7,14-5-15,-1 0-1,21-8 16,-37 10-2,0 1 1,1 0 0,-1 2-1,1 0 1,7 1 1,-23 0-12,-2 0-23,3-1 28,0 0 0,0 0 0,0 1 0,0-1 0,1 1-1,-1 0 1,0 0 0,2 0 7,-3 0-9,62-3 213,-62 3-196,0 0 4,3 0-11,-1 0 1,0 0-1,1 0 0,-1-1 1,0 0-1,0 1 0,1-1 1,-1-1-1,0 1 1,0-1-1,0 1 0,0-1 1,-1 0-1,3-2-1,-1-1 2,-1 1-1,1-1 0,-1 0 1,0-1-1,-1 1 0,1-1 1,-1 1-1,0-1 1,-1 0-1,1 0 0,0-5-1,8-20 35,-1-1-1,-2 0 1,-1 0-1,-1-1 1,-2 1-1,-1-10-34,2-9-6,2 1-1,10-40 7,-4 28-2,-9 38 5,12-56 74,-3-1 1,-4 0-1,-3-24-77,-4 64-195,5-27 195,-1 18 15,9-73 188,-3-39-203,2-7-239,-5 89 1119,-3-38-880,-5 104-121,0 1 1,1-1-1,3-11 121,4-33-10,6-130-61,-3 95 153,-12 92-74,1-29 148,10-54-63,1-13-116,1 28-102,0-43 125,-13 62 492,0 48-320,0 2-123,0 0-90,-3-4 13,-1 0 0,1 0 0,0 0 1,0-1-1,1 1 0,-1-3 28,1 5 7,0-2 2,0 0-8,0 1 0,0 0 0,-1 0 0,1 0 0,-1 0 0,1 0 0,-1 0 0,0 0 0,0 1-1,0 0 1,-1-1-1,-18-15 136,20 17-130,1-1 1,-25-31 16,15 21 74,10 11 256,1 1-11,-7-11-668,0 1 1,-1 0 0,0 0-1,-10-8 326,15 15 75,0 0-1,0 0 1,0 1-1,-1-1 1,1 1-1,-1 0 1,0 0-1,1 0 1,-1 1-1,0-1 0,0 1 1,0 0-1,-2 0-74,-2-2-37,0 1-1,0 1 0,0-1 1,0 1-1,0 1 0,-1 0 1,1 0-1,-2 0 38,-29 0-204,6-1 331,25 1-101,-1 0 0,1 0 0,-1-1 1,0 0-1,1 0 0,-6-2-26,12 2 13,-1 1 1,-21 0 61,0-1 3,0 2-1,0 0 1,-10 3-78,27-3-55,0 0 0,0 0-1,1-1 1,-1 0 0,0-1 0,0 0 0,-5-1 55,5 1 12,0 0-1,0 0 1,0 1 0,0 0-1,0 0 1,0 1 0,-6 0-12,-45 12-115,-20-14 259,76 0-138,-28-1 5,-14 5-112,31-2 60,1 0-1,-1-1 1,0 0 0,1-1 41,-3 1 80,1 0 0,-1 1-1,-7 1-79,-7 1 67,19-2-72,0 0 0,1 1 0,-1 0 0,-6 2 5,-22 3-22,-7 3-27,24-4 10,12-4 137,1 0-48,1 0 0,-1 0 0,1 1 0,0-1 0,0 2 0,0-1 0,-2 2-50,6-3-31,-1-1 1,0 1 0,-1-1-1,1 0 1,0 0-1,0 0 1,0 0 0,-1-1-1,1 0 1,0 0 0,-1 0-1,-1 0 31,-9 0-521,4 0-412,-11-1-2909,6-4-1682,4-1 544</inkml:trace>
  <inkml:trace contextRef="#ctx0" brushRef="#br0" timeOffset="9300.6">351 822 2424,'-1'1'152,"-1"-1"0,1 1-1,0-1 1,0 1 0,0 0 0,-1 0 0,1 0 0,0 0 0,0 0-1,0 0 1,0 0 0,0 0 0,0 0 0,1 0 0,-1 0 0,0 0-1,1 1 1,-1-1 0,1 0 0,-1 1 0,1-1 0,-1 0 0,1 1-1,0 0-151,-11 43 1537,9-35-1514,-21 88 919,21-87-824,1-1 0,0 1 0,0-1 0,1 3-118,0-3 59,0 0 0,-1 0 0,0 0 0,-3 7-59,1-1 76,1-1 1,0 1-1,1-1 0,0 8-76,-4 42 898,5-60 490,2-6-584,6-11-403,7-19-581,-2-5 529,-2 0-1,-2 0 0,-1-1 1,3-36-349,4-5 1056,4-28-640,-19 105-575,0 1 34,0 0 242,0 31 179,-12 155-91,12-168-179,-2 0-1,0 0 1,-1 0-1,-1-1 1,-1 1-1,0-1 1,-2 3-26,-11 49 21,13-46 168,-1 0 1,-6 12-190,3 9 281,7-30-181,1-13 175,1-1-11,0 0-280,0 0-46,0 0 82,-14-30-72,9 14-64,1 0 0,0-1-1,1 1 1,0-5 116,-5-31 355,6 36-357,1 0 1,0 0 0,1 0-1,1 0 1,0 0-1,2 0 1,0 0 0,0 0-1,6-12 2,0-11-1,-5 13 48,-3 19-27,0 0 1,0 0-1,0 1 1,1-1 0,0 0-1,1 1 1,-1-1-1,4-4-20,-5 8-329,6-10 646,-6 8-4566,-1 5-4612</inkml:trace>
  <inkml:trace contextRef="#ctx0" brushRef="#br0" timeOffset="9815.7">529 994 1440,'0'0'0,"-12"4"0,-8 5 0,-13 5-600</inkml:trace>
  <inkml:trace contextRef="#ctx0" brushRef="#br0" timeOffset="11520.95">499 1030 3056,'-14'4'4858,"-6"10"-3975,6-3-88,9-8-735,0-1-1,0 1 1,0-1 0,-1 0 0,1 0 0,-1-1 0,0 0 0,1 0 0,-1 0 0,0 0 0,-1-1-60,-74-2 594,31-1 821,-111 3-247,196-4-1693,5-2 1044,32 0-519,-17 4-228,-35 0 328,-1 1 0,1 1 0,0 1 0,18 3-100,-12 2 211,-1-2 0,0-1 1,7-1-212,-31-2-20,-1 0 12,0 0 65,0 0 62,0 0 162,0 0-2,0 0-191,0 0-38,0 0 44,0 0 38,0 0 112,0 0-50,0 0-307,0 0-32,-47 0 319,36 0-164,-2 1-10,0 2 0,-68-1 77,71-3-59,0 1-1,0 0 1,0 1 0,0 0 0,0 1 0,-7 1-18,-2 1-21,0-1 1,0-1-1,-8 0 21,5-1-5,22-1-4,0 0 0,0 0 0,0 0 1,0 0-1,0 0 0,0 0 0,0 0 0,0 1 0,0-1 1,0 0-1,0 0 0,0 0 0,0 0 0,0 0 1,0 0-1,0 0 0,0 0 0,0 0 0,0 0 0,0 0 1,0 0-1,0 1 0,0-1 0,0 0 0,0 0 1,0 0-1,0 0 0,0 0 0,0 0 0,-1 0 0,1 0 1,0 0-1,0 0 0,0 0 0,0 0 0,0 0 0,0 0 1,0 0 8,16 4-122,24 2-64,-4-8 218,1-2-1,-1-1 1,18-6-32,-18 4-68,1 1 1,0 1-1,19 1 68,92-11 31,-121 11 501,-27 4-518,0 0 0,0 0-1,0 0 1,0 0 0,0 0-1,0 0 1,0 0 0,0 0-1,0 0 1,0-1 0,0 1-1,0 0 1,0 0 0,0 0-1,0 0 1,0 0 0,0 0-1,0 0 1,0 0 0,0 0-1,0 0 1,0 0 0,0 0-1,0 0 1,0 0 0,0 0-1,0-1 1,0 1 0,0 0-1,0 0 1,0 0 0,0 0-1,0 0 1,0 0 0,0 0-1,0 0 1,0 0 0,0 0-1,0 0 1,0 0 0,0 0 0,0 0-1,0 0 1,0 0 0,1 0-1,-1 0 1,0 0 0,0 0-1,0 0 1,0 0 0,0 0-1,0 0 1,0 0 0,0-1-1,0 1 1,0 0 0,0 0-14,-16-1 388,-2 1-375,0 0 0,1 1 0,-1 1 0,0 1 1,1 0-1,-1 1 0,1 1 0,-5 3-13,-9 4 83,0-1-1,-1-1 1,0-2 0,-28 3-83,-118 9 96,157-18 51,16-1-92,-1 0 0,1-1 0,-1 0-1,1-1 1,0 1 0,-1-1-1,0 0-54,-44-5-324,48 6 266,2 0 7,0 0 62,0 0 18,0 0-4,0 0 13,0 0 54,0 0-6,33 4-243,148-3-152,-153-1 1058,-49 0 16,-117 6-1495,131-5-12,3 0-2248,4-1-6523</inkml:trace>
  <inkml:trace contextRef="#ctx0" brushRef="#br0" timeOffset="12099.34">327 920 1264,'0'0'0,"0"0"0,18 0 0,-18 0-16,0 0 16,0 0-16,0 12 16,0-1-440</inkml:trace>
  <inkml:trace contextRef="#ctx0" brushRef="#br0" timeOffset="13114.68">292 1040 3056,'0'0'68,"1"0"1,0 0 0,-1 1-1,1-1 1,-1 0-1,1 0 1,-1 1-1,1-1 1,-1 0-1,1 1 1,-1-1 0,1 0-1,-1 1 1,1-1-1,-1 1 1,0-1-1,1 1 1,-1-1 0,0 1-1,1-1 1,-1 1-1,0-1 1,0 1-1,0 0 1,1-1-1,-1 1 1,0-1 0,0 1-1,0 0 1,0-1-69,2 32 1395,-10 30-783,6-48-424,1-10-127,1 1 1,-1 0-1,0 0 0,-1-1 0,1 1 0,-1-1 0,0 1 0,0-1 1,-1 0-1,-2 4-61,1-1 216,-1 0-1,0 0 1,0-1 0,-1 1 0,0-1-1,-1 1-215,1-2 96,5-3 216,1-2-93,0 0-38,0 0-2,0 0-26,0 0-115,0 0-52,0 0-84,0 0-17,9-18-45,2-5 425,1 2-89,-1-1 1,-1-1-1,-2 0 0,0 0 1,3-16-177,0-10 196,-6 30-277,-1 0 0,1-20 81,5-29 1019,-7 45-738,-2 21-603,-1 8 315,1 4 372,5 157 882,-12-133-1431,5-30 265,0-1 0,0 2 0,0-1 0,0 0 0,1 0 0,-1 0 0,1 0 0,1 0 0,-1 0 0,0 0 0,2 4-81,-2 2 71,1 0-1,-1 0 1,-1 0 0,0 1 0,0-1 0,-1 0 0,0 0 0,-1-1 0,0 2-71,-15 18-146,15-24 143,1 0 1,0 1 0,0-1 0,0 0 0,0 1 0,1-1 0,0 1 2,-1 4 17,1-8 78,1-2 41,0 0 71,0 0-69,0 0-339,0-22-107,2-17-305,5-30 613,1-12 58,-6 52-45,1 0 0,1 1-1,1 0 1,3-3-13,-4 12 93,-9 34 131,-10 32 110,-7 114-196,15-124 838,-3 35-976,12-12 44,-2-58-10,0-2 9,0 0 19,0 0 27,0 0 78,0 0 2,0 0-84,0 0-43,0 0-92,0 0-86,0 0-255,0 0-67,0 0-3,0 0-444,0 0-1791,0 0-812,0 0-1456</inkml:trace>
  <inkml:trace contextRef="#ctx0" brushRef="#br0" timeOffset="14406.87">311 1112 1712,'-32'0'1177,"30"0"-410,2 0-151,0 0 32,0 0 448,0 0-172,0 0-1135,0 0-132,0 0 589,0 0 27,0 0-473,0 0 67,0 0 722,0 0 224,0 0 158,0 0-58,-29 0 973,-10-7 382,-30-6-3103,164 8 1057,-67 3-63,-22 1 181,-9 2 258,-46 10-187,1 2 0,-11 6-411,36-10-177,-1-2 0,1-1 1,-16 2 176,61-8-1715,-12 0-2642,-10 0-1199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5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1 728,'0'0'0,"-9"0"0,-5 0 0,-9 0-72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07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300 859 1624,'-40'-2'392,"38"2"-672,2 0 97,0-37 5210,0 35-5046,0 2 54,-7-30 671,-5-4-175,11 32-262,1 2 293,0 0-44,-3-2-419,-45-30 501,3 3 219,41 28-637,-18-18 120,18 15-338,-1-1 0,1 1 0,-1-1 1,1 0-1,1-1 0,-1 1 1,1-1-1,0 1 0,0-1 0,0 0 1,1 0-1,0 0 0,0 0 0,0-6 36,-2-5-21,-1 1 37,1 0-1,1 0 0,1-1 0,0 1 1,1-1-1,1 0 0,1 1 1,0-1-1,1 1 0,0-1 1,2 1-1,0 0 0,1 0 0,0 0 1,7-11-16,24-49-176,-29 65 161,1 1 0,0-1 0,0 2 0,1-1 0,1 1 0,7-5 15,-4 2 422,0 0 0,-1 0 0,6-9-422,-7 10 71,0-1 1,0 1 0,2 1-1,9-7-71,-20 15 295,10-3 37,30-12 105,-41 16-423,-1 1 26,0 0 96,0 0-6,0 0-115,0 0 36,0 0 242,0 0-9,0 0-296,0 0-59,0 0 45,0 0 43,0 0 135,0 0 9,0 0-114,0 0-48,0 0-95,0 0 14,-13 11 256,-1 1-165,0-1 1,-1 0 0,-12 6-10,13-9 6,0 2 1,0 0 0,1 0 0,-11 12-7,-3 0-142,24-20 151,0 0-1,1 0 1,-1 0 0,0 0 0,1 1 0,0-1 0,-1 1 0,1-1 0,0 1 0,0 0 0,0 1-9,-12 19 136,1 1 0,1 0 0,1 1 1,1 0-1,-4 20-136,5-11-63,2 2 1,1-1-1,2 1 0,1-1 1,2 4 62,1-37-64,0-2 201,0 0 2,1 1-151,-1 0 1,1 1-1,0-1 0,-1 0 1,1 0-1,-1 0 1,1 1-1,-1-1 1,0 0-1,1 1 1,-1-1-1,0 0 1,0 1-1,0-1 1,0 1 11,4 24-87,-2-18 106,0-1 1,0 1-1,1 0 1,1-1-1,-1 0 1,1 0-1,0 0 1,2 1-20,0 4-37,5-2 19,10 6 17,31 19 345,-51-34-244,-1-1 1,0 0-73,0 0-56,11 8-369,11 3 357,-20-10 81,-2-1 8,0 0-18,0 0 14,5 0 186,0-1 207,-7-21-201,2 19-230,-1-1 1,1 1 0,-1 0 0,0 0 0,0 0 0,0 0 0,-1 1 0,1-1-1,-1 0 1,1 0 0,-1 1 0,0-1 0,0 1 0,0 0 0,0-1 0,-2 0-8,-1-2 32,-1-6-39,-16-18-161,-1 2 145,16 17 29,0 0 1,1 0 0,0 0 0,0 0 0,1-1-1,1 0 1,-1 0 0,0-7-7,-5-11 18,6 17-23,1 0 0,-1-1 1,2 0-1,0 0 0,1 0 1,0 0-1,0 0 0,2 0 1,0 0-1,0 0 0,1 1 1,1-5 4,-3 17-7,1 0 0,-1-1 0,0 1 0,0-1 0,0 1 0,0-1 0,1 1 0,-1 0 0,0-1 0,0 1 1,1 0-1,-1-1 0,0 1 0,0 0 0,1-1 0,-1 1 0,1 0 0,-1-1 0,0 1 0,1 0 1,-1 0-1,0 0 0,1-1 0,-1 1 0,1 0 7,7-7-115,-4-21 52,-2 23 67,0 1 0,1-1 0,-1 1 0,1 0 0,0 0 0,0 0 1,1 0-1,-1 1 0,1-1 0,2-1-4,0 0 4,5-7 11,-6 6 2,1 0 1,-1 0-1,2 1 0,-1-1 1,0 1-1,1 1 0,1-1-17,-6 4 34,-2 1 2,3-3 82,1 0 1,0 0 0,-1 1-1,1-1 1,0 1-1,0 0 1,1 0 0,3-1-119,-7 3 424,-1 0-762,0 0-124,3-3 485,-1 0 0,1 1-1,0-1 1,0 1 0,0-1 0,0 1 0,0 0 0,1 0 0,-1 1-1,1-1 1,-1 1-23,12-8-27,-13 8 69,-2 1-6,0 0 46,0 0 198,0 0-16,0 0-282,2 0-44,1-2 34,9-7 46,-10 8 104,-2 1-2,0 0-120,0 0-20,0 0 22,0 0 2,0 0-16,0 0 15,0 0 76,-2 0 6,-7-2-77,1 0 0,-1 1 1,0 0-1,1 0 0,-1 1 0,0 1 0,-6 0-8,-5 0 14,-56 0 448,5 7-794,68-9 302,-1 2 0,1-1-1,-1 0 1,1 1 0,0-1-1,-1 1 1,1 0 0,0 0-1,0 0 1,0 0 0,0 1-1,0-1 1,-2 3 30,-4 1-60,7-5 34,2 0 28,0 0-1,0 0-52,0 0-21,0 0-30,0 0 12,0 0 66,2 0 18,23-6 67,0 2 0,19-1-61,-25 3 102,1 0 0,18-6-102,63-17 206,-99 24-159,-1 1 0,0-1 0,0 1 0,1-1 1,-1 1-1,0 0 0,1 0 0,-1-1 0,0 1 0,1 0 1,-1 0-1,0 1 0,1-1 0,-1 0 0,0 0 0,1 1 1,-1-1-1,0 0 0,0 1 0,1-1 0,-1 1 0,0 0 1,0-1-1,0 1 0,0 0 0,1 1-47,0 0-39,0 1 0,0 0 0,-1-1 0,1 1 0,-1 0 0,0 0 0,1 0 0,-1 4 39,3 2 131,-4-7-36,0-2 5,4 16-60,34 118-450,-25-85 398,-11 3 124,-7-65-150,1 0 0,0 0 0,1-1 0,0 1 0,1-1 0,1 0 0,0-7 38,-2-3 333,0-38-126,2 48-291,0-1 0,-1 0 1,-1 0-1,-1-5 84,3 19-65,1 1 46,0 0 220,0 0 18,0 0-148,0 0-54,0 0-84,0 0-18,0-10 545,0 5-1595,0 3-4299,0 2-3003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1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523 973 2872,'0'27'1168,"0"-25"-323,0-2 190,0 0-82,0 0-346,0 0-46,0 0 167,-1-11 613,1 10-1229,0 0 1,0 0-1,-1 1 0,1-1 0,0 0 0,-1 1 0,1-1 0,-1 0 0,1 1 0,-1-1 0,1 0 0,-1 1 0,1-1 1,-1 1-1,1-1 0,-1 1 0,0-1 0,1 1 0,-1 0 0,0-1 0,0 1 0,1 0 0,-1 0 0,0-1 0,0 1 1,1 0-1,-1 0 0,0 0 0,0 0 0,0 0 0,1 0 0,-1 0 0,0 0-112,-38 3-2,16 0-949,22-3 1912,-36 0 496,18 0-1187,0-1-1,0 0 0,0-1 1,0-1-1,-10-4-269,23 5 46,-1 0-1,1 0 1,0-1-1,0 0 1,0 0 0,0-1-1,0 1 1,1-1-1,0 0 1,-1-1-1,1 1 1,1-1-1,-1 0 1,1-1 0,0 1-1,-3-6-45,4 7 91,-46-67-101,24 33 38,19 30-2,0-1 0,1-1-1,0 1 1,0-1 0,1 0-1,1 0 1,-1-1 0,-1-9-26,2 5-59,0 5 86,1-1 1,0 0-1,0 0 0,2 0 0,-1-1-27,1-25-73,-1 9 236,2-1 0,3-22-163,24-131-224,-27 177 218,0 1-1,1-1 0,-1 0 1,1 1-1,0-1 1,0 1-1,0 0 0,0-1 1,1 1-1,0 0 0,0 1 1,0-1-1,2-2 7,7-4 18,0 0-1,1 1 1,13-8-18,-19 13-68,10-6 42,1 0 1,0 2-1,0 0 0,1 1 0,0 1 0,1 0 26,-18 6 66,-2 0 34,2-1-8,38-11 116,-39 12 20,-1 0 5,0 0-180,0 0-43,0 0 6,0 0-6,0 0-44,-23 5 58,-6 0 87,25-5-110,-1 0 0,0 1 0,0-1 0,1 1 0,-1 1-1,1-1 1,-1 1 0,1-1 0,-1 1 0,1 1 0,0-1 0,0 1 0,0-1-1,0 1 1,1 0 0,-4 3-1,-51 34 169,51-33-209,1-1 0,0 1 0,0 1-1,0-1 1,1 1 0,0 0 0,0 0-1,-2 8 41,-15 22-114,20-34 120,0 1-1,0 0 0,0 0 0,1 0 0,0 1 1,0-1-1,0 0 0,1 0 0,-1 1 0,1 2-5,-2 15 7,2-17-90,0 1 0,1 0-1,-1-1 1,1 1 0,0-1 0,2 5 83,2 24-405,-5-34 720,0-1 1,5 15-279,18 122-8,-9-79-31,-14-57 35,14 31-225,-10-24 193,3 13 9,-7-20 36,2 1 1,6 5-123,0 1 0,0 1 0,-1 0 1,0 0-1,1 4 76,9 9 34,70 80-672,-28-39 1501,-57-62-807,11 10-174,-12-10 137,0 0 1,0 0-1,1 0 0,-1 0 0,0 0 0,0 0 1,1 0-1,-1 0 0,0 0 0,1 0 1,-1-1-1,1 1 0,0 0-19,-2-1 10,0 0 0,0 0 0,0 0 0,0 0 0,0 0 1,0 0-1,0 0 0,0-1 0,1 1 0,-1 0 0,0 0 0,0 0 0,0 0 0,0 0 0,0 0 0,0 0 0,0 0 0,0 0 0,0 0 0,0 0 1,1 0-1,-1 0 0,0 0 0,0 0 0,0-1 0,0 1 0,0 0 0,0 0 0,0 0 0,0 0 0,0 0 0,0 0 0,0 0 0,0 0 0,0-1 1,0 1-1,0 0 0,0 0 0,0 0 0,0 0 0,0 0 0,0 0 0,0 0 0,0 0 0,0-1 0,0 1 0,0 0 0,0 0 0,0 0 1,0 0-1,0 0 0,0 0 0,0 0 0,0 0 0,-1 0 0,1 0 0,0-1 0,0 1 0,0 0 0,0 0 0,0 0 0,0 0 0,0 0 0,0 0 1,0 0-1,0 0 0,-1 0 0,1 0 0,0 0-10,-12-11 162,-22-15-350,28 22 242,-5-3-28,1-1 0,0 0 0,0-1 0,1 0 0,0 0 0,1-1 0,0 0 0,-3-6-26,3 4 105,-13-17-135,0 1 0,-4-2 30,23 28 95,-17-18-3,9 12-146,0-2-1,0 1 1,1-1 0,0 0 0,1-1 0,0 0 0,1-1-1,-1-2 55,7 12-152,-10-32 28,10 26 113,0 0-1,0 0 0,1 0 0,0 0 0,1-4 12,0 6-13,-1 0 0,0-1 0,0 0-1,0 1 1,-1 0 0,0-1-1,-1-2 14,1 5-9,1 0 0,-1-1-1,1 1 1,0-1-1,0 1 1,0-1-1,1 1 1,-1-1-1,1 1 1,0-1-1,2-2 10,3-27-9,-5 28 58,0 0 1,1 1-1,-1-1 0,1 1 0,1-1 0,-1 1 0,3-5-49,2-3 108,7-20-643,2 2 0,1 1 0,17-24 535,-34 53 228,37-26 240,-29 18-499,-1 1-1,2 0 1,-1 0 0,1 1-1,0 0 1,2-1 31,-4 3-2,27-16 206,-28 18-98,-3 1 74,-3 2-143,8 0 75,-11 1 575,-17 2-231,4 2-452,1 0 0,-1-1 0,-1-1 1,1-1-1,0 0 0,-16-1-4,-7 0-15,-29-2-95,13 3-37,53-2 116,2 0 55,0 0 11,-10 3-15,0 1-19,0 0-3,8-4-10,2 0 1,0 0-2,0 0 2,0 0-2,0 0 3,28-6 54,100-23 147,-21-10-338,-105 38 181,-2 1-18,0 0 65,0 0 270,0 0-6,0 0-306,0 0-23,0 0 198,0 0-2,0 0-208,0 0-70,-14 0-209,-3 1 252,1 0 1,0 0-1,-1 2 0,1 0 1,0 1-1,0 0 0,-1 2 23,-72 21 168,87-26-369,2-1 32,0 0 53,0 0 118,0 0-2,0 0-126,0 0-4,5-1 126,0 1 0,-1-1 0,1 0 0,0 0 0,-1-1 0,1 0 0,-1 1 0,0-1 0,3-2 4,-2 1 1,0 1-1,0 0 1,0 0 0,0 0-1,0 0 1,0 1-1,5-1 0,14-2 172,-1 0-1,0-2 0,0-1 0,22-10-171,-42 16 3,56-27 320,-57 28-144,-2 0 55,41-18 277,-38 19-516,-1-1-1,1 0 0,0 1 1,-1-1-1,1 1 1,0 0-1,-1 0 1,1 0-1,-1 0 1,0 0-1,1 1 1,-1-1-1,0 1 1,0-1-1,0 1 1,0 0-1,0 0 1,0 0-1,0 0 1,-1 0-1,1 0 1,-1 1-1,1-1 1,0 2 5,2 6-14,1 0 0,-2 1 1,1-1-1,-2 1 0,1-1 0,-1 1 14,9 26 127,-8-32-101,-1 1-1,0 0 1,-1 0 0,1 0 0,-1 0-1,0 0 1,-1 0-26,0-5-65,0-1 5,2 46 60,1-41 41,-17-28 8,-41-94 270,39 96-466,9 17 116,6 12-128,31 100 199,2 5-432,-32-111 381,0 5 8,1 11-786,-2-8-3903,1-10-5730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14.3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901 179 1352,'0'0'0,"8"4"0,8 5 0,10 5-536</inkml:trace>
  <inkml:trace contextRef="#ctx0" brushRef="#br0" timeOffset="7673.26">909 160 816,'16'8'416,"-12"-15"400,2-7-295,-5 12 406,-1 2 490,11-45 52,-11 43-1114,0 2 108,0 0 129,0 0-54,0 0-339,0 0-35,0 0 183,0 0 54,0 0 39,0 0 55,0 0 161,0 0-70,0 0-436,0 0-54,4 26 537,5 21-573,-9-45-72,0-2-1,0 0-15,0 0-50,12 39 226,-12-3 214,1-5 221,-1-1 0,-3 6-583,1-25 91,-1-1-1,0 0 0,-1 0 1,0 0-1,-1-1 1,-1 3-91,1-3-480,-16 55-279,21-62 1027,-5 8-344,1-2 56,0-1 0,0 0-1,0 0 1,-1-1 0,0 1 20,0-1-2,1 0 0,0 1 1,0-1-1,0 1 0,1 0 1,0 0-1,-2 6 2,1 5 4,4-16 52,-4 12 452,-1 3-594,0-1 0,1 1 1,1 1-1,1-1 0,0 0 1,1 1-1,1 8 86,1-5-210,0 0 1,2-1-1,2 10 210,-4-21 22,0-7-3,-2 7 127,0-5-130,0 0 0,1 1 0,-1-1-1,1 0 1,0 1 0,1-1 0,-1 1 0,1-1 0,0 0-1,0 1 1,0-1 0,1 3-16,0-2-31,0 1 0,0 0 0,-1 0 0,0 0-1,0-1 1,-1 1 0,0 0 0,0 0 0,0 4 31,-1 4 51,1 117-2123,-4-69 1931,2-45-8,0 1 0,2-1 1,0 1-1,2 10 149,-2-23-214,3 8 239,-1-1 0,-1 1 0,0-1 0,-1 1 0,0 0 0,0-1 0,-3 10-25,2-18-62,1 0 0,0 0 0,0 0 0,0 1 0,1-1 0,-1 0 0,1 0-1,0 0 1,0 0 0,0-1 0,1 2 62,6 35-1057,-5 28 1322,-4-66-197,1-1-1,0 1 0,-1 0 1,1-1-1,-1 1 0,0 0 1,1-1-1,-1 1 0,0-1 1,0 1-1,0-1 0,0 1-67,-1-1-138,1 1 0,0-1 0,0 1 0,0 0 0,1-1 0,-1 1 0,0 0 0,1 0 0,-1 0 0,1-1 0,-1 1 0,1 1 138,-12 62-116,12-48 132,0-1-1,-2 1 1,0-1-1,-1 1 1,-1 1-16,4-16 0,-1 0 1,1 1-1,-1-1 1,1 0 0,0 1-1,0-1 1,0 0-1,1 1 1,-1-1-1,0 1 0,1 18-9,-3 4-57,2 1 0,1 17 66,0 2-48,-4-22-825,3-20 795,-1 0 0,1 0-1,-1 0 1,1 0 0,0 0-1,0 0 1,0 1 0,1-1-1,0 1 79,4 17 330,-1 1 0,0-1 0,-2 1 0,0 14-330,-2-31-17,0 0 0,1 0-1,-1 0 1,1 0 0,0 0-1,0 0 1,1 0 0,-1 0-1,1 0 1,0-1 0,1 1-1,-1-1 1,1 1 0,1 0 17,-2-1-8,-1-1-1,1 0 1,0 1 0,-1-1-1,0 1 1,0-1 0,0 1 0,0-1-1,0 1 1,-1 0 0,0-1-1,0 1 1,0 0 0,0 0 0,-1 3 8,2 17-90,20 57 1337,-19-74-1293,-1 0 0,0 0 0,0-1 0,-1 1 0,0 6 46,0-8-10,0 0-1,0 1 1,0-1 0,1 0 0,0 0-1,0 1 1,0-1 0,1 0-1,0 2 11,-1-6-50,-1-1-178,12 69 726,-10-55-458,-1-1-1,0 1 0,-1 13-39,0-14 366,7 32-68,-5-34-298,0-3-44,-1-7-175,-1-1 47,0 0 343,0 0 107,0 0 92,0 0-6,0 0-112,0 0 9,0 2-221,1 0 0,0 0 0,0 0 0,0 0 0,0-1 0,0 1 0,1 0 0,-1-1 0,0 1 0,1-1 0,-1 1 0,1-1 0,0 0 0,-1 0 1,1 1-1,0-1 0,0 0 0,0-1 0,0 1 0,0 0 0,1 0-40,8 5-20,-5-3 19,-1-1 0,1 1 0,0-1 0,0 0-1,0 0 1,0-1 0,1 0 0,-1 0 0,0 0 0,4-1 1,28 5 789,56 5-876,-79-7-147,0-2-1,1 1 1,-1-2 0,10 0 234,-8-1 187,1 2-1,-1 0 1,16 3-187,5 2-382,0-1 1,6-2 381,12 1 425,-38-3-313,0 0-1,-1-2 0,1 0 1,3-2-112,7 0 157,0 1 1,0 1 0,0 1-1,16 3-157,72 4-445,-3-7 613,-111 0-141,41 6 349,-39-5-305,0-1 0,0 1 0,0-1 1,0 0-1,-1 0 0,1 0 0,0 0 1,0-1-1,0 1 0,-1-1 0,1 0 0,0-1 1,0 1-1,0-1-71,1-1 35,-1 0 1,0 0-1,0 0 1,0 0-1,0-1 0,-1 0 1,0 1-1,1-1 1,-1-1-1,-1 1 1,1 0-1,-1-1 0,1 1 1,0-5-36,0-2-24,0 1 1,-1-1 0,0 0-1,-1-1 1,0-3 23,0 4 14,0-1 0,1 1 1,0-1-1,1-1-14,1 0-36,11-33 30,-2 0 0,-2-1 1,-1-8 5,-4-36 542,-5 56-171,2 0 1,3-10-372,0-31 499,-3 24-278,13-147-56,-20 113-307,2 61 184,0 0 1,3-15-43,28-394 735,-9 199-835,-6 95 40,-3-71 60,-10 189 50,2 1 0,0 0 1,2 0-1,5-17-50,-2 7 380,-3 9-310,-2 1 1,-1-1 0,-1 0-1,0-14-70,-1 32 5,0-8 105,0 1 1,-1 0 0,0-1 0,-1 1 0,-1-7-111,2 17 109,-3-22-230,0-28 69,4 42 131,-1-1 0,1 1 1,-2-1-1,1 1 1,-1 0-1,-1-1 0,0 1 1,0-1-80,2 9 292,1 1-226,0 0-96,-1-4-68,-1-4 66,0 1-67,0 0 0,1 0 0,0 0 1,0 0-1,1-7 99,0 13 21,-13-33 583,12 32-584,0-1 0,0 1 0,-1 0-1,1 0 1,-1 0 0,1 0 0,-1 0 0,0 0-1,0 0 1,0 1 0,-1-1-20,-8-8 82,10 8 73,1 2-11,-27-22-242,25 21 260,2 1-21,-26-9-165,3 3 281,21 5-415,2 1 59,-15 0 635,0 0-425,-1 0 0,1 1-1,0 1 1,0 0 0,0 2 0,-10 2-111,2 0 109,0-2 0,-16 2-109,4 2-38,29-6 31,0 0 0,-1 0 0,1-1 0,0 0-1,-6 0 8,-2 0-52,0 1-1,0 0 1,0 2-1,-9 2 53,16-4-6,-22 9 20,24-9-10,-1 0 0,1 0 0,-1 0 0,1-1-1,-1 1 1,1-1 0,-1-1 0,0 1 0,0-1 0,1 0 0,-1 0 0,0-1-1,-1 0-3,-5 1 0,-45 0 102,55 0-114,2 0 14,-33 0 100,-35-8 112,-4 3-214,47 5-26,-48 2-124,-75 14 102,81-22 34,57 7 2,0 0 1,-1-1 0,1 0-1,0 0 1,0-1 0,0-1-1,0 0 1,-8-2 11,10 2 130,1 2 0,0-1 0,-1 1 0,1 0 1,0 0-1,-5 1-130,-6 0-164,16-1-74,2 0 0,0 0 180,-2 1 50,-10 4 6,-2 3 2,-8 7 2,20-13 6,2-2 5,-6 20 10,2 11-146,3-22 101,0-1-1,0 0 0,-1 0 0,0 0 1,-2 4 22,-22 41-108,15-33 41,1 0 0,-6 16 67,-5 35 94,21-70-66,-8 16 4,-1 1-36,9-8-1,1 2 4,7 85-480,-6-70 701,-2-22-214,1 1 0,-1-1 1,0 1-1,-1-1 0,1 0 0,-1 1 1,0-1-1,0 1 0,-2 2-6,-1 3-3,1 1-1,0-1 1,1 1-1,0 0 1,1 0 0,0 0-1,1 0 1,1 0-1,1 11 4,-2-18 16,-1 0-1,1 1 1,-1-1-1,0 0 1,0 0 0,0 0-1,0 0 1,-1 0-1,0 0-15,-6 25-80,7-17 57,1 0-1,1 0 1,0 0-1,0-1 1,2 1-1,-1 0 1,2-1-1,0 1 24,-4-11 220,0-2-120,1 1-158,1 0 0,-1 0 0,0 0 0,0 0-1,0 0 1,0 0 0,0 1 0,0-1 0,0 0 0,0 1-1,-1-1 1,1 1 0,-1-1 0,1 1 0,-1-1-1,1 1 1,-1 0 58,5 11 631,41 88-585,-43-90-90,13 33-20,-12-31 64,1 11 15,0 0 0,-2 0 0,-1 0 0,-1 1 0,-1-1 0,-1 0-1,-3 15-14,-24 73 42,26-98-78,2-12 12,-1 0 0,1 1 0,0-1 0,-1 0 1,0 0-1,1 1 0,-1-1 0,0 0 0,0 0 0,0 0 0,-2 2 24,3-3 29,0 10-36,-1-2-111,-11 14-8,-2 5 101,7-13 25,-14 38-8,21-52 250,-5 87-169,5-83-44,-1 0-1,0 0 1,0 0-1,0 0 1,0 0-1,-3 4-28,3-5-32,0-1 0,-1 1 0,1 0 0,0 0 1,1 0-1,-1-1 0,1 1 0,0 0 0,0 0 0,0 1 32,0 37-77,-1-36 57,1 0 0,0 0-1,0 0 1,0 0 0,1 0 0,0-1 0,0 1-1,2 5 21,7 38 56,-9-42-44,0 0 1,0 0-1,0 0 0,1 0 1,0 0-1,1-1 0,0 1 1,0-1-1,0 1-12,-1-3 4,0 1 0,0-1 1,0 0-1,-1 1 0,1 0 0,0 3-4,5 16-46,-7-22 39,5 23 152,-2-12-305,0-3 136,0-1-1,1 0 0,0 0 0,0 0 1,1-1-1,0 1 0,1-1 0,0 0 1,5 5 24,-9-9-6,-1-1-1,1 1 1,-1-1 0,0 1 0,0-1-1,-1 1 1,1-1 0,-1 1 0,0 0 0,0-1-1,0 1 7,1 10-37,6 15-72,-2 0 0,-1 1 0,-1-1 0,-1 10 109,-6 3 76,3-34-53,0 0-1,0 0 0,1 0 0,0 0 0,0 0 0,1 0 0,1 3-22,1 18-6,-3-24-13,0-1 0,1 0 0,-1 0 1,1 0-1,0 0 0,0 0 0,0 0 0,1 0 0,1 4 19,-2-6-26,-1 1 0,1-1-1,-1 0 1,1 1 0,-1-1 0,0 1 0,0-1-1,0 1 1,0-1 0,0 1 0,-1-1-1,1 1 27,-1 7 282,1-8-160,0-2-368,0 0-21,0 0 318,0 0 57,13 32-44,-8-30-125,12 11-405,-5-3 427,-9-7 43,-1 0-1,1-1 1,0 1-1,0-1 0,0 0 1,1 0-1,-1 0 1,0 0-1,1 0 0,-1-1 1,1 1-1,0-1 1,-1 0-1,1-1 0,0 1 1,1 0-4,8 1 5,4 2-10,6 2-24,1-1 0,1-1 0,-1-1 0,0-1 0,1-1-1,8-1 30,-7-1-47,-16 0 13,-1 1-1,1 0 0,-1 0 0,1 1 1,0 1-1,-1 0 0,0 0 0,1 0 0,0 2 35,47 8 145,-48-10-111,1-1-1,0 1 0,-1 1 1,0-1-1,1 2 1,-1 0-34,-7-4 2,50 16-56,-38-12 47,-1-1 0,0-1 0,1 0 0,-1-1-1,1 0 1,-1-1 0,1-1 0,6 0 7,14-5-15,-1 0-1,21-8 16,-37 10-2,0 1 1,1 0 0,-1 2-1,1 0 1,7 1 1,-23 0-12,-2 0-23,3-1 28,0 0 0,0 0 0,0 1 0,0-1 0,1 1-1,-1 0 1,0 0 0,2 0 7,-3 0-9,62-3 213,-62 3-196,0 0 4,3 0-11,-1 0 1,0 0-1,1 0 0,-1-1 1,0 0-1,0 1 0,1-1 1,-1-1-1,0 1 1,0-1-1,0 1 0,0-1 1,-1 0-1,3-2-1,-1-1 2,-1 1-1,1-1 0,-1 0 1,0-1-1,-1 1 0,1-1 1,-1 1-1,0-1 1,-1 0-1,1 0 0,0-5-1,8-20 35,-1-1-1,-2 0 1,-1 0-1,-1-1 1,-2 1-1,-1-10-34,2-9-6,2 1-1,10-40 7,-4 28-2,-9 38 5,12-56 74,-3-1 1,-4 0-1,-3-24-77,-4 64-195,5-27 195,-1 18 15,9-73 188,-3-39-203,2-7-239,-5 89 1119,-3-38-880,-5 104-121,0 1 1,1-1-1,3-11 121,4-33-10,6-130-61,-3 95 153,-12 92-74,1-29 148,10-54-63,1-13-116,1 28-102,0-43 125,-13 62 492,0 48-320,0 2-123,0 0-90,-3-4 13,-1 0 0,1 0 0,0 0 1,0-1-1,1 1 0,-1-3 28,1 5 7,0-2 2,0 0-8,0 1 0,0 0 0,-1 0 0,1 0 0,-1 0 0,1 0 0,-1 0 0,0 0 0,0 1-1,0 0 1,-1-1-1,-18-15 136,20 17-130,1-1 1,-25-31 16,15 21 74,10 11 256,1 1-11,-7-11-668,0 1 1,-1 0 0,0 0-1,-10-8 326,15 15 75,0 0-1,0 0 1,0 1-1,-1-1 1,1 1-1,-1 0 1,0 0-1,1 0 1,-1 1-1,0-1 0,0 1 1,0 0-1,-2 0-74,-2-2-37,0 1-1,0 1 0,0-1 1,0 1-1,0 1 0,-1 0 1,1 0-1,-2 0 38,-29 0-204,6-1 331,25 1-101,-1 0 0,1 0 0,-1-1 1,0 0-1,1 0 0,-6-2-26,12 2 13,-1 1 1,-21 0 61,0-1 3,0 2-1,0 0 1,-10 3-78,27-3-55,0 0 0,0 0-1,1-1 1,-1 0 0,0-1 0,0 0 0,-5-1 55,5 1 12,0 0-1,0 0 1,0 1 0,0 0-1,0 0 1,0 1 0,-6 0-12,-45 12-115,-20-14 259,76 0-138,-28-1 5,-14 5-112,31-2 60,1 0-1,-1-1 1,0 0 0,1-1 41,-3 1 80,1 0 0,-1 1-1,-7 1-79,-7 1 67,19-2-72,0 0 0,1 1 0,-1 0 0,-6 2 5,-22 3-22,-7 3-27,24-4 10,12-4 137,1 0-48,1 0 0,-1 0 0,1 1 0,0-1 0,0 2 0,0-1 0,-2 2-50,6-3-31,-1-1 1,0 1 0,-1-1-1,1 0 1,0 0-1,0 0 1,0 0 0,-1-1-1,1 0 1,0 0 0,-1 0-1,-1 0 31,-9 0-521,4 0-412,-11-1-2909,6-4-1682,4-1 544</inkml:trace>
  <inkml:trace contextRef="#ctx0" brushRef="#br0" timeOffset="9300.6">351 822 2424,'-1'1'152,"-1"-1"0,1 1-1,0-1 1,0 1 0,0 0 0,-1 0 0,1 0 0,0 0 0,0 0-1,0 0 1,0 0 0,0 0 0,0 0 0,1 0 0,-1 0 0,0 0-1,1 1 1,-1-1 0,1 0 0,-1 1 0,1-1 0,-1 0 0,1 1-1,0 0-151,-11 43 1537,9-35-1514,-21 88 919,21-87-824,1-1 0,0 1 0,0-1 0,1 3-118,0-3 59,0 0 0,-1 0 0,0 0 0,-3 7-59,1-1 76,1-1 1,0 1-1,1-1 0,0 8-76,-4 42 898,5-60 490,2-6-584,6-11-403,7-19-581,-2-5 529,-2 0-1,-2 0 0,-1-1 1,3-36-349,4-5 1056,4-28-640,-19 105-575,0 1 34,0 0 242,0 31 179,-12 155-91,12-168-179,-2 0-1,0 0 1,-1 0-1,-1-1 1,-1 1-1,0-1 1,-2 3-26,-11 49 21,13-46 168,-1 0 1,-6 12-190,3 9 281,7-30-181,1-13 175,1-1-11,0 0-280,0 0-46,0 0 82,-14-30-72,9 14-64,1 0 0,0-1-1,1 1 1,0-5 116,-5-31 355,6 36-357,1 0 1,0 0 0,1 0-1,1 0 1,0 0-1,2 0 1,0 0 0,0 0-1,6-12 2,0-11-1,-5 13 48,-3 19-27,0 0 1,0 0-1,0 1 1,1-1 0,0 0-1,1 1 1,-1-1-1,4-4-20,-5 8-329,6-10 646,-6 8-4566,-1 5-4612</inkml:trace>
  <inkml:trace contextRef="#ctx0" brushRef="#br0" timeOffset="9815.7">529 994 1440,'0'0'0,"-12"4"0,-8 5 0,-13 5-600</inkml:trace>
  <inkml:trace contextRef="#ctx0" brushRef="#br0" timeOffset="11520.95">499 1030 3056,'-14'4'4858,"-6"10"-3975,6-3-88,9-8-735,0-1-1,0 1 1,0-1 0,-1 0 0,1 0 0,-1-1 0,0 0 0,1 0 0,-1 0 0,0 0 0,-1-1-60,-74-2 594,31-1 821,-111 3-247,196-4-1693,5-2 1044,32 0-519,-17 4-228,-35 0 328,-1 1 0,1 1 0,0 1 0,18 3-100,-12 2 211,-1-2 0,0-1 1,7-1-212,-31-2-20,-1 0 12,0 0 65,0 0 62,0 0 162,0 0-2,0 0-191,0 0-38,0 0 44,0 0 38,0 0 112,0 0-50,0 0-307,0 0-32,-47 0 319,36 0-164,-2 1-10,0 2 0,-68-1 77,71-3-59,0 1-1,0 0 1,0 1 0,0 0 0,0 1 0,-7 1-18,-2 1-21,0-1 1,0-1-1,-8 0 21,5-1-5,22-1-4,0 0 0,0 0 0,0 0 1,0 0-1,0 0 0,0 0 0,0 0 0,0 1 0,0-1 1,0 0-1,0 0 0,0 0 0,0 0 0,0 0 1,0 0-1,0 0 0,0 0 0,0 0 0,0 0 0,0 0 1,0 0-1,0 1 0,0-1 0,0 0 0,0 0 1,0 0-1,0 0 0,0 0 0,0 0 0,-1 0 0,1 0 1,0 0-1,0 0 0,0 0 0,0 0 0,0 0 0,0 0 1,0 0 8,16 4-122,24 2-64,-4-8 218,1-2-1,-1-1 1,18-6-32,-18 4-68,1 1 1,0 1-1,19 1 68,92-11 31,-121 11 501,-27 4-518,0 0 0,0 0-1,0 0 1,0 0 0,0 0-1,0 0 1,0 0 0,0 0-1,0 0 1,0-1 0,0 1-1,0 0 1,0 0 0,0 0-1,0 0 1,0 0 0,0 0-1,0 0 1,0 0 0,0 0-1,0 0 1,0 0 0,0 0-1,0 0 1,0 0 0,0 0-1,0-1 1,0 1 0,0 0-1,0 0 1,0 0 0,0 0-1,0 0 1,0 0 0,0 0-1,0 0 1,0 0 0,0 0-1,0 0 1,0 0 0,0 0 0,0 0-1,0 0 1,0 0 0,1 0-1,-1 0 1,0 0 0,0 0-1,0 0 1,0 0 0,0 0-1,0 0 1,0 0 0,0-1-1,0 1 1,0 0 0,0 0-14,-16-1 388,-2 1-375,0 0 0,1 1 0,-1 1 0,0 1 1,1 0-1,-1 1 0,1 1 0,-5 3-13,-9 4 83,0-1-1,-1-1 1,0-2 0,-28 3-83,-118 9 96,157-18 51,16-1-92,-1 0 0,1-1 0,-1 0-1,1-1 1,0 1 0,-1-1-1,0 0-54,-44-5-324,48 6 266,2 0 7,0 0 62,0 0 18,0 0-4,0 0 13,0 0 54,0 0-6,33 4-243,148-3-152,-153-1 1058,-49 0 16,-117 6-1495,131-5-12,3 0-2248,4-1-6523</inkml:trace>
  <inkml:trace contextRef="#ctx0" brushRef="#br0" timeOffset="12099.34">327 920 1264,'0'0'0,"0"0"0,18 0 0,-18 0-16,0 0 16,0 0-16,0 12 16,0-1-440</inkml:trace>
  <inkml:trace contextRef="#ctx0" brushRef="#br0" timeOffset="13114.68">292 1040 3056,'0'0'68,"1"0"1,0 0 0,-1 1-1,1-1 1,-1 0-1,1 0 1,-1 1-1,1-1 1,-1 0-1,1 1 1,-1-1 0,1 0-1,-1 1 1,1-1-1,-1 1 1,0-1-1,1 1 1,-1-1 0,0 1-1,1-1 1,-1 1-1,0-1 1,0 1-1,0 0 1,1-1-1,-1 1 1,0-1 0,0 1-1,0 0 1,0-1-69,2 32 1395,-10 30-783,6-48-424,1-10-127,1 1 1,-1 0-1,0 0 0,-1-1 0,1 1 0,-1-1 0,0 1 0,0-1 1,-1 0-1,-2 4-61,1-1 216,-1 0-1,0 0 1,0-1 0,-1 1 0,0-1-1,-1 1-215,1-2 96,5-3 216,1-2-93,0 0-38,0 0-2,0 0-26,0 0-115,0 0-52,0 0-84,0 0-17,9-18-45,2-5 425,1 2-89,-1-1 1,-1-1-1,-2 0 0,0 0 1,3-16-177,0-10 196,-6 30-277,-1 0 0,1-20 81,5-29 1019,-7 45-738,-2 21-603,-1 8 315,1 4 372,5 157 882,-12-133-1431,5-30 265,0-1 0,0 2 0,0-1 0,0 0 0,1 0 0,-1 0 0,1 0 0,1 0 0,-1 0 0,0 0 0,2 4-81,-2 2 71,1 0-1,-1 0 1,-1 0 0,0 1 0,0-1 0,-1 0 0,0 0 0,-1-1 0,0 2-71,-15 18-146,15-24 143,1 0 1,0 1 0,0-1 0,0 0 0,0 1 0,1-1 0,0 1 2,-1 4 17,1-8 78,1-2 41,0 0 71,0 0-69,0 0-339,0-22-107,2-17-305,5-30 613,1-12 58,-6 52-45,1 0 0,1 1-1,1 0 1,3-3-13,-4 12 93,-9 34 131,-10 32 110,-7 114-196,15-124 838,-3 35-976,12-12 44,-2-58-10,0-2 9,0 0 19,0 0 27,0 0 78,0 0 2,0 0-84,0 0-43,0 0-92,0 0-86,0 0-255,0 0-67,0 0-3,0 0-444,0 0-1791,0 0-812,0 0-1456</inkml:trace>
  <inkml:trace contextRef="#ctx0" brushRef="#br0" timeOffset="14406.87">311 1112 1712,'-32'0'1177,"30"0"-410,2 0-151,0 0 32,0 0 448,0 0-172,0 0-1135,0 0-132,0 0 589,0 0 27,0 0-473,0 0 67,0 0 722,0 0 224,0 0 158,0 0-58,-29 0 973,-10-7 382,-30-6-3103,164 8 1057,-67 3-63,-22 1 181,-9 2 258,-46 10-187,1 2 0,-11 6-411,36-10-177,-1-2 0,1-1 1,-16 2 176,61-8-1715,-12 0-2642,-10 0-1199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43.0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12280,'0'0'0,"0"0"0,0 0 0,0 0-8736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44.7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3320,'0'0'-336,"0"0"468,0 0 1873,0 0 230,0 0-975,0 0-196,0 0 192,0 0-52,5 3-518,98 60 308,-93-58-875,1-2 1,-1 1 0,1-1 0,0-1 0,0 0-1,6 0-119,9 3 30,17 1 204,1-2 0,39-1-234,-15-1 54,-33 1 190,-1 2 0,12 3-244,38 6 318,-49-12-36,0-1 1,3-2-283,-12-1 207,1 2-1,-1 1 1,0 2-1,6 1-206,-3 1 42,0-2-1,0 0 0,0-2 1,0-2-1,14-1-41,333-29 873,-87 26-632,-197 6-178,-79-1-20,-1 2 0,1 0 0,-1 0 0,3 1-43,-7 0 27,0-1 0,0 0 0,0-1-1,1 0 1,-1-1 0,1 1 0,-1-2 0,0 1 0,8-2-27,-14 1 98,-2 1-10,0 0 14,0 0 84,0 0 4,0 0-76,0 0-27,0 0-38,0 0-11,0 0-10,0 0-12,-17-1-98,-104-19-96,-85-1 178,24 13-78,142 8 131,29 0-16,-1 0 0,0-1 1,0 0-1,1-1 0,-10-2-37,-66-13-5,69 14-9,1 0 1,-1 1-1,0 0 1,0 2-1,0 0 1,1 1-1,-1 1 1,-8 2 13,-3-1 20,0 0 0,-24-2-20,-72-12 130,50 3-180,-33 3 50,34 0 361,46 2-368,1 1 1,-11 1 6,-20 2 11,6 0-145,1 1 0,0 3 0,-5 3 134,-81 19-15,131-26 49,-1 0 1,0-1-1,0 0 0,0 0 0,-4-1-34,-7 0 63,17 1-11,30 0-781,11-1 594,1 1 0,-1 3 0,0 1-1,17 5 136,-33-5 5,0 0 0,1-2-1,8 0-4,7 0-36,-27-1 34,23 1 14,0 2 0,-1 1 0,34 10-12,-30-5 33,1-2-1,0-2 1,0-1-1,0-2 1,0-2-1,36-4-32,9 2 367,15 5-367,-81-3 12,101-6 288,-8 5-79,-63-2-86,38 5-135,113 22 612,-24-19 304,-174-6-532,-2 0-540,0 0-96,9 9 276,-7-8-63,0 0 0,0 1 0,0-1-1,-1 1 1,1-1 0,-1 1 0,1 0 0,-1-1 0,1 1 0,0 2 39,2 24-7520,-4-19-1206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59.4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1 728,'0'0'0,"-9"0"0,-5 0 0,-9 0-72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59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300 859 1624,'-40'-2'392,"38"2"-672,2 0 97,0-37 5210,0 35-5046,0 2 54,-7-30 671,-5-4-175,11 32-262,1 2 293,0 0-44,-3-2-419,-45-30 501,3 3 219,41 28-637,-18-18 120,18 15-338,-1-1 0,1 1 0,-1-1 1,1 0-1,1-1 0,-1 1 1,1-1-1,0 1 0,0-1 0,0 0 1,1 0-1,0 0 0,0 0 0,0-6 36,-2-5-21,-1 1 37,1 0-1,1 0 0,1-1 0,0 1 1,1-1-1,1 0 0,1 1 1,0-1-1,1 1 0,0-1 1,2 1-1,0 0 0,1 0 0,0 0 1,7-11-16,24-49-176,-29 65 161,1 1 0,0-1 0,0 2 0,1-1 0,1 1 0,7-5 15,-4 2 422,0 0 0,-1 0 0,6-9-422,-7 10 71,0-1 1,0 1 0,2 1-1,9-7-71,-20 15 295,10-3 37,30-12 105,-41 16-423,-1 1 26,0 0 96,0 0-6,0 0-115,0 0 36,0 0 242,0 0-9,0 0-296,0 0-59,0 0 45,0 0 43,0 0 135,0 0 9,0 0-114,0 0-48,0 0-95,0 0 14,-13 11 256,-1 1-165,0-1 1,-1 0 0,-12 6-10,13-9 6,0 2 1,0 0 0,1 0 0,-11 12-7,-3 0-142,24-20 151,0 0-1,1 0 1,-1 0 0,0 0 0,1 1 0,0-1 0,-1 1 0,1-1 0,0 1 0,0 0 0,0 1-9,-12 19 136,1 1 0,1 0 0,1 1 1,1 0-1,-4 20-136,5-11-63,2 2 1,1-1-1,2 1 0,1-1 1,2 4 62,1-37-64,0-2 201,0 0 2,1 1-151,-1 0 1,1 1-1,0-1 0,-1 0 1,1 0-1,-1 0 1,1 1-1,-1-1 1,0 0-1,1 1 1,-1-1-1,0 0 1,0 1-1,0-1 1,0 1 11,4 24-87,-2-18 106,0-1 1,0 1-1,1 0 1,1-1-1,-1 0 1,1 0-1,0 0 1,2 1-20,0 4-37,5-2 19,10 6 17,31 19 345,-51-34-244,-1-1 1,0 0-73,0 0-56,11 8-369,11 3 357,-20-10 81,-2-1 8,0 0-18,0 0 14,5 0 186,0-1 207,-7-21-201,2 19-230,-1-1 1,1 1 0,-1 0 0,0 0 0,0 0 0,0 0 0,-1 1 0,1-1-1,-1 0 1,1 0 0,-1 1 0,0-1 0,0 1 0,0 0 0,0-1 0,-2 0-8,-1-2 32,-1-6-39,-16-18-161,-1 2 145,16 17 29,0 0 1,1 0 0,0 0 0,0 0 0,1-1-1,1 0 1,-1 0 0,0-7-7,-5-11 18,6 17-23,1 0 0,-1-1 1,2 0-1,0 0 0,1 0 1,0 0-1,0 0 0,2 0 1,0 0-1,0 0 0,1 1 1,1-5 4,-3 17-7,1 0 0,-1-1 0,0 1 0,0-1 0,0 1 0,0-1 0,1 1 0,-1 0 0,0-1 0,0 1 1,1 0-1,-1-1 0,0 1 0,0 0 0,1-1 0,-1 1 0,1 0 0,-1-1 0,0 1 0,1 0 1,-1 0-1,0 0 0,1-1 0,-1 1 0,1 0 7,7-7-115,-4-21 52,-2 23 67,0 1 0,1-1 0,-1 1 0,1 0 0,0 0 0,0 0 1,1 0-1,-1 1 0,1-1 0,2-1-4,0 0 4,5-7 11,-6 6 2,1 0 1,-1 0-1,2 1 0,-1-1 1,0 1-1,1 1 0,1-1-17,-6 4 34,-2 1 2,3-3 82,1 0 1,0 0 0,-1 1-1,1-1 1,0 1-1,0 0 1,1 0 0,3-1-119,-7 3 424,-1 0-762,0 0-124,3-3 485,-1 0 0,1 1-1,0-1 1,0 1 0,0-1 0,0 1 0,0 0 0,1 0 0,-1 1-1,1-1 1,-1 1-23,12-8-27,-13 8 69,-2 1-6,0 0 46,0 0 198,0 0-16,0 0-282,2 0-44,1-2 34,9-7 46,-10 8 104,-2 1-2,0 0-120,0 0-20,0 0 22,0 0 2,0 0-16,0 0 15,0 0 76,-2 0 6,-7-2-77,1 0 0,-1 1 1,0 0-1,1 0 0,-1 1 0,0 1 0,-6 0-8,-5 0 14,-56 0 448,5 7-794,68-9 302,-1 2 0,1-1-1,-1 0 1,1 1 0,0-1-1,-1 1 1,1 0 0,0 0-1,0 0 1,0 0 0,0 1-1,0-1 1,-2 3 30,-4 1-60,7-5 34,2 0 28,0 0-1,0 0-52,0 0-21,0 0-30,0 0 12,0 0 66,2 0 18,23-6 67,0 2 0,19-1-61,-25 3 102,1 0 0,18-6-102,63-17 206,-99 24-159,-1 1 0,0-1 0,0 1 0,1-1 1,-1 1-1,0 0 0,1 0 0,-1-1 0,0 1 0,1 0 1,-1 0-1,0 1 0,1-1 0,-1 0 0,0 0 0,1 1 1,-1-1-1,0 0 0,0 1 0,1-1 0,-1 1 0,0 0 1,0-1-1,0 1 0,0 0 0,1 1-47,0 0-39,0 1 0,0 0 0,-1-1 0,1 1 0,-1 0 0,0 0 0,1 0 0,-1 4 39,3 2 131,-4-7-36,0-2 5,4 16-60,34 118-450,-25-85 398,-11 3 124,-7-65-150,1 0 0,0 0 0,1-1 0,0 1 0,1-1 0,1 0 0,0-7 38,-2-3 333,0-38-126,2 48-291,0-1 0,-1 0 1,-1 0-1,-1-5 84,3 19-65,1 1 46,0 0 220,0 0 18,0 0-148,0 0-54,0 0-84,0 0-18,0-10 545,0 5-1595,0 3-4299,0 2-3003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59.5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523 973 2872,'0'27'1168,"0"-25"-323,0-2 190,0 0-82,0 0-346,0 0-46,0 0 167,-1-11 613,1 10-1229,0 0 1,0 0-1,-1 1 0,1-1 0,0 0 0,-1 1 0,1-1 0,-1 0 0,1 1 0,-1-1 0,1 0 0,-1 1 0,1-1 1,-1 1-1,1-1 0,-1 1 0,0-1 0,1 1 0,-1 0 0,0-1 0,0 1 0,1 0 0,-1 0 0,0-1 0,0 1 1,1 0-1,-1 0 0,0 0 0,0 0 0,0 0 0,1 0 0,-1 0 0,0 0-112,-38 3-2,16 0-949,22-3 1912,-36 0 496,18 0-1187,0-1-1,0 0 0,0-1 1,0-1-1,-10-4-269,23 5 46,-1 0-1,1 0 1,0-1-1,0 0 1,0 0 0,0-1-1,0 1 1,1-1-1,0 0 1,-1-1-1,1 1 1,1-1-1,-1 0 1,1-1 0,0 1-1,-3-6-45,4 7 91,-46-67-101,24 33 38,19 30-2,0-1 0,1-1-1,0 1 1,0-1 0,1 0-1,1 0 1,-1-1 0,-1-9-26,2 5-59,0 5 86,1-1 1,0 0-1,0 0 0,2 0 0,-1-1-27,1-25-73,-1 9 236,2-1 0,3-22-163,24-131-224,-27 177 218,0 1-1,1-1 0,-1 0 1,1 1-1,0-1 1,0 1-1,0 0 0,0-1 1,1 1-1,0 0 0,0 1 1,0-1-1,2-2 7,7-4 18,0 0-1,1 1 1,13-8-18,-19 13-68,10-6 42,1 0 1,0 2-1,0 0 0,1 1 0,0 1 0,1 0 26,-18 6 66,-2 0 34,2-1-8,38-11 116,-39 12 20,-1 0 5,0 0-180,0 0-43,0 0 6,0 0-6,0 0-44,-23 5 58,-6 0 87,25-5-110,-1 0 0,0 1 0,0-1 0,1 1 0,-1 1-1,1-1 1,-1 1 0,1-1 0,-1 1 0,1 1 0,0-1 0,0 1 0,0-1-1,0 1 1,1 0 0,-4 3-1,-51 34 169,51-33-209,1-1 0,0 1 0,0 1-1,0-1 1,1 1 0,0 0 0,0 0-1,-2 8 41,-15 22-114,20-34 120,0 1-1,0 0 0,0 0 0,1 0 0,0 1 1,0-1-1,0 0 0,1 0 0,-1 1 0,1 2-5,-2 15 7,2-17-90,0 1 0,1 0-1,-1-1 1,1 1 0,0-1 0,2 5 83,2 24-405,-5-34 720,0-1 1,5 15-279,18 122-8,-9-79-31,-14-57 35,14 31-225,-10-24 193,3 13 9,-7-20 36,2 1 1,6 5-123,0 1 0,0 1 0,-1 0 1,0 0-1,1 4 76,9 9 34,70 80-672,-28-39 1501,-57-62-807,11 10-174,-12-10 137,0 0 1,0 0-1,1 0 0,-1 0 0,0 0 0,0 0 1,1 0-1,-1 0 0,0 0 0,1 0 1,-1-1-1,1 1 0,0 0-19,-2-1 10,0 0 0,0 0 0,0 0 0,0 0 0,0 0 1,0 0-1,0 0 0,0-1 0,1 1 0,-1 0 0,0 0 0,0 0 0,0 0 0,0 0 0,0 0 0,0 0 0,0 0 0,0 0 0,0 0 0,0 0 1,1 0-1,-1 0 0,0 0 0,0 0 0,0-1 0,0 1 0,0 0 0,0 0 0,0 0 0,0 0 0,0 0 0,0 0 0,0 0 0,0 0 0,0-1 1,0 1-1,0 0 0,0 0 0,0 0 0,0 0 0,0 0 0,0 0 0,0 0 0,0 0 0,0-1 0,0 1 0,0 0 0,0 0 0,0 0 1,0 0-1,0 0 0,0 0 0,0 0 0,0 0 0,-1 0 0,1 0 0,0-1 0,0 1 0,0 0 0,0 0 0,0 0 0,0 0 0,0 0 0,0 0 1,0 0-1,0 0 0,-1 0 0,1 0 0,0 0-10,-12-11 162,-22-15-350,28 22 242,-5-3-28,1-1 0,0 0 0,0-1 0,1 0 0,0 0 0,1-1 0,0 0 0,-3-6-26,3 4 105,-13-17-135,0 1 0,-4-2 30,23 28 95,-17-18-3,9 12-146,0-2-1,0 1 1,1-1 0,0 0 0,1-1 0,0 0 0,1-1-1,-1-2 55,7 12-152,-10-32 28,10 26 113,0 0-1,0 0 0,1 0 0,0 0 0,1-4 12,0 6-13,-1 0 0,0-1 0,0 0-1,0 1 1,-1 0 0,0-1-1,-1-2 14,1 5-9,1 0 0,-1-1-1,1 1 1,0-1-1,0 1 1,0-1-1,1 1 1,-1-1-1,1 1 1,0-1-1,2-2 10,3-27-9,-5 28 58,0 0 1,1 1-1,-1-1 0,1 1 0,1-1 0,-1 1 0,3-5-49,2-3 108,7-20-643,2 2 0,1 1 0,17-24 535,-34 53 228,37-26 240,-29 18-499,-1 1-1,2 0 1,-1 0 0,1 1-1,0 0 1,2-1 31,-4 3-2,27-16 206,-28 18-98,-3 1 74,-3 2-143,8 0 75,-11 1 575,-17 2-231,4 2-452,1 0 0,-1-1 0,-1-1 1,1-1-1,0 0 0,-16-1-4,-7 0-15,-29-2-95,13 3-37,53-2 116,2 0 55,0 0 11,-10 3-15,0 1-19,0 0-3,8-4-10,2 0 1,0 0-2,0 0 2,0 0-2,0 0 3,28-6 54,100-23 147,-21-10-338,-105 38 181,-2 1-18,0 0 65,0 0 270,0 0-6,0 0-306,0 0-23,0 0 198,0 0-2,0 0-208,0 0-70,-14 0-209,-3 1 252,1 0 1,0 0-1,-1 2 0,1 0 1,0 1-1,0 0 0,-1 2 23,-72 21 168,87-26-369,2-1 32,0 0 53,0 0 118,0 0-2,0 0-126,0 0-4,5-1 126,0 1 0,-1-1 0,1 0 0,0 0 0,-1-1 0,1 0 0,-1 1 0,0-1 0,3-2 4,-2 1 1,0 1-1,0 0 1,0 0 0,0 0-1,0 0 1,0 1-1,5-1 0,14-2 172,-1 0-1,0-2 0,0-1 0,22-10-171,-42 16 3,56-27 320,-57 28-144,-2 0 55,41-18 277,-38 19-516,-1-1-1,1 0 0,0 1 1,-1-1-1,1 1 1,0 0-1,-1 0 1,1 0-1,-1 0 1,0 0-1,1 1 1,-1-1-1,0 1 1,0-1-1,0 1 1,0 0-1,0 0 1,0 0-1,0 0 1,-1 0-1,1 0 1,-1 1-1,1-1 1,0 2 5,2 6-14,1 0 0,-2 1 1,1-1-1,-2 1 0,1-1 0,-1 1 14,9 26 127,-8-32-101,-1 1-1,0 0 1,-1 0 0,1 0 0,-1 0-1,0 0 1,-1 0-26,0-5-65,0-1 5,2 46 60,1-41 41,-17-28 8,-41-94 270,39 96-466,9 17 116,6 12-128,31 100 199,2 5-432,-32-111 381,0 5 8,1 11-786,-2-8-3903,1-10-5730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3"/>
    </inkml:context>
    <inkml:brush xml:id="br0">
      <inkml:brushProperty name="width" value="0.1" units="cm"/>
      <inkml:brushProperty name="height" value="0.2" units="cm"/>
      <inkml:brushProperty name="color" value="#CC6600"/>
      <inkml:brushProperty name="tip" value="rectangle"/>
      <inkml:brushProperty name="rasterOp" value="maskPen"/>
    </inkml:brush>
  </inkml:definitions>
  <inkml:trace contextRef="#ctx0" brushRef="#br0">2 18 2160,'0'0'0,"14"-3"0,10-3 0,15 0-1144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59.5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901 179 1352,'0'0'0,"8"4"0,8 5 0,10 5-536</inkml:trace>
  <inkml:trace contextRef="#ctx0" brushRef="#br0" timeOffset="1">909 160 816,'16'8'416,"-12"-15"400,2-7-295,-5 12 406,-1 2 490,11-45 52,-11 43-1114,0 2 108,0 0 129,0 0-54,0 0-339,0 0-35,0 0 183,0 0 54,0 0 39,0 0 55,0 0 161,0 0-70,0 0-436,0 0-54,4 26 537,5 21-573,-9-45-72,0-2-1,0 0-15,0 0-50,12 39 226,-12-3 214,1-5 221,-1-1 0,-3 6-583,1-25 91,-1-1-1,0 0 0,-1 0 1,0 0-1,-1-1 1,-1 3-91,1-3-480,-16 55-279,21-62 1027,-5 8-344,1-2 56,0-1 0,0 0-1,0 0 1,-1-1 0,0 1 20,0-1-2,1 0 0,0 1 1,0-1-1,0 1 0,1 0 1,0 0-1,-2 6 2,1 5 4,4-16 52,-4 12 452,-1 3-594,0-1 0,1 1 1,1 1-1,1-1 0,0 0 1,1 1-1,1 8 86,1-5-210,0 0 1,2-1-1,2 10 210,-4-21 22,0-7-3,-2 7 127,0-5-130,0 0 0,1 1 0,-1-1-1,1 0 1,0 1 0,1-1 0,-1 1 0,1-1 0,0 0-1,0 1 1,0-1 0,1 3-16,0-2-31,0 1 0,0 0 0,-1 0 0,0 0-1,0-1 1,-1 1 0,0 0 0,0 0 0,0 4 31,-1 4 51,1 117-2123,-4-69 1931,2-45-8,0 1 0,2-1 1,0 1-1,2 10 149,-2-23-214,3 8 239,-1-1 0,-1 1 0,0-1 0,-1 1 0,0 0 0,0-1 0,-3 10-25,2-18-62,1 0 0,0 0 0,0 0 0,0 1 0,1-1 0,-1 0 0,1 0-1,0 0 1,0 0 0,0-1 0,1 2 62,6 35-1057,-5 28 1322,-4-66-197,1-1-1,0 1 0,-1 0 1,1-1-1,-1 1 0,0 0 1,1-1-1,-1 1 0,0-1 1,0 1-1,0-1 0,0 1-67,-1-1-138,1 1 0,0-1 0,0 1 0,0 0 0,1-1 0,-1 1 0,0 0 0,1 0 0,-1 0 0,1-1 0,-1 1 0,1 1 138,-12 62-116,12-48 132,0-1-1,-2 1 1,0-1-1,-1 1 1,-1 1-16,4-16 0,-1 0 1,1 1-1,-1-1 1,1 0 0,0 1-1,0-1 1,0 0-1,1 1 1,-1-1-1,0 1 0,1 18-9,-3 4-57,2 1 0,1 17 66,0 2-48,-4-22-825,3-20 795,-1 0 0,1 0-1,-1 0 1,1 0 0,0 0-1,0 0 1,0 1 0,1-1-1,0 1 79,4 17 330,-1 1 0,0-1 0,-2 1 0,0 14-330,-2-31-17,0 0 0,1 0-1,-1 0 1,1 0 0,0 0-1,0 0 1,1 0 0,-1 0-1,1 0 1,0-1 0,1 1-1,-1-1 1,1 1 0,1 0 17,-2-1-8,-1-1-1,1 0 1,0 1 0,-1-1-1,0 1 1,0-1 0,0 1 0,0-1-1,0 1 1,-1 0 0,0-1-1,0 1 1,0 0 0,0 0 0,-1 3 8,2 17-90,20 57 1337,-19-74-1293,-1 0 0,0 0 0,0-1 0,-1 1 0,0 6 46,0-8-10,0 0-1,0 1 1,0-1 0,1 0 0,0 0-1,0 1 1,0-1 0,1 0-1,0 2 11,-1-6-50,-1-1-178,12 69 726,-10-55-458,-1-1-1,0 1 0,-1 13-39,0-14 366,7 32-68,-5-34-298,0-3-44,-1-7-175,-1-1 47,0 0 343,0 0 107,0 0 92,0 0-6,0 0-112,0 0 9,0 2-221,1 0 0,0 0 0,0 0 0,0 0 0,0-1 0,0 1 0,1 0 0,-1-1 0,0 1 0,1-1 0,-1 1 0,1-1 0,0 0 0,-1 0 1,1 1-1,0-1 0,0 0 0,0-1 0,0 1 0,0 0 0,1 0-40,8 5-20,-5-3 19,-1-1 0,1 1 0,0-1 0,0 0-1,0 0 1,0-1 0,1 0 0,-1 0 0,0 0 0,4-1 1,28 5 789,56 5-876,-79-7-147,0-2-1,1 1 1,-1-2 0,10 0 234,-8-1 187,1 2-1,-1 0 1,16 3-187,5 2-382,0-1 1,6-2 381,12 1 425,-38-3-313,0 0-1,-1-2 0,1 0 1,3-2-112,7 0 157,0 1 1,0 1 0,0 1-1,16 3-157,72 4-445,-3-7 613,-111 0-141,41 6 349,-39-5-305,0-1 0,0 1 0,0-1 1,0 0-1,-1 0 0,1 0 0,0 0 1,0-1-1,0 1 0,-1-1 0,1 0 0,0-1 1,0 1-1,0-1-71,1-1 35,-1 0 1,0 0-1,0 0 1,0 0-1,0-1 0,-1 0 1,0 1-1,1-1 1,-1-1-1,-1 1 1,1 0-1,-1-1 0,1 1 1,0-5-36,0-2-24,0 1 1,-1-1 0,0 0-1,-1-1 1,0-3 23,0 4 14,0-1 0,1 1 1,0-1-1,1-1-14,1 0-36,11-33 30,-2 0 0,-2-1 1,-1-8 5,-4-36 542,-5 56-171,2 0 1,3-10-372,0-31 499,-3 24-278,13-147-56,-20 113-307,2 61 184,0 0 1,3-15-43,28-394 735,-9 199-835,-6 95 40,-3-71 60,-10 189 50,2 1 0,0 0 1,2 0-1,5-17-50,-2 7 380,-3 9-310,-2 1 1,-1-1 0,-1 0-1,0-14-70,-1 32 5,0-8 105,0 1 1,-1 0 0,0-1 0,-1 1 0,-1-7-111,2 17 109,-3-22-230,0-28 69,4 42 131,-1-1 0,1 1 1,-2-1-1,1 1 1,-1 0-1,-1-1 0,0 1 1,0-1-80,2 9 292,1 1-226,0 0-96,-1-4-68,-1-4 66,0 1-67,0 0 0,1 0 0,0 0 1,0 0-1,1-7 99,0 13 21,-13-33 583,12 32-584,0-1 0,0 1 0,-1 0-1,1 0 1,-1 0 0,1 0 0,-1 0 0,0 0-1,0 0 1,0 1 0,-1-1-20,-8-8 82,10 8 73,1 2-11,-27-22-242,25 21 260,2 1-21,-26-9-165,3 3 281,21 5-415,2 1 59,-15 0 635,0 0-425,-1 0 0,1 1-1,0 1 1,0 0 0,0 2 0,-10 2-111,2 0 109,0-2 0,-16 2-109,4 2-38,29-6 31,0 0 0,-1 0 0,1-1 0,0 0-1,-6 0 8,-2 0-52,0 1-1,0 0 1,0 2-1,-9 2 53,16-4-6,-22 9 20,24-9-10,-1 0 0,1 0 0,-1 0 0,1-1-1,-1 1 1,1-1 0,-1-1 0,0 1 0,0-1 0,1 0 0,-1 0 0,0-1-1,-1 0-3,-5 1 0,-45 0 102,55 0-114,2 0 14,-33 0 100,-35-8 112,-4 3-214,47 5-26,-48 2-124,-75 14 102,81-22 34,57 7 2,0 0 1,-1-1 0,1 0-1,0 0 1,0-1 0,0-1-1,0 0 1,-8-2 11,10 2 130,1 2 0,0-1 0,-1 1 0,1 0 1,0 0-1,-5 1-130,-6 0-164,16-1-74,2 0 0,0 0 180,-2 1 50,-10 4 6,-2 3 2,-8 7 2,20-13 6,2-2 5,-6 20 10,2 11-146,3-22 101,0-1-1,0 0 0,-1 0 0,0 0 1,-2 4 22,-22 41-108,15-33 41,1 0 0,-6 16 67,-5 35 94,21-70-66,-8 16 4,-1 1-36,9-8-1,1 2 4,7 85-480,-6-70 701,-2-22-214,1 1 0,-1-1 1,0 1-1,-1-1 0,1 0 0,-1 1 1,0-1-1,0 1 0,-2 2-6,-1 3-3,1 1-1,0-1 1,1 1-1,0 0 1,1 0 0,0 0-1,1 0 1,1 0-1,1 11 4,-2-18 16,-1 0-1,1 1 1,-1-1-1,0 0 1,0 0 0,0 0-1,0 0 1,-1 0-1,0 0-15,-6 25-80,7-17 57,1 0-1,1 0 1,0 0-1,0-1 1,2 1-1,-1 0 1,2-1-1,0 1 24,-4-11 220,0-2-120,1 1-158,1 0 0,-1 0 0,0 0 0,0 0-1,0 0 1,0 0 0,0 1 0,0-1 0,0 0 0,0 1-1,-1-1 1,1 1 0,-1-1 0,1 1 0,-1-1-1,1 1 1,-1 0 58,5 11 631,41 88-585,-43-90-90,13 33-20,-12-31 64,1 11 15,0 0 0,-2 0 0,-1 0 0,-1 1 0,-1-1 0,-1 0-1,-3 15-14,-24 73 42,26-98-78,2-12 12,-1 0 0,1 1 0,0-1 0,-1 0 1,0 0-1,1 1 0,-1-1 0,0 0 0,0 0 0,0 0 0,-2 2 24,3-3 29,0 10-36,-1-2-111,-11 14-8,-2 5 101,7-13 25,-14 38-8,21-52 250,-5 87-169,5-83-44,-1 0-1,0 0 1,0 0-1,0 0 1,0 0-1,-3 4-28,3-5-32,0-1 0,-1 1 0,1 0 0,0 0 1,1 0-1,-1-1 0,1 1 0,0 0 0,0 0 0,0 1 32,0 37-77,-1-36 57,1 0 0,0 0-1,0 0 1,0 0 0,1 0 0,0-1 0,0 1-1,2 5 21,7 38 56,-9-42-44,0 0 1,0 0-1,0 0 0,1 0 1,0 0-1,1-1 0,0 1 1,0-1-1,0 1-12,-1-3 4,0 1 0,0-1 1,0 0-1,-1 1 0,1 0 0,0 3-4,5 16-46,-7-22 39,5 23 152,-2-12-305,0-3 136,0-1-1,1 0 0,0 0 0,0 0 1,1-1-1,0 1 0,1-1 0,0 0 1,5 5 24,-9-9-6,-1-1-1,1 1 1,-1-1 0,0 1 0,0-1-1,-1 1 1,1-1 0,-1 1 0,0 0 0,0-1-1,0 1 7,1 10-37,6 15-72,-2 0 0,-1 1 0,-1-1 0,-1 10 109,-6 3 76,3-34-53,0 0-1,0 0 0,1 0 0,0 0 0,0 0 0,1 0 0,1 3-22,1 18-6,-3-24-13,0-1 0,1 0 0,-1 0 1,1 0-1,0 0 0,0 0 0,0 0 0,1 0 0,1 4 19,-2-6-26,-1 1 0,1-1-1,-1 0 1,1 1 0,-1-1 0,0 1 0,0-1-1,0 1 1,0-1 0,0 1 0,-1-1-1,1 1 27,-1 7 282,1-8-160,0-2-368,0 0-21,0 0 318,0 0 57,13 32-44,-8-30-125,12 11-405,-5-3 427,-9-7 43,-1 0-1,1-1 1,0 1-1,0-1 0,0 0 1,1 0-1,-1 0 1,0 0-1,1 0 0,-1-1 1,1 1-1,0-1 1,-1 0-1,1-1 0,0 1 1,1 0-4,8 1 5,4 2-10,6 2-24,1-1 0,1-1 0,-1-1 0,0-1 0,1-1-1,8-1 30,-7-1-47,-16 0 13,-1 1-1,1 0 0,-1 0 0,1 1 1,0 1-1,-1 0 0,0 0 0,1 0 0,0 2 35,47 8 145,-48-10-111,1-1-1,0 1 0,-1 1 1,0-1-1,1 2 1,-1 0-34,-7-4 2,50 16-56,-38-12 47,-1-1 0,0-1 0,1 0 0,-1-1-1,1 0 1,-1-1 0,1-1 0,6 0 7,14-5-15,-1 0-1,21-8 16,-37 10-2,0 1 1,1 0 0,-1 2-1,1 0 1,7 1 1,-23 0-12,-2 0-23,3-1 28,0 0 0,0 0 0,0 1 0,0-1 0,1 1-1,-1 0 1,0 0 0,2 0 7,-3 0-9,62-3 213,-62 3-196,0 0 4,3 0-11,-1 0 1,0 0-1,1 0 0,-1-1 1,0 0-1,0 1 0,1-1 1,-1-1-1,0 1 1,0-1-1,0 1 0,0-1 1,-1 0-1,3-2-1,-1-1 2,-1 1-1,1-1 0,-1 0 1,0-1-1,-1 1 0,1-1 1,-1 1-1,0-1 1,-1 0-1,1 0 0,0-5-1,8-20 35,-1-1-1,-2 0 1,-1 0-1,-1-1 1,-2 1-1,-1-10-34,2-9-6,2 1-1,10-40 7,-4 28-2,-9 38 5,12-56 74,-3-1 1,-4 0-1,-3-24-77,-4 64-195,5-27 195,-1 18 15,9-73 188,-3-39-203,2-7-239,-5 89 1119,-3-38-880,-5 104-121,0 1 1,1-1-1,3-11 121,4-33-10,6-130-61,-3 95 153,-12 92-74,1-29 148,10-54-63,1-13-116,1 28-102,0-43 125,-13 62 492,0 48-320,0 2-123,0 0-90,-3-4 13,-1 0 0,1 0 0,0 0 1,0-1-1,1 1 0,-1-3 28,1 5 7,0-2 2,0 0-8,0 1 0,0 0 0,-1 0 0,1 0 0,-1 0 0,1 0 0,-1 0 0,0 0 0,0 1-1,0 0 1,-1-1-1,-18-15 136,20 17-130,1-1 1,-25-31 16,15 21 74,10 11 256,1 1-11,-7-11-668,0 1 1,-1 0 0,0 0-1,-10-8 326,15 15 75,0 0-1,0 0 1,0 1-1,-1-1 1,1 1-1,-1 0 1,0 0-1,1 0 1,-1 1-1,0-1 0,0 1 1,0 0-1,-2 0-74,-2-2-37,0 1-1,0 1 0,0-1 1,0 1-1,0 1 0,-1 0 1,1 0-1,-2 0 38,-29 0-204,6-1 331,25 1-101,-1 0 0,1 0 0,-1-1 1,0 0-1,1 0 0,-6-2-26,12 2 13,-1 1 1,-21 0 61,0-1 3,0 2-1,0 0 1,-10 3-78,27-3-55,0 0 0,0 0-1,1-1 1,-1 0 0,0-1 0,0 0 0,-5-1 55,5 1 12,0 0-1,0 0 1,0 1 0,0 0-1,0 0 1,0 1 0,-6 0-12,-45 12-115,-20-14 259,76 0-138,-28-1 5,-14 5-112,31-2 60,1 0-1,-1-1 1,0 0 0,1-1 41,-3 1 80,1 0 0,-1 1-1,-7 1-79,-7 1 67,19-2-72,0 0 0,1 1 0,-1 0 0,-6 2 5,-22 3-22,-7 3-27,24-4 10,12-4 137,1 0-48,1 0 0,-1 0 0,1 1 0,0-1 0,0 2 0,0-1 0,-2 2-50,6-3-31,-1-1 1,0 1 0,-1-1-1,1 0 1,0 0-1,0 0 1,0 0 0,-1-1-1,1 0 1,0 0 0,-1 0-1,-1 0 31,-9 0-521,4 0-412,-11-1-2909,6-4-1682,4-1 544</inkml:trace>
  <inkml:trace contextRef="#ctx0" brushRef="#br0" timeOffset="2">351 822 2424,'-1'1'152,"-1"-1"0,1 1-1,0-1 1,0 1 0,0 0 0,-1 0 0,1 0 0,0 0 0,0 0-1,0 0 1,0 0 0,0 0 0,0 0 0,1 0 0,-1 0 0,0 0-1,1 1 1,-1-1 0,1 0 0,-1 1 0,1-1 0,-1 0 0,1 1-1,0 0-151,-11 43 1537,9-35-1514,-21 88 919,21-87-824,1-1 0,0 1 0,0-1 0,1 3-118,0-3 59,0 0 0,-1 0 0,0 0 0,-3 7-59,1-1 76,1-1 1,0 1-1,1-1 0,0 8-76,-4 42 898,5-60 490,2-6-584,6-11-403,7-19-581,-2-5 529,-2 0-1,-2 0 0,-1-1 1,3-36-349,4-5 1056,4-28-640,-19 105-575,0 1 34,0 0 242,0 31 179,-12 155-91,12-168-179,-2 0-1,0 0 1,-1 0-1,-1-1 1,-1 1-1,0-1 1,-2 3-26,-11 49 21,13-46 168,-1 0 1,-6 12-190,3 9 281,7-30-181,1-13 175,1-1-11,0 0-280,0 0-46,0 0 82,-14-30-72,9 14-64,1 0 0,0-1-1,1 1 1,0-5 116,-5-31 355,6 36-357,1 0 1,0 0 0,1 0-1,1 0 1,0 0-1,2 0 1,0 0 0,0 0-1,6-12 2,0-11-1,-5 13 48,-3 19-27,0 0 1,0 0-1,0 1 1,1-1 0,0 0-1,1 1 1,-1-1-1,4-4-20,-5 8-329,6-10 646,-6 8-4566,-1 5-4612</inkml:trace>
  <inkml:trace contextRef="#ctx0" brushRef="#br0" timeOffset="3">529 994 1440,'0'0'0,"-12"4"0,-8 5 0,-13 5-600</inkml:trace>
  <inkml:trace contextRef="#ctx0" brushRef="#br0" timeOffset="4">499 1030 3056,'-14'4'4858,"-6"10"-3975,6-3-88,9-8-735,0-1-1,0 1 1,0-1 0,-1 0 0,1 0 0,-1-1 0,0 0 0,1 0 0,-1 0 0,0 0 0,-1-1-60,-74-2 594,31-1 821,-111 3-247,196-4-1693,5-2 1044,32 0-519,-17 4-228,-35 0 328,-1 1 0,1 1 0,0 1 0,18 3-100,-12 2 211,-1-2 0,0-1 1,7-1-212,-31-2-20,-1 0 12,0 0 65,0 0 62,0 0 162,0 0-2,0 0-191,0 0-38,0 0 44,0 0 38,0 0 112,0 0-50,0 0-307,0 0-32,-47 0 319,36 0-164,-2 1-10,0 2 0,-68-1 77,71-3-59,0 1-1,0 0 1,0 1 0,0 0 0,0 1 0,-7 1-18,-2 1-21,0-1 1,0-1-1,-8 0 21,5-1-5,22-1-4,0 0 0,0 0 0,0 0 1,0 0-1,0 0 0,0 0 0,0 0 0,0 1 0,0-1 1,0 0-1,0 0 0,0 0 0,0 0 0,0 0 1,0 0-1,0 0 0,0 0 0,0 0 0,0 0 0,0 0 1,0 0-1,0 1 0,0-1 0,0 0 0,0 0 1,0 0-1,0 0 0,0 0 0,0 0 0,-1 0 0,1 0 1,0 0-1,0 0 0,0 0 0,0 0 0,0 0 0,0 0 1,0 0 8,16 4-122,24 2-64,-4-8 218,1-2-1,-1-1 1,18-6-32,-18 4-68,1 1 1,0 1-1,19 1 68,92-11 31,-121 11 501,-27 4-518,0 0 0,0 0-1,0 0 1,0 0 0,0 0-1,0 0 1,0 0 0,0 0-1,0 0 1,0-1 0,0 1-1,0 0 1,0 0 0,0 0-1,0 0 1,0 0 0,0 0-1,0 0 1,0 0 0,0 0-1,0 0 1,0 0 0,0 0-1,0 0 1,0 0 0,0 0-1,0-1 1,0 1 0,0 0-1,0 0 1,0 0 0,0 0-1,0 0 1,0 0 0,0 0-1,0 0 1,0 0 0,0 0-1,0 0 1,0 0 0,0 0 0,0 0-1,0 0 1,0 0 0,1 0-1,-1 0 1,0 0 0,0 0-1,0 0 1,0 0 0,0 0-1,0 0 1,0 0 0,0-1-1,0 1 1,0 0 0,0 0-14,-16-1 388,-2 1-375,0 0 0,1 1 0,-1 1 0,0 1 1,1 0-1,-1 1 0,1 1 0,-5 3-13,-9 4 83,0-1-1,-1-1 1,0-2 0,-28 3-83,-118 9 96,157-18 51,16-1-92,-1 0 0,1-1 0,-1 0-1,1-1 1,0 1 0,-1-1-1,0 0-54,-44-5-324,48 6 266,2 0 7,0 0 62,0 0 18,0 0-4,0 0 13,0 0 54,0 0-6,33 4-243,148-3-152,-153-1 1058,-49 0 16,-117 6-1495,131-5-12,3 0-2248,4-1-6523</inkml:trace>
  <inkml:trace contextRef="#ctx0" brushRef="#br0" timeOffset="5">327 920 1264,'0'0'0,"0"0"0,18 0 0,-18 0-16,0 0 16,0 0-16,0 12 16,0-1-440</inkml:trace>
  <inkml:trace contextRef="#ctx0" brushRef="#br0" timeOffset="6">292 1040 3056,'0'0'68,"1"0"1,0 0 0,-1 1-1,1-1 1,-1 0-1,1 0 1,-1 1-1,1-1 1,-1 0-1,1 1 1,-1-1 0,1 0-1,-1 1 1,1-1-1,-1 1 1,0-1-1,1 1 1,-1-1 0,0 1-1,1-1 1,-1 1-1,0-1 1,0 1-1,0 0 1,1-1-1,-1 1 1,0-1 0,0 1-1,0 0 1,0-1-69,2 32 1395,-10 30-783,6-48-424,1-10-127,1 1 1,-1 0-1,0 0 0,-1-1 0,1 1 0,-1-1 0,0 1 0,0-1 1,-1 0-1,-2 4-61,1-1 216,-1 0-1,0 0 1,0-1 0,-1 1 0,0-1-1,-1 1-215,1-2 96,5-3 216,1-2-93,0 0-38,0 0-2,0 0-26,0 0-115,0 0-52,0 0-84,0 0-17,9-18-45,2-5 425,1 2-89,-1-1 1,-1-1-1,-2 0 0,0 0 1,3-16-177,0-10 196,-6 30-277,-1 0 0,1-20 81,5-29 1019,-7 45-738,-2 21-603,-1 8 315,1 4 372,5 157 882,-12-133-1431,5-30 265,0-1 0,0 2 0,0-1 0,0 0 0,1 0 0,-1 0 0,1 0 0,1 0 0,-1 0 0,0 0 0,2 4-81,-2 2 71,1 0-1,-1 0 1,-1 0 0,0 1 0,0-1 0,-1 0 0,0 0 0,-1-1 0,0 2-71,-15 18-146,15-24 143,1 0 1,0 1 0,0-1 0,0 0 0,0 1 0,1-1 0,0 1 2,-1 4 17,1-8 78,1-2 41,0 0 71,0 0-69,0 0-339,0-22-107,2-17-305,5-30 613,1-12 58,-6 52-45,1 0 0,1 1-1,1 0 1,3-3-13,-4 12 93,-9 34 131,-10 32 110,-7 114-196,15-124 838,-3 35-976,12-12 44,-2-58-10,0-2 9,0 0 19,0 0 27,0 0 78,0 0 2,0 0-84,0 0-43,0 0-92,0 0-86,0 0-255,0 0-67,0 0-3,0 0-444,0 0-1791,0 0-812,0 0-1456</inkml:trace>
  <inkml:trace contextRef="#ctx0" brushRef="#br0" timeOffset="7">311 1112 1712,'-32'0'1177,"30"0"-410,2 0-151,0 0 32,0 0 448,0 0-172,0 0-1135,0 0-132,0 0 589,0 0 27,0 0-473,0 0 67,0 0 722,0 0 224,0 0 158,0 0-58,-29 0 973,-10-7 382,-30-6-3103,164 8 1057,-67 3-63,-22 1 181,-9 2 258,-46 10-187,1 2 0,-11 6-411,36-10-177,-1-2 0,1-1 1,-16 2 176,61-8-1715,-12 0-2642,-10 0-1199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5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12280,'0'0'0,"0"0"0,0 0 0,0 0-8736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59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3320,'0'0'-336,"0"0"468,0 0 1873,0 0 230,0 0-975,0 0-196,0 0 192,0 0-52,5 3-518,98 60 308,-93-58-875,1-2 1,-1 1 0,1-1 0,0-1 0,0 0-1,6 0-119,9 3 30,17 1 204,1-2 0,39-1-234,-15-1 54,-33 1 190,-1 2 0,12 3-244,38 6 318,-49-12-36,0-1 1,3-2-283,-12-1 207,1 2-1,-1 1 1,0 2-1,6 1-206,-3 1 42,0-2-1,0 0 0,0-2 1,0-2-1,14-1-41,333-29 873,-87 26-632,-197 6-178,-79-1-20,-1 2 0,1 0 0,-1 0 0,3 1-43,-7 0 27,0-1 0,0 0 0,0-1-1,1 0 1,-1-1 0,1 1 0,-1-2 0,0 1 0,8-2-27,-14 1 98,-2 1-10,0 0 14,0 0 84,0 0 4,0 0-76,0 0-27,0 0-38,0 0-11,0 0-10,0 0-12,-17-1-98,-104-19-96,-85-1 178,24 13-78,142 8 131,29 0-16,-1 0 0,0-1 1,0 0-1,1-1 0,-10-2-37,-66-13-5,69 14-9,1 0 1,-1 1-1,0 0 1,0 2-1,0 0 1,1 1-1,-1 1 1,-8 2 13,-3-1 20,0 0 0,-24-2-20,-72-12 130,50 3-180,-33 3 50,34 0 361,46 2-368,1 1 1,-11 1 6,-20 2 11,6 0-145,1 1 0,0 3 0,-5 3 134,-81 19-15,131-26 49,-1 0 1,0-1-1,0 0 0,0 0 0,-4-1-34,-7 0 63,17 1-11,30 0-781,11-1 594,1 1 0,-1 3 0,0 1-1,17 5 136,-33-5 5,0 0 0,1-2-1,8 0-4,7 0-36,-27-1 34,23 1 14,0 2 0,-1 1 0,34 10-12,-30-5 33,1-2-1,0-2 1,0-1-1,0-2 1,0-2-1,36-4-32,9 2 367,15 5-367,-81-3 12,101-6 288,-8 5-79,-63-2-86,38 5-135,113 22 612,-24-19 304,-174-6-532,-2 0-540,0 0-96,9 9 276,-7-8-63,0 0 0,0 1 0,0-1-1,-1 1 1,1-1 0,-1 1 0,1 0 0,-1-1 0,1 1 0,0 2 39,2 24-7520,-4-19-1206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50:1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60 659 992,'-21'24'847,"-17"20"1745,87-83-774,-47 37-1170,-2 2 168,0 0 135,0 0-227,0 0-1039,0 0 80,0 0 1342,0 0 200,0 0-559,0 0-122,0 0 77,0 0-54,0 0-307,0 0-89,0 0-41,0 0 19,-5 14 397,1-5-442,1-1 1,0 1-1,0 0 1,1-1-1,0 1 1,0 1-1,1-1 1,0 0-1,1 0 1,0 0-1,1 6-186,3 34 31,-4-36 25,1 0 1,1 1 0,0-1 0,1 0-1,0 0 1,3 8-57,24 74 338,-20-60-74,1 0-1,15 31-263,-10-37 416,1 0-1,2-1 0,1 1-415,-19-28 198,5 6 429,-4-9 591,-5-8-739,-20-45-120,10 23-364,1 0 1,-1-7 4,-18-43-9,24 67-22,1 0 0,0 0 0,1-1 0,0 0 0,2 0 0,0 0 1,0 0-1,1-8 31,3 8-51,0 0 0,1 0 0,1 1 0,1-1 1,0 1-1,0 0 0,2 0 0,0 0 0,1 1 1,0 0 50,-4 10-171,3-2 144,-5 4 107,-1 2-12,0 0-112,0 0-21,13-21 1,-11 19 85,-2 2 111,0 0-30,0 0-234,0 0 25,0 0 316,0 0-14,-2 3-246,1 0 0,0-1 0,-1 1 0,1-1 0,-1 1 0,0-1 0,0 0 0,1 0 0,-2 0 0,1 1 51,-7 7-43,4-2 29,1 0 0,0-1 0,1 2 0,-1-1 0,2 0 1,-1 1-1,1-1 0,0 1 0,1 0 0,0 0 0,1-1 0,0 1 1,0 0-1,0 0 0,1 0 0,1-1 0,0 1 0,2 7 14,6 17-24,2 0 0,1-1-1,2 0 1,3 3 24,-8-16-24,16 30 20,-13-27 15,-2 1 1,4 11-12,-9-21-31,3 24 660,-9-27-629,1-1 0,4 8 901,-4-15-2071,-2 0-4290,1-1 1547,0-1-3876</inkml:trace>
  <inkml:trace contextRef="#ctx0" brushRef="#br0" timeOffset="906.31">567 904 1440,'4'1'100,"19"9"3073,-19-5-1303,-12-1-908,6-4-141,2 0 70,0 0-186,0 0-658,0 0 2,0 3-155,-1 23 3785,-1-23-961,-2-14-1360,4 10-1342,-1-1 0,1 1 0,-1 0 0,1 0 0,0 0 0,-1 0 0,0 0 0,1 0 0,-1 0 0,0 0 0,1 0 0,-1 0 0,0 0 0,0 1 0,0-1 0,0 0-1,0 0 1,0 1 0,0-1 0,0 1 0,0-1 0,0 1 0,0-1 0,0 1 0,0 0 0,-1-1 0,1 1 0,-1 0-16,-1 0-9,0 0 1,0 0-1,0 0 0,0 0 1,0 1-1,0-1 0,0 1 1,-2 0 8,3 0-12,2 0 4,0 1 12,0-1-1,0 1 1,0-1 0,0 0 0,0 1-1,1-1 1,-1 1 0,0-1 0,1 0-1,-1 1 1,1-1 0,-1 0 0,1 1 0,-1-1-1,1 0 1,0 0 0,0 0 0,0 0-1,0 0 1,0 0 0,0 0 0,0 0-1,0 0 1,0 0 0,0 0 0,0 0-1,1-1 1,-1 1 0,0-1 0,1 1 0,-1-1-1,0 1 1,1-1 0,-1 0 0,0 1-1,1-1 1,-1 0 0,1 0 0,-1 0-1,0 0 1,1 0 0,-1-1 0,1 1-1,-1 0 1,0-1-4,4 0 98,0 0 0,-1 0 0,1 0 0,-1-1 0,1 0 0,-1 0 0,0 0 0,1 0 0,-1-1 0,0 0 0,-1 0 0,4-3-98,-5 4 84,0 0-1,-1-1 1,1 1-1,-1-1 1,0 0-1,1 1 1,-1-1-1,-1 0 1,1 0-1,0 0 1,-1 1-1,1-1 1,-1 0-1,0 0 1,0 0-1,0-1-83,0 2 253,0 2-42,-13 0-587,11 0 317,1 0 0,0 0 0,0 0 0,-1 0 0,1 1 1,0-1-1,0 0 0,-1 1 0,1-1 0,0 1 0,0-1 0,0 1 0,0-1 0,0 1 0,0 0 0,0 0 1,0-1-1,-1 2 59,-11 20-4385,6-10 1241,1 0-4469</inkml:trace>
  <inkml:trace contextRef="#ctx0" brushRef="#br0" timeOffset="1827.68">1131 656 10936,'-73'41'-2867,"71"-40"3312,2-1 466,0 0 17,0 0-344,0 0-116,0 0-136,0 0-19,-1 2 44,10 22 96,-6-23-308,1 1 1,-1-1-1,0 0 1,0 0-1,1 0 1,-1 0-1,1 0 1,2-1-146,-3 1 149,-1-1 0,1 0 1,-1 0-1,1 0 0,0-1 1,-1 1-1,1 0 0,-1-1 1,1 0-1,1 0-149,-3 1 71,-1-1 1,0 1-1,1 0 0,-1 0 1,0-1-1,1 1 0,-1 0 1,0-1-1,0 1 0,1 0 1,-1 0-1,0-1 0,0 1 1,0-1-1,1 1 0,-1 0 1,0-1-1,0 1 0,0 0 1,0-1-1,0 1 1,0-1-1,0 1 0,0 0 1,0-1-1,0 1 0,0-1-71,-9-16 907,7 15-882,1 1-27,-1-1 1,1 0-1,-1 1 1,0-1 0,1 1-1,-1 0 1,0-1-1,0 1 1,0 0-1,0 0 1,0 0 0,-1 1-1,1-1 1,0 0-1,0 1 1,-1-1 0,1 1-1,0 0 1,0 0-1,-1 0 1,1 0-1,-1 0 2,-7 1-22,8-1-92,2 0-2,0 0 82,0 0-60,-1 4-411,0-2 542,1 1 0,-1-1 0,0 1 1,1 0-1,0-1 0,0 1 0,-1-1 0,2 1 0,-1-1 0,0 1 0,0-1 0,1 3-37,2-4 88,1 0-1,-1 0 1,0 0-1,1 0 1,-1-1-1,1 1 1,-1-1-1,1 0 1,-1 0 0,1 0-1,-1 0 1,1-1-1,-1 1 1,0-1-1,1 0 1,-1 0-1,0 0 1,1-1-1,0 0-87,-2 1 259,1-4-71,8-16 216,-11 14-377,-11 9-233,10-1-482,-27 14 1317,23-12-4088,3 0-3352,2-3 1038</inkml:trace>
  <inkml:trace contextRef="#ctx0" brushRef="#br0" timeOffset="2781.02">1538 465 1800,'-44'45'2493,"43"-44"-881,5-10 634,-3 4 798,2 12-1823,-2-1-1247,0 2 185,1-1 0,1 1-1,-1 0 1,1-1 0,1 2-159,-3-6 65,1-1 0,-1 0 1,1 0-1,0 0 1,-1 0-1,1 0 0,0 0 1,0 0-1,0 0 1,0-1-1,0 1 0,1-1 1,-1 0-1,0 1 1,1-1-1,-1 0 0,1 0 1,0 0-66,35 4 1127,-37-5-1068,1 0-1,-1 0 1,0 0 0,1-1-1,-1 1 1,0 0 0,1-1-1,-1 1 1,0-1 0,0 1-1,1-1 1,-1 0-1,0 1 1,0-1 0,0 0-1,0 0 1,0 0 0,0 0-1,0 0 1,0 0 0,0 0-1,0 0 1,-1 0 0,1 0-1,0 0 1,-1-1-1,1 1 1,-1-1-59,3-7 123,0 0 1,-1 0-1,0 0 0,0-1 0,-1 1 0,-1-1 1,0-1-124,0 6 47,0 0 1,-1 0-1,0 0 1,0 0 0,0 0-1,-1 0 1,0 0-1,0 0 1,0 0 0,0 0-1,-1 1 1,0 0-1,-1-2-47,3 5 10,0 0-1,-1 0 1,1 0-1,-1 0 0,1 1 1,-1-1-1,1 0 1,-1 1-1,1-1 0,-1 1 1,1 0-1,-1-1 0,1 1 1,-1 0-1,0 0 1,1 0-1,-1 0 0,-1 0-9,-26 4 115,26-2-117,1-1 0,-1 0 0,0 1 0,1-1 0,-1 1 0,1 0 0,0-1-1,0 1 1,-1 0 0,1 1 0,0-1 0,1 0 0,-1 1 0,0-1 0,1 1-1,-1-1 1,1 1 0,0 0 0,0-1 0,0 1 0,0 2 2,-1 2 4,0-1 0,0 1 0,1 0-1,1 0 1,-1 0 0,1 0 0,0 0 0,0 2-4,0-8 15,0 0-1,0 0 1,0 0 0,0 0-1,0 0 1,0 0 0,1 0 0,-1 0-1,0 0 1,0 0 0,1-1-1,-1 1 1,0 0 0,1 0-1,-1 0 1,1 0 0,-1-1-1,1 1 1,-1 0 0,1 0-1,0-1 1,-1 1 0,1-1-1,0 1 1,-1 0 0,1-1-1,0 1 1,0-1 0,0 0-1,0 1 1,-1-1 0,1 0 0,0 1-1,0-1 1,0 0 0,0 0-1,0 0 1,0 0 0,0 0-1,0 0 1,0 0 0,0 0-1,-1 0 1,1 0 0,0 0-1,0-1 1,0 1-15,5-3 12,0 1 0,0-1 0,0-1 0,0 1 0,-1-1 0,2-1-12,2-2 323,-7 5-279,1 0 0,-1-1 0,-1 1-1,1-1 1,0 0 0,-1 1-1,1-1 1,-1 0 0,0 0-1,0 0 1,0 0 0,0 0 0,0 0-1,-1 0 1,1 0 0,-1 0-1,0 0 1,0-3-44,0 5 201,-2 1-214,0 0-1,0 0 0,0 0 0,0 0 1,0 0-1,0 1 0,0-1 1,0 1-1,0 0 0,-1 0 14,-1 2-15,2-1 2,-1 0 1,1 0 0,0 0 0,0 0-1,0 0 1,0 0 0,0 1 0,0-1-1,1 1 1,-1-1 0,1 1 0,0 0-1,-1 0 1,1-1 0,0 1 0,1 0-1,-1 0 1,1 0 12,0-1 15,0-2-67,0 0-228,0 0-856,0 0-2073,0 0-7455</inkml:trace>
  <inkml:trace contextRef="#ctx0" brushRef="#br0" timeOffset="4115.97">1775 1 3680,'11'12'2091,"0"0"311,-1-2 7426,34-10-8006,-36 4-1806,1 0 1,-1 0-1,0 1 0,0 0 0,0 0 0,-1 1 0,0 0 0,0 0 0,0 0 0,0 3-16,-5-7 1,9 8 57,0 1 1,-1 0 0,0 1-1,-1 0 1,-1 0 0,0 1-1,0 0 1,-1 1 0,2 7-59,-3 1 137,-2 1-1,0-1 1,-1 0 0,-2 1 0,0 16-137,8-4 310,-9-34-260,0-1 122,0 0-2,0 0-139,0 0 16,1-1-24,0 0 0,0-1 0,-1 1 0,1-1 0,0 1 1,0-1-1,-1 0 0,1 1 0,-1-1 0,0 0 0,1 1 0,-1-1 1,0 0-1,0 1 0,0-2-23,1-29-93,-4 13 150,-2 0-1,0 0 0,-2 1 0,0-2-56,-14-43 90,20 60-93,1 1-4,-1-1-1,1 1 1,-1-1-1,0 1 0,0-1 1,0 1-1,0 0 0,-1-1 1,0-1 7,-36-33-101,28 27 105,1 1 3,1 1 0,-1 0 1,-1 0-1,-1 0-7,-11-5 0,-1-3 0,18 12-86,-14-12 242,17 15-352,9 9-543,4 1 743,0-1-1,0 0 1,0-1 0,1 0 0,0 0-1,0-2 1,3 1-4,4 3-81,-5-2 213,-1 0 0,1 0 0,-1 1 0,-1 1 0,0 0 0,7 7-132,-15-12 4,0 0-1,0 0 1,0 1-1,0-1 1,-1 1-1,1 0 0,-1 0 1,-1 0-1,1 1 1,-1-1-1,2 6-3,2 4 30,-5-7-26,1 0 0,-1 1 0,0-1 0,-1 1 0,0-1 0,0 1 0,-1-1 0,0 1 0,0-1 0,-1 1-4,1-2-319,-2 11 520,0-11-8002,3-7-1499</inkml:trace>
  <inkml:trace contextRef="#ctx0" brushRef="#br0" timeOffset="5116.22">204 656 1080,'3'7'112,"0"1"0,-1-1 1,0 1-1,0 0 0,-1 0 0,0 0 0,0 3-112,-4-12-546,-19-5 9776,14 6-8089,-2 4-1087,8-2 34,0-1 0,-1 0 0,1 0 0,-1 1 0,1-1 0,0 1 0,0 0 1,0 0-1,0 0 0,0 0 0,1 0 0,-1 0 0,0 0 0,1 1 0,0-1 0,-1 0 1,1 1-1,0-1 0,0 1 0,0 1-88,0 0 26,-2 7 43,0 0 0,1 0 1,0 0-1,1 1 1,0-1-1,1 0 1,0 1-1,2 6-69,2 17 238,3 0-1,2 3-237,6 38 528,-6 4-999,-7-53 1056,1 0 1,1 0 0,6 21-586,-8-41 118,0 0 1,1 0 0,-1-1-1,1 1 1,0-1 0,1 0 0,0 0-1,0 0 1,0 0 0,0 0 0,1-1-1,0 0 1,0 0 0,1-1 0,-1 1-1,1-1-118,-3-2 95,14 14-3036,-7-6-7512</inkml:trace>
  <inkml:trace contextRef="#ctx0" brushRef="#br0" timeOffset="6297.35">634 861 1624,'0'3'101,"4"33"4419,-2-25-1851,-1-14-1429,-6 27-803,4-23-378,1 0-1,-1 1 0,1-1 1,-1 0-1,1 0 1,-1 1-1,1-1 1,0 0-1,0 1 1,0-1-1,0 0 1,0 1-1,0-1 1,0 0-1,0 1 1,1-1-1,-1 0 0,0 0 1,1 1-1,-1-1 1,1 0-1,-1 0 1,1 0-1,0 1-58,0 0 536,-1-2-185,0 0-107,0 0-137,0 0 3,26-19 2016,-26 18-2111,0 1 1,0-1 0,0 0 0,0 0 0,0 1 0,0-1 0,0 0 0,0 0 0,-1 1 0,1-1 0,0 0 0,0 0 0,-1 1 0,1-1 0,-1 0 0,1 1 0,0-1-1,-1 1 1,1-1 0,-1 0 0,0 1 0,1-1 0,-1 1 0,1 0 0,-1-1 0,0 1 0,1-1 0,-1 1 0,0 0-16,-1-1 9,0 1-1,1 0 1,-1-1 0,0 1-1,0 0 1,0 0 0,0 0-1,0 1 1,1-1 0,-1 0-1,0 1 1,0-1 0,0 1-9,-2 0 27,1 0 1,-1 1 0,0 0 0,1-1 0,-1 1-1,1 1 1,0-1 0,-1 0 0,1 1-1,0-1 1,1 1 0,-1 0 0,0 0 0,0 2-28,1-2 11,1-1 0,0 1 0,0 0 0,1-1 0,-1 1 0,0 0 1,1 0-1,0 0 0,-1-1 0,1 1 0,0 0 0,1 0 1,-1 0-1,0 0 0,1-1 0,0 1 0,-1 0 0,1 0 1,0-1-13,0 0 23,-1-2 12,15 0 13,-10 1-12,1-1 1,0 0-1,-1 0 0,1-1 0,-1 0 0,1 0 0,-1 0 0,5-2-35,-4 1 89,-1-1-1,1 1 0,-1-1 0,1 0 0,-1 0 0,0-1 0,1-1-88,-4 4 24,-1-1 1,1 0-1,0 0 1,-1 0-1,1 0 1,-1 0-1,0 0 1,1-1-1,-1 1 1,0 0 0,0-1-1,-1 1 1,1 0-1,0-1 1,-1 1-1,1-1 1,-1 0-25,0 1 29,0 0 1,0 0 0,0-1-1,0 1 1,0 0-1,0-1 1,-1 1 0,1 0-1,-1 0 1,1 0-1,-1-1 1,0 1 0,0 0-1,0 0 1,0 0-1,0 0 1,-1 0 0,1 1-1,0-1 1,-1 0-30,0 0 150,-1 1-207,-1-1 0,1 1 0,-1 0 0,0 0 0,1 0 0,-1 1 0,0-1 0,0 1 0,1 0 0,-4 0 57,5 1-14,0 0 0,0-1 0,0 1 0,0 0 0,0 0 0,0 0 0,1 1 0,-1-1 0,0 0 0,0 1 0,1-1 0,-1 1 0,1-1 1,-1 1-1,1 0 0,0-1 0,0 1 0,0 0 0,0 0 0,0 0 0,0 0 0,0 0 0,1 0 0,-1 0 0,1 0 0,-1 1 0,1-1 0,0 0 0,0 0 0,0 1 14,0 0 7,0 0-1,1 0 0,-1 0 0,1-1 1,0 1-1,0 0 0,0-1 0,0 1 1,0 0-1,0-1 0,1 1 0,-1-1 1,1 0-1,0 0 0,-1 1 0,1-1 1,0 0-1,0-1 0,1 1 0,-1 0 1,0 0-1,1-1 0,0 1-6,-2-2 0,0 0 1,0 0-1,1 1 0,-1-1 1,0 0-1,0-1 0,1 1 1,-1 0-1,0 0 1,0 0-1,0-1 0,0 1 1,1 0-1,-1-1 0,0 0 1,0 1-1,0-1 0,0 1 1,1-2-1,20-15 154,-19 14-128,1-1 0,-1 0-1,0 0 1,0 0 0,-1 0-1,1 0 1,-1 0 0,0-1-1,0 1 1,0-1 0,0-3-26,-1 5 38,-1 1 0,0-1 0,1 1 0,-1 0 0,0-1 1,0 1-1,-1-1 0,1 1 0,0 0 0,-1-1 0,0 1 0,1-1 1,-1 1-1,0 0 0,0 0 0,0 0 0,-1 0 0,1 0 1,0 0-1,-1 0 0,1 0 0,-1 0 0,0 0 0,0 1 0,0-2-38,0 2 78,2 1-374,-3 1-32,0 1 49,-1-1 1,1 1-1,-1-1 0,1 1 1,-1 0-1,1 0 1,0 0-1,0 1 1,0-1-1,0 1 0,0 0 1,1 0-1,-1 0 1,1 0-1,0 0 1,0 0-1,-1 3 279,-4 6-1687,-6 7-6139</inkml:trace>
  <inkml:trace contextRef="#ctx0" brushRef="#br0" timeOffset="7406.54">1100 687 7264,'-3'17'-271,"-8"25"-1557,10-84 2668,1 40-173,0 2 1,0 0-528,0 0-27,0 0 422,0 0 94,0 0-41,0 0 20,0 0 103,0 0-87,4 10-388,-4-9-183,0 0-1,0 0 1,1 0 0,-1 0 0,0 0 0,0 0 0,0 0 0,0 0-1,1-1 1,-1 1 0,0 0 0,1 0 0,-1 0 0,1-1 0,-1 1-1,1 0 1,-1 0 0,1-1 0,0 1 0,-1 0 0,1-1 0,0 1-1,-1-1 1,1 1 0,0-1 0,0 1-53,1-1 83,0 1-1,-1-1 1,1 1-1,0-1 1,0 0 0,0 0-1,0 0 1,0 0-1,0 0 1,0 0 0,0 0-1,-1-1 1,1 1-1,0-1 1,0 0 0,0 1-83,-2 0 74,1 0 1,-1-1 0,0 1 0,1 0 0,-1 0 0,0 0 0,1 0-1,-1 0 1,0-1 0,1 1 0,-1 0 0,0 0 0,1-1 0,-1 1 0,0 0-1,1 0 1,-1-1 0,0 1 0,0 0 0,0-1 0,1 1 0,-1 0-1,0-1 1,0 1 0,0 0 0,0-1 0,0 1 0,0 0 0,1-1-1,-1 1 1,0-1 0,0 1 0,0 0 0,0-1 0,0 1 0,-1 0 0,1-1-1,0 1 1,0-1 0,0 1 0,0 0 0,0-1 0,0 1 0,-1-1-75,1 1-24,-1-1 1,1 0-1,-1 1 1,1-1 0,-1 0-1,0 1 1,1-1 0,-1 1-1,0-1 1,1 1 0,-1-1-1,0 1 1,0 0-1,1-1 1,-1 1 0,0 0-1,0 0 1,0-1 0,0 1-1,1 0 1,-1 0-1,-1 0 24,-15 4-164,16-4 63,1 0-24,0 0 34,0 0 126,4 11 262,-3-9-261,0 0-1,1-1 1,-1 1 0,0-1-1,0 0 1,1 1 0,-1-1-1,1 0 1,-1 0-1,1 0 1,-1 0 0,1 0-1,0 0 1,0-1 0,-1 1-1,1 0 1,0-1 0,0 0-1,0 1 1,-1-1-1,1 0 1,0 0 0,0 0-1,0 0 1,0 0 0,0 0-1,0 0 1,0-1-36,9 1 23,-9-2 64,-1 1 0,0 0 0,0-1 0,0 1 0,0-1 0,0 0 0,-1 1 0,1-1 0,0 0 0,-1 1 0,1-1 0,-1 0 0,0 0-1,1 1 1,-1-1 0,0 0 0,0 0 0,0 0 0,0 1 0,-1-2-87,-4-2-15,0 1-1,0 0 1,0 0 0,0 1-1,-1 0 1,0 0-1,0 0 1,0 0 0,0 1-1,0 0 1,0 0 0,-1 1-1,1 0 1,0 0 0,-1 0-1,1 1 1,-1 0-1,1 0 1,-5 1 15,9 1-51,0 0-1,0 0 1,0 0 0,1 0-1,-1 0 1,0 0 0,1 1-1,0-1 1,-1 0 0,1 1-1,0-1 1,0 1 0,0 0-1,0 2 52,1-3 13,0 0-1,0-1 0,0 1 0,1 0 0,-1 0 0,1 0 1,-1 0-1,1-1 0,-1 1 0,1 0 0,0-1 0,0 1 0,0 0 1,0-1-1,0 1 0,0-1 0,0 1 0,1-1 0,-1 0 1,0 1-1,1-1 0,0 0-12,1 1 41,0 0 1,1-1-1,-1 1 1,0-1-1,1 0 0,0 0 1,-1 0-1,1 0 1,0-1-1,-1 1 1,2-1-42,3 0 25,-1 0 0,0 0 0,0-1 1,0 0-1,0 0 0,1 0 1,-1-1-1,-1 0 0,1-1 0,0 0 1,6-3-26,-13 6 286,3-7-151,-1 0 0,0 1-1,-1-1 1,0 0 0,0-1-135,0 6 206,-14-3-198,12 4-87,-1 0 0,0 0 0,0 0 0,0 1 0,0-1 0,1 1 0,-1-1 0,0 1 0,0 0 0,0 0 0,0-1 0,0 2 0,0-1 0,0 0 0,0 0 0,0 0 0,0 1 0,0-1 0,0 1 0,0 0 0,1-1 0,-1 1 0,0 1 79,-3 1-918,0 0-1,0 1 1,0 0-1,1 0 1,0 0-1,0 1 1,0-1-1,-1 2 919,-8 10-7106</inkml:trace>
  <inkml:trace contextRef="#ctx0" brushRef="#br0" timeOffset="8078.61">1602 436 2424,'0'16'-132,"0"-11"672,0 0 0,0 1 0,0-1 0,0 0 0,-1 0 0,0 0 0,0 0 0,-1 3-540,1-6 1100,1-2 66,0 0-611,0 0-218,0 0-275,0 18-4,0-15-6,0 0 0,0 1 0,0-1 0,0 0 0,0 1 0,1-1 0,0 0 0,0 0 0,0 1 0,0-1 0,0 0 0,0 0 0,1 0 0,0 0 0,-1 0 0,1-1 0,2 3-52,-3-5 35,0 1 0,0-1 0,0 1-1,0-1 1,0 0 0,0 0 0,0 0 0,0 1-1,0-1 1,0 0 0,0 0 0,0 0 0,0 0-1,0-1 1,0 1 0,-1 0 0,1 0-1,0-1 1,0 1 0,0 0 0,0-1 0,0 1-1,0-1 1,0 1 0,0-1 0,-1 1-1,1-1 1,0 0 0,-1 1 0,1-1 0,0 0-1,-1 0 1,1 0-35,18-22 1018,-18 21-923,0 1 1,0-1 0,-1 0 0,1 0-1,0 1 1,-1-1 0,1 0-1,-1 0 1,0 0 0,1 0 0,-1 0-1,0 0 1,0 0 0,0 1 0,-1-1-1,1 0 1,0 0 0,-1 0 0,1 0-1,-1 0 1,0 1 0,1-1-1,-1 0 1,0 0 0,0 1 0,0-1-1,-1 0-95,-14-36 979,15 38-982,1-1 0,0 1-1,0-1 1,0 1-1,0 0 1,0-1-1,0 1 1,-1 0-1,1-1 1,0 1 0,0 0-1,-1-1 1,1 1-1,0 0 1,0 0-1,-1-1 1,1 1-1,0 0 1,-1 0-1,1-1 1,0 1 0,-1 0-1,1 0 1,0 0-1,-1 0 1,1-1-1,-1 1 1,1 0-1,0 0 1,-1 0-1,1 0 1,0 0 0,-1 0-1,1 0 1,-1 0-1,1 0 1,0 0-1,-1 0 1,1 1-1,-1-1 1,1 0-1,-1 0 5,-13 9-225,12-8 197,-2 3-995,-4 7-7787,3-4 9089,-3 9-3453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50:1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60 659 992,'-21'24'847,"-17"20"1745,87-83-774,-47 37-1170,-2 2 168,0 0 135,0 0-227,0 0-1039,0 0 80,0 0 1342,0 0 200,0 0-559,0 0-122,0 0 77,0 0-54,0 0-307,0 0-89,0 0-41,0 0 19,-5 14 397,1-5-442,1-1 1,0 1-1,0 0 1,1-1-1,0 1 1,0 1-1,1-1 1,0 0-1,1 0 1,0 0-1,1 6-186,3 34 31,-4-36 25,1 0 1,1 1 0,0-1 0,1 0-1,0 0 1,3 8-57,24 74 338,-20-60-74,1 0-1,15 31-263,-10-37 416,1 0-1,2-1 0,1 1-415,-19-28 198,5 6 429,-4-9 591,-5-8-739,-20-45-120,10 23-364,1 0 1,-1-7 4,-18-43-9,24 67-22,1 0 0,0 0 0,1-1 0,0 0 0,2 0 0,0 0 1,0 0-1,1-8 31,3 8-51,0 0 0,1 0 0,1 1 0,1-1 1,0 1-1,0 0 0,2 0 0,0 0 0,1 1 1,0 0 50,-4 10-171,3-2 144,-5 4 107,-1 2-12,0 0-112,0 0-21,13-21 1,-11 19 85,-2 2 111,0 0-30,0 0-234,0 0 25,0 0 316,0 0-14,-2 3-246,1 0 0,0-1 0,-1 1 0,1-1 0,-1 1 0,0-1 0,0 0 0,1 0 0,-2 0 0,1 1 51,-7 7-43,4-2 29,1 0 0,0-1 0,1 2 0,-1-1 0,2 0 1,-1 1-1,1-1 0,0 1 0,1 0 0,0 0 0,1-1 0,0 1 1,0 0-1,0 0 0,1 0 0,1-1 0,0 1 0,2 7 14,6 17-24,2 0 0,1-1-1,2 0 1,3 3 24,-8-16-24,16 30 20,-13-27 15,-2 1 1,4 11-12,-9-21-31,3 24 660,-9-27-629,1-1 0,4 8 901,-4-15-2071,-2 0-4290,1-1 1547,0-1-3876</inkml:trace>
  <inkml:trace contextRef="#ctx0" brushRef="#br0" timeOffset="906.31">567 904 1440,'4'1'100,"19"9"3073,-19-5-1303,-12-1-908,6-4-141,2 0 70,0 0-186,0 0-658,0 0 2,0 3-155,-1 23 3785,-1-23-961,-2-14-1360,4 10-1342,-1-1 0,1 1 0,-1 0 0,1 0 0,0 0 0,-1 0 0,0 0 0,1 0 0,-1 0 0,0 0 0,1 0 0,-1 0 0,0 0 0,0 1 0,0-1 0,0 0-1,0 0 1,0 1 0,0-1 0,0 1 0,0-1 0,0 1 0,0-1 0,0 1 0,0 0 0,-1-1 0,1 1 0,-1 0-16,-1 0-9,0 0 1,0 0-1,0 0 0,0 0 1,0 1-1,0-1 0,0 1 1,-2 0 8,3 0-12,2 0 4,0 1 12,0-1-1,0 1 1,0-1 0,0 0 0,0 1-1,1-1 1,-1 1 0,0-1 0,1 0-1,-1 1 1,1-1 0,-1 0 0,1 1 0,-1-1-1,1 0 1,0 0 0,0 0 0,0 0-1,0 0 1,0 0 0,0 0 0,0 0-1,0 0 1,0 0 0,0 0 0,0 0-1,1-1 1,-1 1 0,0-1 0,1 1 0,-1-1-1,0 1 1,1-1 0,-1 0 0,0 1-1,1-1 1,-1 0 0,1 0 0,-1 0-1,0 0 1,1 0 0,-1-1 0,1 1-1,-1 0 1,0-1-4,4 0 98,0 0 0,-1 0 0,1 0 0,-1-1 0,1 0 0,-1 0 0,0 0 0,1 0 0,-1-1 0,0 0 0,-1 0 0,4-3-98,-5 4 84,0 0-1,-1-1 1,1 1-1,-1-1 1,0 0-1,1 1 1,-1-1-1,-1 0 1,1 0-1,0 0 1,-1 1-1,1-1 1,-1 0-1,0 0 1,0 0-1,0-1-83,0 2 253,0 2-42,-13 0-587,11 0 317,1 0 0,0 0 0,0 0 0,-1 0 0,1 1 1,0-1-1,0 0 0,-1 1 0,1-1 0,0 1 0,0-1 0,0 1 0,0-1 0,0 1 0,0 0 0,0 0 1,0-1-1,-1 2 59,-11 20-4385,6-10 1241,1 0-4469</inkml:trace>
  <inkml:trace contextRef="#ctx0" brushRef="#br0" timeOffset="1827.68">1131 656 10936,'-73'41'-2867,"71"-40"3312,2-1 466,0 0 17,0 0-344,0 0-116,0 0-136,0 0-19,-1 2 44,10 22 96,-6-23-308,1 1 1,-1-1-1,0 0 1,0 0-1,1 0 1,-1 0-1,1 0 1,2-1-146,-3 1 149,-1-1 0,1 0 1,-1 0-1,1 0 0,0-1 1,-1 1-1,1 0 0,-1-1 1,1 0-1,1 0-149,-3 1 71,-1-1 1,0 1-1,1 0 0,-1 0 1,0-1-1,1 1 0,-1 0 1,0-1-1,0 1 0,1 0 1,-1 0-1,0-1 0,0 1 1,0-1-1,1 1 0,-1 0 1,0-1-1,0 1 0,0 0 1,0-1-1,0 1 1,0-1-1,0 1 0,0 0 1,0-1-1,0 1 0,0-1-71,-9-16 907,7 15-882,1 1-27,-1-1 1,1 0-1,-1 1 1,0-1 0,1 1-1,-1 0 1,0-1-1,0 1 1,0 0-1,0 0 1,0 0 0,-1 1-1,1-1 1,0 0-1,0 1 1,-1-1 0,1 1-1,0 0 1,0 0-1,-1 0 1,1 0-1,-1 0 2,-7 1-22,8-1-92,2 0-2,0 0 82,0 0-60,-1 4-411,0-2 542,1 1 0,-1-1 0,0 1 1,1 0-1,0-1 0,0 1 0,-1-1 0,2 1 0,-1-1 0,0 1 0,0-1 0,1 3-37,2-4 88,1 0-1,-1 0 1,0 0-1,1 0 1,-1-1-1,1 1 1,-1-1-1,1 0 1,-1 0 0,1 0-1,-1 0 1,1-1-1,-1 1 1,0-1-1,1 0 1,-1 0-1,0 0 1,1-1-1,0 0-87,-2 1 259,1-4-71,8-16 216,-11 14-377,-11 9-233,10-1-482,-27 14 1317,23-12-4088,3 0-3352,2-3 1038</inkml:trace>
  <inkml:trace contextRef="#ctx0" brushRef="#br0" timeOffset="2781.02">1538 465 1800,'-44'45'2493,"43"-44"-881,5-10 634,-3 4 798,2 12-1823,-2-1-1247,0 2 185,1-1 0,1 1-1,-1 0 1,1-1 0,1 2-159,-3-6 65,1-1 0,-1 0 1,1 0-1,0 0 1,-1 0-1,1 0 0,0 0 1,0 0-1,0 0 1,0-1-1,0 1 0,1-1 1,-1 0-1,0 1 1,1-1-1,-1 0 0,1 0 1,0 0-66,35 4 1127,-37-5-1068,1 0-1,-1 0 1,0 0 0,1-1-1,-1 1 1,0 0 0,1-1-1,-1 1 1,0-1 0,0 1-1,1-1 1,-1 0-1,0 1 1,0-1 0,0 0-1,0 0 1,0 0 0,0 0-1,0 0 1,0 0 0,0 0-1,0 0 1,-1 0 0,1 0-1,0 0 1,-1-1-1,1 1 1,-1-1-59,3-7 123,0 0 1,-1 0-1,0 0 0,0-1 0,-1 1 0,-1-1 1,0-1-124,0 6 47,0 0 1,-1 0-1,0 0 1,0 0 0,0 0-1,-1 0 1,0 0-1,0 0 1,0 0 0,0 0-1,-1 1 1,0 0-1,-1-2-47,3 5 10,0 0-1,-1 0 1,1 0-1,-1 0 0,1 1 1,-1-1-1,1 0 1,-1 1-1,1-1 0,-1 1 1,1 0-1,-1-1 0,1 1 1,-1 0-1,0 0 1,1 0-1,-1 0 0,-1 0-9,-26 4 115,26-2-117,1-1 0,-1 0 0,0 1 0,1-1 0,-1 1 0,1 0 0,0-1-1,0 1 1,-1 0 0,1 1 0,0-1 0,1 0 0,-1 1 0,0-1 0,1 1-1,-1-1 1,1 1 0,0 0 0,0-1 0,0 1 0,0 2 2,-1 2 4,0-1 0,0 1 0,1 0-1,1 0 1,-1 0 0,1 0 0,0 0 0,0 2-4,0-8 15,0 0-1,0 0 1,0 0 0,0 0-1,0 0 1,0 0 0,1 0 0,-1 0-1,0 0 1,0 0 0,1-1-1,-1 1 1,0 0 0,1 0-1,-1 0 1,1 0 0,-1-1-1,1 1 1,-1 0 0,1 0-1,0-1 1,-1 1 0,1-1-1,0 1 1,-1 0 0,1-1-1,0 1 1,0-1 0,0 0-1,0 1 1,-1-1 0,1 0 0,0 1-1,0-1 1,0 0 0,0 0-1,0 0 1,0 0 0,0 0-1,0 0 1,0 0 0,0 0-1,-1 0 1,1 0 0,0 0-1,0-1 1,0 1-15,5-3 12,0 1 0,0-1 0,0-1 0,0 1 0,-1-1 0,2-1-12,2-2 323,-7 5-279,1 0 0,-1-1 0,-1 1-1,1-1 1,0 0 0,-1 1-1,1-1 1,-1 0 0,0 0-1,0 0 1,0 0 0,0 0 0,0 0-1,-1 0 1,1 0 0,-1 0-1,0 0 1,0-3-44,0 5 201,-2 1-214,0 0-1,0 0 0,0 0 0,0 0 1,0 0-1,0 1 0,0-1 1,0 1-1,0 0 0,-1 0 14,-1 2-15,2-1 2,-1 0 1,1 0 0,0 0 0,0 0-1,0 0 1,0 0 0,0 1 0,0-1-1,1 1 1,-1-1 0,1 1 0,0 0-1,-1 0 1,1-1 0,0 1 0,1 0-1,-1 0 1,1 0 12,0-1 15,0-2-67,0 0-228,0 0-856,0 0-2073,0 0-7455</inkml:trace>
  <inkml:trace contextRef="#ctx0" brushRef="#br0" timeOffset="4115.97">1775 1 3680,'11'12'2091,"0"0"311,-1-2 7426,34-10-8006,-36 4-1806,1 0 1,-1 0-1,0 1 0,0 0 0,0 0 0,-1 1 0,0 0 0,0 0 0,0 0 0,0 3-16,-5-7 1,9 8 57,0 1 1,-1 0 0,0 1-1,-1 0 1,-1 0 0,0 1-1,0 0 1,-1 1 0,2 7-59,-3 1 137,-2 1-1,0-1 1,-1 0 0,-2 1 0,0 16-137,8-4 310,-9-34-260,0-1 122,0 0-2,0 0-139,0 0 16,1-1-24,0 0 0,0-1 0,-1 1 0,1-1 0,0 1 1,0-1-1,-1 0 0,1 1 0,-1-1 0,0 0 0,1 1 0,-1-1 1,0 0-1,0 1 0,0-2-23,1-29-93,-4 13 150,-2 0-1,0 0 0,-2 1 0,0-2-56,-14-43 90,20 60-93,1 1-4,-1-1-1,1 1 1,-1-1-1,0 1 0,0-1 1,0 1-1,0 0 0,-1-1 1,0-1 7,-36-33-101,28 27 105,1 1 3,1 1 0,-1 0 1,-1 0-1,-1 0-7,-11-5 0,-1-3 0,18 12-86,-14-12 242,17 15-352,9 9-543,4 1 743,0-1-1,0 0 1,0-1 0,1 0 0,0 0-1,0-2 1,3 1-4,4 3-81,-5-2 213,-1 0 0,1 0 0,-1 1 0,-1 1 0,0 0 0,7 7-132,-15-12 4,0 0-1,0 0 1,0 1-1,0-1 1,-1 1-1,1 0 0,-1 0 1,-1 0-1,1 1 1,-1-1-1,2 6-3,2 4 30,-5-7-26,1 0 0,-1 1 0,0-1 0,-1 1 0,0-1 0,0 1 0,-1-1 0,0 1 0,0-1 0,-1 1-4,1-2-319,-2 11 520,0-11-8002,3-7-1499</inkml:trace>
  <inkml:trace contextRef="#ctx0" brushRef="#br0" timeOffset="5116.22">204 656 1080,'3'7'112,"0"1"0,-1-1 1,0 1-1,0 0 0,-1 0 0,0 0 0,0 3-112,-4-12-546,-19-5 9776,14 6-8089,-2 4-1087,8-2 34,0-1 0,-1 0 0,1 0 0,-1 1 0,1-1 0,0 1 0,0 0 1,0 0-1,0 0 0,0 0 0,1 0 0,-1 0 0,0 0 0,1 1 0,0-1 0,-1 0 1,1 1-1,0-1 0,0 1 0,0 1-88,0 0 26,-2 7 43,0 0 0,1 0 1,0 0-1,1 1 1,0-1-1,1 0 1,0 1-1,2 6-69,2 17 238,3 0-1,2 3-237,6 38 528,-6 4-999,-7-53 1056,1 0 1,1 0 0,6 21-586,-8-41 118,0 0 1,1 0 0,-1-1-1,1 1 1,0-1 0,1 0 0,0 0-1,0 0 1,0 0 0,0 0 0,1-1-1,0 0 1,0 0 0,1-1 0,-1 1-1,1-1-118,-3-2 95,14 14-3036,-7-6-7512</inkml:trace>
  <inkml:trace contextRef="#ctx0" brushRef="#br0" timeOffset="6297.35">634 861 1624,'0'3'101,"4"33"4419,-2-25-1851,-1-14-1429,-6 27-803,4-23-378,1 0-1,-1 1 0,1-1 1,-1 0-1,1 0 1,-1 1-1,1-1 1,0 0-1,0 1 1,0-1-1,0 0 1,0 1-1,0-1 1,0 0-1,0 1 1,1-1-1,-1 0 0,0 0 1,1 1-1,-1-1 1,1 0-1,-1 0 1,1 0-1,0 1-58,0 0 536,-1-2-185,0 0-107,0 0-137,0 0 3,26-19 2016,-26 18-2111,0 1 1,0-1 0,0 0 0,0 0 0,0 1 0,0-1 0,0 0 0,0 0 0,-1 1 0,1-1 0,0 0 0,0 0 0,-1 1 0,1-1 0,-1 0 0,1 1 0,0-1-1,-1 1 1,1-1 0,-1 0 0,0 1 0,1-1 0,-1 1 0,1 0 0,-1-1 0,0 1 0,1-1 0,-1 1 0,0 0-16,-1-1 9,0 1-1,1 0 1,-1-1 0,0 1-1,0 0 1,0 0 0,0 0-1,0 1 1,1-1 0,-1 0-1,0 1 1,0-1 0,0 1-9,-2 0 27,1 0 1,-1 1 0,0 0 0,1-1 0,-1 1-1,1 1 1,0-1 0,-1 0 0,1 1-1,0-1 1,1 1 0,-1 0 0,0 0 0,0 2-28,1-2 11,1-1 0,0 1 0,0 0 0,1-1 0,-1 1 0,0 0 1,1 0-1,0 0 0,-1-1 0,1 1 0,0 0 0,1 0 1,-1 0-1,0 0 0,1-1 0,0 1 0,-1 0 0,1 0 1,0-1-13,0 0 23,-1-2 12,15 0 13,-10 1-12,1-1 1,0 0-1,-1 0 0,1-1 0,-1 0 0,1 0 0,-1 0 0,5-2-35,-4 1 89,-1-1-1,1 1 0,-1-1 0,1 0 0,-1 0 0,0-1 0,1-1-88,-4 4 24,-1-1 1,1 0-1,0 0 1,-1 0-1,1 0 1,-1 0-1,0 0 1,1-1-1,-1 1 1,0 0 0,0-1-1,-1 1 1,1 0-1,0-1 1,-1 1-1,1-1 1,-1 0-25,0 1 29,0 0 1,0 0 0,0-1-1,0 1 1,0 0-1,0-1 1,-1 1 0,1 0-1,-1 0 1,1 0-1,-1-1 1,0 1 0,0 0-1,0 0 1,0 0-1,0 0 1,-1 0 0,1 1-1,0-1 1,-1 0-30,0 0 150,-1 1-207,-1-1 0,1 1 0,-1 0 0,0 0 0,1 0 0,-1 1 0,0-1 0,0 1 0,1 0 0,-4 0 57,5 1-14,0 0 0,0-1 0,0 1 0,0 0 0,0 0 0,0 0 0,1 1 0,-1-1 0,0 0 0,0 1 0,1-1 0,-1 1 0,1-1 1,-1 1-1,1 0 0,0-1 0,0 1 0,0 0 0,0 0 0,0 0 0,0 0 0,0 0 0,1 0 0,-1 0 0,1 0 0,-1 1 0,1-1 0,0 0 0,0 0 0,0 1 14,0 0 7,0 0-1,1 0 0,-1 0 0,1-1 1,0 1-1,0 0 0,0-1 0,0 1 1,0 0-1,0-1 0,1 1 0,-1-1 1,1 0-1,0 0 0,-1 1 0,1-1 1,0 0-1,0-1 0,1 1 0,-1 0 1,0 0-1,1-1 0,0 1-6,-2-2 0,0 0 1,0 0-1,1 1 0,-1-1 1,0 0-1,0-1 0,1 1 1,-1 0-1,0 0 1,0 0-1,0-1 0,0 1 1,1 0-1,-1-1 0,0 0 1,0 1-1,0-1 0,0 1 1,1-2-1,20-15 154,-19 14-128,1-1 0,-1 0-1,0 0 1,0 0 0,-1 0-1,1 0 1,-1 0 0,0-1-1,0 1 1,0-1 0,0-3-26,-1 5 38,-1 1 0,0-1 0,1 1 0,-1 0 0,0-1 1,0 1-1,-1-1 0,1 1 0,0 0 0,-1-1 0,0 1 0,1-1 1,-1 1-1,0 0 0,0 0 0,0 0 0,-1 0 0,1 0 1,0 0-1,-1 0 0,1 0 0,-1 0 0,0 0 0,0 1 0,0-2-38,0 2 78,2 1-374,-3 1-32,0 1 49,-1-1 1,1 1-1,-1-1 0,1 1 1,-1 0-1,1 0 1,0 0-1,0 1 1,0-1-1,0 1 0,0 0 1,1 0-1,-1 0 1,1 0-1,0 0 1,0 0-1,-1 3 279,-4 6-1687,-6 7-6139</inkml:trace>
  <inkml:trace contextRef="#ctx0" brushRef="#br0" timeOffset="7406.54">1100 687 7264,'-3'17'-271,"-8"25"-1557,10-84 2668,1 40-173,0 2 1,0 0-528,0 0-27,0 0 422,0 0 94,0 0-41,0 0 20,0 0 103,0 0-87,4 10-388,-4-9-183,0 0-1,0 0 1,1 0 0,-1 0 0,0 0 0,0 0 0,0 0 0,0 0-1,1-1 1,-1 1 0,0 0 0,1 0 0,-1 0 0,1-1 0,-1 1-1,1 0 1,-1 0 0,1-1 0,0 1 0,-1 0 0,1-1 0,0 1-1,-1-1 1,1 1 0,0-1 0,0 1-53,1-1 83,0 1-1,-1-1 1,1 1-1,0-1 1,0 0 0,0 0-1,0 0 1,0 0-1,0 0 1,0 0 0,0 0-1,-1-1 1,1 1-1,0-1 1,0 0 0,0 1-83,-2 0 74,1 0 1,-1-1 0,0 1 0,1 0 0,-1 0 0,0 0 0,1 0-1,-1 0 1,0-1 0,1 1 0,-1 0 0,0 0 0,1-1 0,-1 1 0,0 0-1,1 0 1,-1-1 0,0 1 0,0 0 0,0-1 0,1 1 0,-1 0-1,0-1 1,0 1 0,0 0 0,0-1 0,0 1 0,0 0 0,1-1-1,-1 1 1,0-1 0,0 1 0,0 0 0,0-1 0,0 1 0,-1 0 0,1-1-1,0 1 1,0-1 0,0 1 0,0 0 0,0-1 0,0 1 0,-1-1-75,1 1-24,-1-1 1,1 0-1,-1 1 1,1-1 0,-1 0-1,0 1 1,1-1 0,-1 1-1,0-1 1,1 1 0,-1-1-1,0 1 1,0 0-1,1-1 1,-1 1 0,0 0-1,0 0 1,0-1 0,0 1-1,1 0 1,-1 0-1,-1 0 24,-15 4-164,16-4 63,1 0-24,0 0 34,0 0 126,4 11 262,-3-9-261,0 0-1,1-1 1,-1 1 0,0-1-1,0 0 1,1 1 0,-1-1-1,1 0 1,-1 0-1,1 0 1,-1 0 0,1 0-1,0 0 1,0-1 0,-1 1-1,1 0 1,0-1 0,0 0-1,0 1 1,-1-1-1,1 0 1,0 0 0,0 0-1,0 0 1,0 0 0,0 0-1,0 0 1,0-1-36,9 1 23,-9-2 64,-1 1 0,0 0 0,0-1 0,0 1 0,0-1 0,0 0 0,-1 1 0,1-1 0,0 0 0,-1 1 0,1-1 0,-1 0 0,0 0-1,1 1 1,-1-1 0,0 0 0,0 0 0,0 0 0,0 1 0,-1-2-87,-4-2-15,0 1-1,0 0 1,0 0 0,0 1-1,-1 0 1,0 0-1,0 0 1,0 0 0,0 1-1,0 0 1,0 0 0,-1 1-1,1 0 1,0 0 0,-1 0-1,1 1 1,-1 0-1,1 0 1,-5 1 15,9 1-51,0 0-1,0 0 1,0 0 0,1 0-1,-1 0 1,0 0 0,1 1-1,0-1 1,-1 0 0,1 1-1,0-1 1,0 1 0,0 0-1,0 2 52,1-3 13,0 0-1,0-1 0,0 1 0,1 0 0,-1 0 0,1 0 1,-1 0-1,1-1 0,-1 1 0,1 0 0,0-1 0,0 1 0,0 0 1,0-1-1,0 1 0,0-1 0,0 1 0,1-1 0,-1 0 1,0 1-1,1-1 0,0 0-12,1 1 41,0 0 1,1-1-1,-1 1 1,0-1-1,1 0 0,0 0 1,-1 0-1,1 0 1,0-1-1,-1 1 1,2-1-42,3 0 25,-1 0 0,0 0 0,0-1 1,0 0-1,0 0 0,1 0 1,-1-1-1,-1 0 0,1-1 0,0 0 1,6-3-26,-13 6 286,3-7-151,-1 0 0,0 1-1,-1-1 1,0 0 0,0-1-135,0 6 206,-14-3-198,12 4-87,-1 0 0,0 0 0,0 0 0,0 1 0,0-1 0,1 1 0,-1-1 0,0 1 0,0 0 0,0 0 0,0-1 0,0 2 0,0-1 0,0 0 0,0 0 0,0 0 0,0 1 0,0-1 0,0 1 0,0 0 0,1-1 0,-1 1 0,0 1 79,-3 1-918,0 0-1,0 1 1,0 0-1,1 0 1,0 0-1,0 1 1,0-1-1,-1 2 919,-8 10-7106</inkml:trace>
  <inkml:trace contextRef="#ctx0" brushRef="#br0" timeOffset="8078.61">1602 436 2424,'0'16'-132,"0"-11"672,0 0 0,0 1 0,0-1 0,0 0 0,-1 0 0,0 0 0,0 0 0,-1 3-540,1-6 1100,1-2 66,0 0-611,0 0-218,0 0-275,0 18-4,0-15-6,0 0 0,0 1 0,0-1 0,0 0 0,0 1 0,1-1 0,0 0 0,0 0 0,0 1 0,0-1 0,0 0 0,0 0 0,1 0 0,0 0 0,-1 0 0,1-1 0,2 3-52,-3-5 35,0 1 0,0-1 0,0 1-1,0-1 1,0 0 0,0 0 0,0 0 0,0 1-1,0-1 1,0 0 0,0 0 0,0 0 0,0 0-1,0-1 1,0 1 0,-1 0 0,1 0-1,0-1 1,0 1 0,0 0 0,0-1 0,0 1-1,0-1 1,0 1 0,0-1 0,-1 1-1,1-1 1,0 0 0,-1 1 0,1-1 0,0 0-1,-1 0 1,1 0-35,18-22 1018,-18 21-923,0 1 1,0-1 0,-1 0 0,1 0-1,0 1 1,-1-1 0,1 0-1,-1 0 1,0 0 0,1 0 0,-1 0-1,0 0 1,0 0 0,0 1 0,-1-1-1,1 0 1,0 0 0,-1 0 0,1 0-1,-1 0 1,0 1 0,1-1-1,-1 0 1,0 0 0,0 1 0,0-1-1,-1 0-95,-14-36 979,15 38-982,1-1 0,0 1-1,0-1 1,0 1-1,0 0 1,0-1-1,0 1 1,-1 0-1,1-1 1,0 1 0,0 0-1,-1-1 1,1 1-1,0 0 1,0 0-1,-1-1 1,1 1-1,0 0 1,-1 0-1,1-1 1,0 1 0,-1 0-1,1 0 1,0 0-1,-1 0 1,1-1-1,-1 1 1,1 0-1,0 0 1,-1 0-1,1 0 1,0 0 0,-1 0-1,1 0 1,-1 0-1,1 0 1,0 0-1,-1 0 1,1 1-1,-1-1 1,1 0-1,-1 0 5,-13 9-225,12-8 197,-2 3-995,-4 7-7787,3-4 9089,-3 9-3453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50:1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60 659 992,'-21'24'847,"-17"20"1745,87-83-774,-47 37-1170,-2 2 168,0 0 135,0 0-227,0 0-1039,0 0 80,0 0 1342,0 0 200,0 0-559,0 0-122,0 0 77,0 0-54,0 0-307,0 0-89,0 0-41,0 0 19,-5 14 397,1-5-442,1-1 1,0 1-1,0 0 1,1-1-1,0 1 1,0 1-1,1-1 1,0 0-1,1 0 1,0 0-1,1 6-186,3 34 31,-4-36 25,1 0 1,1 1 0,0-1 0,1 0-1,0 0 1,3 8-57,24 74 338,-20-60-74,1 0-1,15 31-263,-10-37 416,1 0-1,2-1 0,1 1-415,-19-28 198,5 6 429,-4-9 591,-5-8-739,-20-45-120,10 23-364,1 0 1,-1-7 4,-18-43-9,24 67-22,1 0 0,0 0 0,1-1 0,0 0 0,2 0 0,0 0 1,0 0-1,1-8 31,3 8-51,0 0 0,1 0 0,1 1 0,1-1 1,0 1-1,0 0 0,2 0 0,0 0 0,1 1 1,0 0 50,-4 10-171,3-2 144,-5 4 107,-1 2-12,0 0-112,0 0-21,13-21 1,-11 19 85,-2 2 111,0 0-30,0 0-234,0 0 25,0 0 316,0 0-14,-2 3-246,1 0 0,0-1 0,-1 1 0,1-1 0,-1 1 0,0-1 0,0 0 0,1 0 0,-2 0 0,1 1 51,-7 7-43,4-2 29,1 0 0,0-1 0,1 2 0,-1-1 0,2 0 1,-1 1-1,1-1 0,0 1 0,1 0 0,0 0 0,1-1 0,0 1 1,0 0-1,0 0 0,1 0 0,1-1 0,0 1 0,2 7 14,6 17-24,2 0 0,1-1-1,2 0 1,3 3 24,-8-16-24,16 30 20,-13-27 15,-2 1 1,4 11-12,-9-21-31,3 24 660,-9-27-629,1-1 0,4 8 901,-4-15-2071,-2 0-4290,1-1 1547,0-1-3876</inkml:trace>
  <inkml:trace contextRef="#ctx0" brushRef="#br0" timeOffset="906.31">567 904 1440,'4'1'100,"19"9"3073,-19-5-1303,-12-1-908,6-4-141,2 0 70,0 0-186,0 0-658,0 0 2,0 3-155,-1 23 3785,-1-23-961,-2-14-1360,4 10-1342,-1-1 0,1 1 0,-1 0 0,1 0 0,0 0 0,-1 0 0,0 0 0,1 0 0,-1 0 0,0 0 0,1 0 0,-1 0 0,0 0 0,0 1 0,0-1 0,0 0-1,0 0 1,0 1 0,0-1 0,0 1 0,0-1 0,0 1 0,0-1 0,0 1 0,0 0 0,-1-1 0,1 1 0,-1 0-16,-1 0-9,0 0 1,0 0-1,0 0 0,0 0 1,0 1-1,0-1 0,0 1 1,-2 0 8,3 0-12,2 0 4,0 1 12,0-1-1,0 1 1,0-1 0,0 0 0,0 1-1,1-1 1,-1 1 0,0-1 0,1 0-1,-1 1 1,1-1 0,-1 0 0,1 1 0,-1-1-1,1 0 1,0 0 0,0 0 0,0 0-1,0 0 1,0 0 0,0 0 0,0 0-1,0 0 1,0 0 0,0 0 0,0 0-1,1-1 1,-1 1 0,0-1 0,1 1 0,-1-1-1,0 1 1,1-1 0,-1 0 0,0 1-1,1-1 1,-1 0 0,1 0 0,-1 0-1,0 0 1,1 0 0,-1-1 0,1 1-1,-1 0 1,0-1-4,4 0 98,0 0 0,-1 0 0,1 0 0,-1-1 0,1 0 0,-1 0 0,0 0 0,1 0 0,-1-1 0,0 0 0,-1 0 0,4-3-98,-5 4 84,0 0-1,-1-1 1,1 1-1,-1-1 1,0 0-1,1 1 1,-1-1-1,-1 0 1,1 0-1,0 0 1,-1 1-1,1-1 1,-1 0-1,0 0 1,0 0-1,0-1-83,0 2 253,0 2-42,-13 0-587,11 0 317,1 0 0,0 0 0,0 0 0,-1 0 0,1 1 1,0-1-1,0 0 0,-1 1 0,1-1 0,0 1 0,0-1 0,0 1 0,0-1 0,0 1 0,0 0 0,0 0 1,0-1-1,-1 2 59,-11 20-4385,6-10 1241,1 0-4469</inkml:trace>
  <inkml:trace contextRef="#ctx0" brushRef="#br0" timeOffset="1827.68">1131 656 10936,'-73'41'-2867,"71"-40"3312,2-1 466,0 0 17,0 0-344,0 0-116,0 0-136,0 0-19,-1 2 44,10 22 96,-6-23-308,1 1 1,-1-1-1,0 0 1,0 0-1,1 0 1,-1 0-1,1 0 1,2-1-146,-3 1 149,-1-1 0,1 0 1,-1 0-1,1 0 0,0-1 1,-1 1-1,1 0 0,-1-1 1,1 0-1,1 0-149,-3 1 71,-1-1 1,0 1-1,1 0 0,-1 0 1,0-1-1,1 1 0,-1 0 1,0-1-1,0 1 0,1 0 1,-1 0-1,0-1 0,0 1 1,0-1-1,1 1 0,-1 0 1,0-1-1,0 1 0,0 0 1,0-1-1,0 1 1,0-1-1,0 1 0,0 0 1,0-1-1,0 1 0,0-1-71,-9-16 907,7 15-882,1 1-27,-1-1 1,1 0-1,-1 1 1,0-1 0,1 1-1,-1 0 1,0-1-1,0 1 1,0 0-1,0 0 1,0 0 0,-1 1-1,1-1 1,0 0-1,0 1 1,-1-1 0,1 1-1,0 0 1,0 0-1,-1 0 1,1 0-1,-1 0 2,-7 1-22,8-1-92,2 0-2,0 0 82,0 0-60,-1 4-411,0-2 542,1 1 0,-1-1 0,0 1 1,1 0-1,0-1 0,0 1 0,-1-1 0,2 1 0,-1-1 0,0 1 0,0-1 0,1 3-37,2-4 88,1 0-1,-1 0 1,0 0-1,1 0 1,-1-1-1,1 1 1,-1-1-1,1 0 1,-1 0 0,1 0-1,-1 0 1,1-1-1,-1 1 1,0-1-1,1 0 1,-1 0-1,0 0 1,1-1-1,0 0-87,-2 1 259,1-4-71,8-16 216,-11 14-377,-11 9-233,10-1-482,-27 14 1317,23-12-4088,3 0-3352,2-3 1038</inkml:trace>
  <inkml:trace contextRef="#ctx0" brushRef="#br0" timeOffset="2781.02">1538 465 1800,'-44'45'2493,"43"-44"-881,5-10 634,-3 4 798,2 12-1823,-2-1-1247,0 2 185,1-1 0,1 1-1,-1 0 1,1-1 0,1 2-159,-3-6 65,1-1 0,-1 0 1,1 0-1,0 0 1,-1 0-1,1 0 0,0 0 1,0 0-1,0 0 1,0-1-1,0 1 0,1-1 1,-1 0-1,0 1 1,1-1-1,-1 0 0,1 0 1,0 0-66,35 4 1127,-37-5-1068,1 0-1,-1 0 1,0 0 0,1-1-1,-1 1 1,0 0 0,1-1-1,-1 1 1,0-1 0,0 1-1,1-1 1,-1 0-1,0 1 1,0-1 0,0 0-1,0 0 1,0 0 0,0 0-1,0 0 1,0 0 0,0 0-1,0 0 1,-1 0 0,1 0-1,0 0 1,-1-1-1,1 1 1,-1-1-59,3-7 123,0 0 1,-1 0-1,0 0 0,0-1 0,-1 1 0,-1-1 1,0-1-124,0 6 47,0 0 1,-1 0-1,0 0 1,0 0 0,0 0-1,-1 0 1,0 0-1,0 0 1,0 0 0,0 0-1,-1 1 1,0 0-1,-1-2-47,3 5 10,0 0-1,-1 0 1,1 0-1,-1 0 0,1 1 1,-1-1-1,1 0 1,-1 1-1,1-1 0,-1 1 1,1 0-1,-1-1 0,1 1 1,-1 0-1,0 0 1,1 0-1,-1 0 0,-1 0-9,-26 4 115,26-2-117,1-1 0,-1 0 0,0 1 0,1-1 0,-1 1 0,1 0 0,0-1-1,0 1 1,-1 0 0,1 1 0,0-1 0,1 0 0,-1 1 0,0-1 0,1 1-1,-1-1 1,1 1 0,0 0 0,0-1 0,0 1 0,0 2 2,-1 2 4,0-1 0,0 1 0,1 0-1,1 0 1,-1 0 0,1 0 0,0 0 0,0 2-4,0-8 15,0 0-1,0 0 1,0 0 0,0 0-1,0 0 1,0 0 0,1 0 0,-1 0-1,0 0 1,0 0 0,1-1-1,-1 1 1,0 0 0,1 0-1,-1 0 1,1 0 0,-1-1-1,1 1 1,-1 0 0,1 0-1,0-1 1,-1 1 0,1-1-1,0 1 1,-1 0 0,1-1-1,0 1 1,0-1 0,0 0-1,0 1 1,-1-1 0,1 0 0,0 1-1,0-1 1,0 0 0,0 0-1,0 0 1,0 0 0,0 0-1,0 0 1,0 0 0,0 0-1,-1 0 1,1 0 0,0 0-1,0-1 1,0 1-15,5-3 12,0 1 0,0-1 0,0-1 0,0 1 0,-1-1 0,2-1-12,2-2 323,-7 5-279,1 0 0,-1-1 0,-1 1-1,1-1 1,0 0 0,-1 1-1,1-1 1,-1 0 0,0 0-1,0 0 1,0 0 0,0 0 0,0 0-1,-1 0 1,1 0 0,-1 0-1,0 0 1,0-3-44,0 5 201,-2 1-214,0 0-1,0 0 0,0 0 0,0 0 1,0 0-1,0 1 0,0-1 1,0 1-1,0 0 0,-1 0 14,-1 2-15,2-1 2,-1 0 1,1 0 0,0 0 0,0 0-1,0 0 1,0 0 0,0 1 0,0-1-1,1 1 1,-1-1 0,1 1 0,0 0-1,-1 0 1,1-1 0,0 1 0,1 0-1,-1 0 1,1 0 12,0-1 15,0-2-67,0 0-228,0 0-856,0 0-2073,0 0-7455</inkml:trace>
  <inkml:trace contextRef="#ctx0" brushRef="#br0" timeOffset="4115.97">1775 1 3680,'11'12'2091,"0"0"311,-1-2 7426,34-10-8006,-36 4-1806,1 0 1,-1 0-1,0 1 0,0 0 0,0 0 0,-1 1 0,0 0 0,0 0 0,0 0 0,0 3-16,-5-7 1,9 8 57,0 1 1,-1 0 0,0 1-1,-1 0 1,-1 0 0,0 1-1,0 0 1,-1 1 0,2 7-59,-3 1 137,-2 1-1,0-1 1,-1 0 0,-2 1 0,0 16-137,8-4 310,-9-34-260,0-1 122,0 0-2,0 0-139,0 0 16,1-1-24,0 0 0,0-1 0,-1 1 0,1-1 0,0 1 1,0-1-1,-1 0 0,1 1 0,-1-1 0,0 0 0,1 1 0,-1-1 1,0 0-1,0 1 0,0-2-23,1-29-93,-4 13 150,-2 0-1,0 0 0,-2 1 0,0-2-56,-14-43 90,20 60-93,1 1-4,-1-1-1,1 1 1,-1-1-1,0 1 0,0-1 1,0 1-1,0 0 0,-1-1 1,0-1 7,-36-33-101,28 27 105,1 1 3,1 1 0,-1 0 1,-1 0-1,-1 0-7,-11-5 0,-1-3 0,18 12-86,-14-12 242,17 15-352,9 9-543,4 1 743,0-1-1,0 0 1,0-1 0,1 0 0,0 0-1,0-2 1,3 1-4,4 3-81,-5-2 213,-1 0 0,1 0 0,-1 1 0,-1 1 0,0 0 0,7 7-132,-15-12 4,0 0-1,0 0 1,0 1-1,0-1 1,-1 1-1,1 0 0,-1 0 1,-1 0-1,1 1 1,-1-1-1,2 6-3,2 4 30,-5-7-26,1 0 0,-1 1 0,0-1 0,-1 1 0,0-1 0,0 1 0,-1-1 0,0 1 0,0-1 0,-1 1-4,1-2-319,-2 11 520,0-11-8002,3-7-1499</inkml:trace>
  <inkml:trace contextRef="#ctx0" brushRef="#br0" timeOffset="5116.22">204 656 1080,'3'7'112,"0"1"0,-1-1 1,0 1-1,0 0 0,-1 0 0,0 0 0,0 3-112,-4-12-546,-19-5 9776,14 6-8089,-2 4-1087,8-2 34,0-1 0,-1 0 0,1 0 0,-1 1 0,1-1 0,0 1 0,0 0 1,0 0-1,0 0 0,0 0 0,1 0 0,-1 0 0,0 0 0,1 1 0,0-1 0,-1 0 1,1 1-1,0-1 0,0 1 0,0 1-88,0 0 26,-2 7 43,0 0 0,1 0 1,0 0-1,1 1 1,0-1-1,1 0 1,0 1-1,2 6-69,2 17 238,3 0-1,2 3-237,6 38 528,-6 4-999,-7-53 1056,1 0 1,1 0 0,6 21-586,-8-41 118,0 0 1,1 0 0,-1-1-1,1 1 1,0-1 0,1 0 0,0 0-1,0 0 1,0 0 0,0 0 0,1-1-1,0 0 1,0 0 0,1-1 0,-1 1-1,1-1-118,-3-2 95,14 14-3036,-7-6-7512</inkml:trace>
  <inkml:trace contextRef="#ctx0" brushRef="#br0" timeOffset="6297.35">634 861 1624,'0'3'101,"4"33"4419,-2-25-1851,-1-14-1429,-6 27-803,4-23-378,1 0-1,-1 1 0,1-1 1,-1 0-1,1 0 1,-1 1-1,1-1 1,0 0-1,0 1 1,0-1-1,0 0 1,0 1-1,0-1 1,0 0-1,0 1 1,1-1-1,-1 0 0,0 0 1,1 1-1,-1-1 1,1 0-1,-1 0 1,1 0-1,0 1-58,0 0 536,-1-2-185,0 0-107,0 0-137,0 0 3,26-19 2016,-26 18-2111,0 1 1,0-1 0,0 0 0,0 0 0,0 1 0,0-1 0,0 0 0,0 0 0,-1 1 0,1-1 0,0 0 0,0 0 0,-1 1 0,1-1 0,-1 0 0,1 1 0,0-1-1,-1 1 1,1-1 0,-1 0 0,0 1 0,1-1 0,-1 1 0,1 0 0,-1-1 0,0 1 0,1-1 0,-1 1 0,0 0-16,-1-1 9,0 1-1,1 0 1,-1-1 0,0 1-1,0 0 1,0 0 0,0 0-1,0 1 1,1-1 0,-1 0-1,0 1 1,0-1 0,0 1-9,-2 0 27,1 0 1,-1 1 0,0 0 0,1-1 0,-1 1-1,1 1 1,0-1 0,-1 0 0,1 1-1,0-1 1,1 1 0,-1 0 0,0 0 0,0 2-28,1-2 11,1-1 0,0 1 0,0 0 0,1-1 0,-1 1 0,0 0 1,1 0-1,0 0 0,-1-1 0,1 1 0,0 0 0,1 0 1,-1 0-1,0 0 0,1-1 0,0 1 0,-1 0 0,1 0 1,0-1-13,0 0 23,-1-2 12,15 0 13,-10 1-12,1-1 1,0 0-1,-1 0 0,1-1 0,-1 0 0,1 0 0,-1 0 0,5-2-35,-4 1 89,-1-1-1,1 1 0,-1-1 0,1 0 0,-1 0 0,0-1 0,1-1-88,-4 4 24,-1-1 1,1 0-1,0 0 1,-1 0-1,1 0 1,-1 0-1,0 0 1,1-1-1,-1 1 1,0 0 0,0-1-1,-1 1 1,1 0-1,0-1 1,-1 1-1,1-1 1,-1 0-25,0 1 29,0 0 1,0 0 0,0-1-1,0 1 1,0 0-1,0-1 1,-1 1 0,1 0-1,-1 0 1,1 0-1,-1-1 1,0 1 0,0 0-1,0 0 1,0 0-1,0 0 1,-1 0 0,1 1-1,0-1 1,-1 0-30,0 0 150,-1 1-207,-1-1 0,1 1 0,-1 0 0,0 0 0,1 0 0,-1 1 0,0-1 0,0 1 0,1 0 0,-4 0 57,5 1-14,0 0 0,0-1 0,0 1 0,0 0 0,0 0 0,0 0 0,1 1 0,-1-1 0,0 0 0,0 1 0,1-1 0,-1 1 0,1-1 1,-1 1-1,1 0 0,0-1 0,0 1 0,0 0 0,0 0 0,0 0 0,0 0 0,0 0 0,1 0 0,-1 0 0,1 0 0,-1 1 0,1-1 0,0 0 0,0 0 0,0 1 14,0 0 7,0 0-1,1 0 0,-1 0 0,1-1 1,0 1-1,0 0 0,0-1 0,0 1 1,0 0-1,0-1 0,1 1 0,-1-1 1,1 0-1,0 0 0,-1 1 0,1-1 1,0 0-1,0-1 0,1 1 0,-1 0 1,0 0-1,1-1 0,0 1-6,-2-2 0,0 0 1,0 0-1,1 1 0,-1-1 1,0 0-1,0-1 0,1 1 1,-1 0-1,0 0 1,0 0-1,0-1 0,0 1 1,1 0-1,-1-1 0,0 0 1,0 1-1,0-1 0,0 1 1,1-2-1,20-15 154,-19 14-128,1-1 0,-1 0-1,0 0 1,0 0 0,-1 0-1,1 0 1,-1 0 0,0-1-1,0 1 1,0-1 0,0-3-26,-1 5 38,-1 1 0,0-1 0,1 1 0,-1 0 0,0-1 1,0 1-1,-1-1 0,1 1 0,0 0 0,-1-1 0,0 1 0,1-1 1,-1 1-1,0 0 0,0 0 0,0 0 0,-1 0 0,1 0 1,0 0-1,-1 0 0,1 0 0,-1 0 0,0 0 0,0 1 0,0-2-38,0 2 78,2 1-374,-3 1-32,0 1 49,-1-1 1,1 1-1,-1-1 0,1 1 1,-1 0-1,1 0 1,0 0-1,0 1 1,0-1-1,0 1 0,0 0 1,1 0-1,-1 0 1,1 0-1,0 0 1,0 0-1,-1 3 279,-4 6-1687,-6 7-6139</inkml:trace>
  <inkml:trace contextRef="#ctx0" brushRef="#br0" timeOffset="7406.54">1100 687 7264,'-3'17'-271,"-8"25"-1557,10-84 2668,1 40-173,0 2 1,0 0-528,0 0-27,0 0 422,0 0 94,0 0-41,0 0 20,0 0 103,0 0-87,4 10-388,-4-9-183,0 0-1,0 0 1,1 0 0,-1 0 0,0 0 0,0 0 0,0 0 0,0 0-1,1-1 1,-1 1 0,0 0 0,1 0 0,-1 0 0,1-1 0,-1 1-1,1 0 1,-1 0 0,1-1 0,0 1 0,-1 0 0,1-1 0,0 1-1,-1-1 1,1 1 0,0-1 0,0 1-53,1-1 83,0 1-1,-1-1 1,1 1-1,0-1 1,0 0 0,0 0-1,0 0 1,0 0-1,0 0 1,0 0 0,0 0-1,-1-1 1,1 1-1,0-1 1,0 0 0,0 1-83,-2 0 74,1 0 1,-1-1 0,0 1 0,1 0 0,-1 0 0,0 0 0,1 0-1,-1 0 1,0-1 0,1 1 0,-1 0 0,0 0 0,1-1 0,-1 1 0,0 0-1,1 0 1,-1-1 0,0 1 0,0 0 0,0-1 0,1 1 0,-1 0-1,0-1 1,0 1 0,0 0 0,0-1 0,0 1 0,0 0 0,1-1-1,-1 1 1,0-1 0,0 1 0,0 0 0,0-1 0,0 1 0,-1 0 0,1-1-1,0 1 1,0-1 0,0 1 0,0 0 0,0-1 0,0 1 0,-1-1-75,1 1-24,-1-1 1,1 0-1,-1 1 1,1-1 0,-1 0-1,0 1 1,1-1 0,-1 1-1,0-1 1,1 1 0,-1-1-1,0 1 1,0 0-1,1-1 1,-1 1 0,0 0-1,0 0 1,0-1 0,0 1-1,1 0 1,-1 0-1,-1 0 24,-15 4-164,16-4 63,1 0-24,0 0 34,0 0 126,4 11 262,-3-9-261,0 0-1,1-1 1,-1 1 0,0-1-1,0 0 1,1 1 0,-1-1-1,1 0 1,-1 0-1,1 0 1,-1 0 0,1 0-1,0 0 1,0-1 0,-1 1-1,1 0 1,0-1 0,0 0-1,0 1 1,-1-1-1,1 0 1,0 0 0,0 0-1,0 0 1,0 0 0,0 0-1,0 0 1,0-1-36,9 1 23,-9-2 64,-1 1 0,0 0 0,0-1 0,0 1 0,0-1 0,0 0 0,-1 1 0,1-1 0,0 0 0,-1 1 0,1-1 0,-1 0 0,0 0-1,1 1 1,-1-1 0,0 0 0,0 0 0,0 0 0,0 1 0,-1-2-87,-4-2-15,0 1-1,0 0 1,0 0 0,0 1-1,-1 0 1,0 0-1,0 0 1,0 0 0,0 1-1,0 0 1,0 0 0,-1 1-1,1 0 1,0 0 0,-1 0-1,1 1 1,-1 0-1,1 0 1,-5 1 15,9 1-51,0 0-1,0 0 1,0 0 0,1 0-1,-1 0 1,0 0 0,1 1-1,0-1 1,-1 0 0,1 1-1,0-1 1,0 1 0,0 0-1,0 2 52,1-3 13,0 0-1,0-1 0,0 1 0,1 0 0,-1 0 0,1 0 1,-1 0-1,1-1 0,-1 1 0,1 0 0,0-1 0,0 1 0,0 0 1,0-1-1,0 1 0,0-1 0,0 1 0,1-1 0,-1 0 1,0 1-1,1-1 0,0 0-12,1 1 41,0 0 1,1-1-1,-1 1 1,0-1-1,1 0 0,0 0 1,-1 0-1,1 0 1,0-1-1,-1 1 1,2-1-42,3 0 25,-1 0 0,0 0 0,0-1 1,0 0-1,0 0 0,1 0 1,-1-1-1,-1 0 0,1-1 0,0 0 1,6-3-26,-13 6 286,3-7-151,-1 0 0,0 1-1,-1-1 1,0 0 0,0-1-135,0 6 206,-14-3-198,12 4-87,-1 0 0,0 0 0,0 0 0,0 1 0,0-1 0,1 1 0,-1-1 0,0 1 0,0 0 0,0 0 0,0-1 0,0 2 0,0-1 0,0 0 0,0 0 0,0 0 0,0 1 0,0-1 0,0 1 0,0 0 0,1-1 0,-1 1 0,0 1 79,-3 1-918,0 0-1,0 1 1,0 0-1,1 0 1,0 0-1,0 1 1,0-1-1,-1 2 919,-8 10-7106</inkml:trace>
  <inkml:trace contextRef="#ctx0" brushRef="#br0" timeOffset="8078.61">1602 436 2424,'0'16'-132,"0"-11"672,0 0 0,0 1 0,0-1 0,0 0 0,-1 0 0,0 0 0,0 0 0,-1 3-540,1-6 1100,1-2 66,0 0-611,0 0-218,0 0-275,0 18-4,0-15-6,0 0 0,0 1 0,0-1 0,0 0 0,0 1 0,1-1 0,0 0 0,0 0 0,0 1 0,0-1 0,0 0 0,0 0 0,1 0 0,0 0 0,-1 0 0,1-1 0,2 3-52,-3-5 35,0 1 0,0-1 0,0 1-1,0-1 1,0 0 0,0 0 0,0 0 0,0 1-1,0-1 1,0 0 0,0 0 0,0 0 0,0 0-1,0-1 1,0 1 0,-1 0 0,1 0-1,0-1 1,0 1 0,0 0 0,0-1 0,0 1-1,0-1 1,0 1 0,0-1 0,-1 1-1,1-1 1,0 0 0,-1 1 0,1-1 0,0 0-1,-1 0 1,1 0-35,18-22 1018,-18 21-923,0 1 1,0-1 0,-1 0 0,1 0-1,0 1 1,-1-1 0,1 0-1,-1 0 1,0 0 0,1 0 0,-1 0-1,0 0 1,0 0 0,0 1 0,-1-1-1,1 0 1,0 0 0,-1 0 0,1 0-1,-1 0 1,0 1 0,1-1-1,-1 0 1,0 0 0,0 1 0,0-1-1,-1 0-95,-14-36 979,15 38-982,1-1 0,0 1-1,0-1 1,0 1-1,0 0 1,0-1-1,0 1 1,-1 0-1,1-1 1,0 1 0,0 0-1,-1-1 1,1 1-1,0 0 1,0 0-1,-1-1 1,1 1-1,0 0 1,-1 0-1,1-1 1,0 1 0,-1 0-1,1 0 1,0 0-1,-1 0 1,1-1-1,-1 1 1,1 0-1,0 0 1,-1 0-1,1 0 1,0 0 0,-1 0-1,1 0 1,-1 0-1,1 0 1,0 0-1,-1 0 1,1 1-1,-1-1 1,1 0-1,-1 0 5,-13 9-225,12-8 197,-2 3-995,-4 7-7787,3-4 9089,-3 9-3453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50:11.6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60 659 992,'-21'24'847,"-17"20"1745,87-83-774,-47 37-1170,-2 2 168,0 0 135,0 0-227,0 0-1039,0 0 80,0 0 1342,0 0 200,0 0-559,0 0-122,0 0 77,0 0-54,0 0-307,0 0-89,0 0-41,0 0 19,-5 14 397,1-5-442,1-1 1,0 1-1,0 0 1,1-1-1,0 1 1,0 1-1,1-1 1,0 0-1,1 0 1,0 0-1,1 6-186,3 34 31,-4-36 25,1 0 1,1 1 0,0-1 0,1 0-1,0 0 1,3 8-57,24 74 338,-20-60-74,1 0-1,15 31-263,-10-37 416,1 0-1,2-1 0,1 1-415,-19-28 198,5 6 429,-4-9 591,-5-8-739,-20-45-120,10 23-364,1 0 1,-1-7 4,-18-43-9,24 67-22,1 0 0,0 0 0,1-1 0,0 0 0,2 0 0,0 0 1,0 0-1,1-8 31,3 8-51,0 0 0,1 0 0,1 1 0,1-1 1,0 1-1,0 0 0,2 0 0,0 0 0,1 1 1,0 0 50,-4 10-171,3-2 144,-5 4 107,-1 2-12,0 0-112,0 0-21,13-21 1,-11 19 85,-2 2 111,0 0-30,0 0-234,0 0 25,0 0 316,0 0-14,-2 3-246,1 0 0,0-1 0,-1 1 0,1-1 0,-1 1 0,0-1 0,0 0 0,1 0 0,-2 0 0,1 1 51,-7 7-43,4-2 29,1 0 0,0-1 0,1 2 0,-1-1 0,2 0 1,-1 1-1,1-1 0,0 1 0,1 0 0,0 0 0,1-1 0,0 1 1,0 0-1,0 0 0,1 0 0,1-1 0,0 1 0,2 7 14,6 17-24,2 0 0,1-1-1,2 0 1,3 3 24,-8-16-24,16 30 20,-13-27 15,-2 1 1,4 11-12,-9-21-31,3 24 660,-9-27-629,1-1 0,4 8 901,-4-15-2071,-2 0-4290,1-1 1547,0-1-3876</inkml:trace>
  <inkml:trace contextRef="#ctx0" brushRef="#br0" timeOffset="906.31">567 904 1440,'4'1'100,"19"9"3073,-19-5-1303,-12-1-908,6-4-141,2 0 70,0 0-186,0 0-658,0 0 2,0 3-155,-1 23 3785,-1-23-961,-2-14-1360,4 10-1342,-1-1 0,1 1 0,-1 0 0,1 0 0,0 0 0,-1 0 0,0 0 0,1 0 0,-1 0 0,0 0 0,1 0 0,-1 0 0,0 0 0,0 1 0,0-1 0,0 0-1,0 0 1,0 1 0,0-1 0,0 1 0,0-1 0,0 1 0,0-1 0,0 1 0,0 0 0,-1-1 0,1 1 0,-1 0-16,-1 0-9,0 0 1,0 0-1,0 0 0,0 0 1,0 1-1,0-1 0,0 1 1,-2 0 8,3 0-12,2 0 4,0 1 12,0-1-1,0 1 1,0-1 0,0 0 0,0 1-1,1-1 1,-1 1 0,0-1 0,1 0-1,-1 1 1,1-1 0,-1 0 0,1 1 0,-1-1-1,1 0 1,0 0 0,0 0 0,0 0-1,0 0 1,0 0 0,0 0 0,0 0-1,0 0 1,0 0 0,0 0 0,0 0-1,1-1 1,-1 1 0,0-1 0,1 1 0,-1-1-1,0 1 1,1-1 0,-1 0 0,0 1-1,1-1 1,-1 0 0,1 0 0,-1 0-1,0 0 1,1 0 0,-1-1 0,1 1-1,-1 0 1,0-1-4,4 0 98,0 0 0,-1 0 0,1 0 0,-1-1 0,1 0 0,-1 0 0,0 0 0,1 0 0,-1-1 0,0 0 0,-1 0 0,4-3-98,-5 4 84,0 0-1,-1-1 1,1 1-1,-1-1 1,0 0-1,1 1 1,-1-1-1,-1 0 1,1 0-1,0 0 1,-1 1-1,1-1 1,-1 0-1,0 0 1,0 0-1,0-1-83,0 2 253,0 2-42,-13 0-587,11 0 317,1 0 0,0 0 0,0 0 0,-1 0 0,1 1 1,0-1-1,0 0 0,-1 1 0,1-1 0,0 1 0,0-1 0,0 1 0,0-1 0,0 1 0,0 0 0,0 0 1,0-1-1,-1 2 59,-11 20-4385,6-10 1241,1 0-4469</inkml:trace>
  <inkml:trace contextRef="#ctx0" brushRef="#br0" timeOffset="1827.68">1131 656 10936,'-73'41'-2867,"71"-40"3312,2-1 466,0 0 17,0 0-344,0 0-116,0 0-136,0 0-19,-1 2 44,10 22 96,-6-23-308,1 1 1,-1-1-1,0 0 1,0 0-1,1 0 1,-1 0-1,1 0 1,2-1-146,-3 1 149,-1-1 0,1 0 1,-1 0-1,1 0 0,0-1 1,-1 1-1,1 0 0,-1-1 1,1 0-1,1 0-149,-3 1 71,-1-1 1,0 1-1,1 0 0,-1 0 1,0-1-1,1 1 0,-1 0 1,0-1-1,0 1 0,1 0 1,-1 0-1,0-1 0,0 1 1,0-1-1,1 1 0,-1 0 1,0-1-1,0 1 0,0 0 1,0-1-1,0 1 1,0-1-1,0 1 0,0 0 1,0-1-1,0 1 0,0-1-71,-9-16 907,7 15-882,1 1-27,-1-1 1,1 0-1,-1 1 1,0-1 0,1 1-1,-1 0 1,0-1-1,0 1 1,0 0-1,0 0 1,0 0 0,-1 1-1,1-1 1,0 0-1,0 1 1,-1-1 0,1 1-1,0 0 1,0 0-1,-1 0 1,1 0-1,-1 0 2,-7 1-22,8-1-92,2 0-2,0 0 82,0 0-60,-1 4-411,0-2 542,1 1 0,-1-1 0,0 1 1,1 0-1,0-1 0,0 1 0,-1-1 0,2 1 0,-1-1 0,0 1 0,0-1 0,1 3-37,2-4 88,1 0-1,-1 0 1,0 0-1,1 0 1,-1-1-1,1 1 1,-1-1-1,1 0 1,-1 0 0,1 0-1,-1 0 1,1-1-1,-1 1 1,0-1-1,1 0 1,-1 0-1,0 0 1,1-1-1,0 0-87,-2 1 259,1-4-71,8-16 216,-11 14-377,-11 9-233,10-1-482,-27 14 1317,23-12-4088,3 0-3352,2-3 1038</inkml:trace>
  <inkml:trace contextRef="#ctx0" brushRef="#br0" timeOffset="2781.02">1538 465 1800,'-44'45'2493,"43"-44"-881,5-10 634,-3 4 798,2 12-1823,-2-1-1247,0 2 185,1-1 0,1 1-1,-1 0 1,1-1 0,1 2-159,-3-6 65,1-1 0,-1 0 1,1 0-1,0 0 1,-1 0-1,1 0 0,0 0 1,0 0-1,0 0 1,0-1-1,0 1 0,1-1 1,-1 0-1,0 1 1,1-1-1,-1 0 0,1 0 1,0 0-66,35 4 1127,-37-5-1068,1 0-1,-1 0 1,0 0 0,1-1-1,-1 1 1,0 0 0,1-1-1,-1 1 1,0-1 0,0 1-1,1-1 1,-1 0-1,0 1 1,0-1 0,0 0-1,0 0 1,0 0 0,0 0-1,0 0 1,0 0 0,0 0-1,0 0 1,-1 0 0,1 0-1,0 0 1,-1-1-1,1 1 1,-1-1-59,3-7 123,0 0 1,-1 0-1,0 0 0,0-1 0,-1 1 0,-1-1 1,0-1-124,0 6 47,0 0 1,-1 0-1,0 0 1,0 0 0,0 0-1,-1 0 1,0 0-1,0 0 1,0 0 0,0 0-1,-1 1 1,0 0-1,-1-2-47,3 5 10,0 0-1,-1 0 1,1 0-1,-1 0 0,1 1 1,-1-1-1,1 0 1,-1 1-1,1-1 0,-1 1 1,1 0-1,-1-1 0,1 1 1,-1 0-1,0 0 1,1 0-1,-1 0 0,-1 0-9,-26 4 115,26-2-117,1-1 0,-1 0 0,0 1 0,1-1 0,-1 1 0,1 0 0,0-1-1,0 1 1,-1 0 0,1 1 0,0-1 0,1 0 0,-1 1 0,0-1 0,1 1-1,-1-1 1,1 1 0,0 0 0,0-1 0,0 1 0,0 2 2,-1 2 4,0-1 0,0 1 0,1 0-1,1 0 1,-1 0 0,1 0 0,0 0 0,0 2-4,0-8 15,0 0-1,0 0 1,0 0 0,0 0-1,0 0 1,0 0 0,1 0 0,-1 0-1,0 0 1,0 0 0,1-1-1,-1 1 1,0 0 0,1 0-1,-1 0 1,1 0 0,-1-1-1,1 1 1,-1 0 0,1 0-1,0-1 1,-1 1 0,1-1-1,0 1 1,-1 0 0,1-1-1,0 1 1,0-1 0,0 0-1,0 1 1,-1-1 0,1 0 0,0 1-1,0-1 1,0 0 0,0 0-1,0 0 1,0 0 0,0 0-1,0 0 1,0 0 0,0 0-1,-1 0 1,1 0 0,0 0-1,0-1 1,0 1-15,5-3 12,0 1 0,0-1 0,0-1 0,0 1 0,-1-1 0,2-1-12,2-2 323,-7 5-279,1 0 0,-1-1 0,-1 1-1,1-1 1,0 0 0,-1 1-1,1-1 1,-1 0 0,0 0-1,0 0 1,0 0 0,0 0 0,0 0-1,-1 0 1,1 0 0,-1 0-1,0 0 1,0-3-44,0 5 201,-2 1-214,0 0-1,0 0 0,0 0 0,0 0 1,0 0-1,0 1 0,0-1 1,0 1-1,0 0 0,-1 0 14,-1 2-15,2-1 2,-1 0 1,1 0 0,0 0 0,0 0-1,0 0 1,0 0 0,0 1 0,0-1-1,1 1 1,-1-1 0,1 1 0,0 0-1,-1 0 1,1-1 0,0 1 0,1 0-1,-1 0 1,1 0 12,0-1 15,0-2-67,0 0-228,0 0-856,0 0-2073,0 0-7455</inkml:trace>
  <inkml:trace contextRef="#ctx0" brushRef="#br0" timeOffset="4115.97">1775 1 3680,'11'12'2091,"0"0"311,-1-2 7426,34-10-8006,-36 4-1806,1 0 1,-1 0-1,0 1 0,0 0 0,0 0 0,-1 1 0,0 0 0,0 0 0,0 0 0,0 3-16,-5-7 1,9 8 57,0 1 1,-1 0 0,0 1-1,-1 0 1,-1 0 0,0 1-1,0 0 1,-1 1 0,2 7-59,-3 1 137,-2 1-1,0-1 1,-1 0 0,-2 1 0,0 16-137,8-4 310,-9-34-260,0-1 122,0 0-2,0 0-139,0 0 16,1-1-24,0 0 0,0-1 0,-1 1 0,1-1 0,0 1 1,0-1-1,-1 0 0,1 1 0,-1-1 0,0 0 0,1 1 0,-1-1 1,0 0-1,0 1 0,0-2-23,1-29-93,-4 13 150,-2 0-1,0 0 0,-2 1 0,0-2-56,-14-43 90,20 60-93,1 1-4,-1-1-1,1 1 1,-1-1-1,0 1 0,0-1 1,0 1-1,0 0 0,-1-1 1,0-1 7,-36-33-101,28 27 105,1 1 3,1 1 0,-1 0 1,-1 0-1,-1 0-7,-11-5 0,-1-3 0,18 12-86,-14-12 242,17 15-352,9 9-543,4 1 743,0-1-1,0 0 1,0-1 0,1 0 0,0 0-1,0-2 1,3 1-4,4 3-81,-5-2 213,-1 0 0,1 0 0,-1 1 0,-1 1 0,0 0 0,7 7-132,-15-12 4,0 0-1,0 0 1,0 1-1,0-1 1,-1 1-1,1 0 0,-1 0 1,-1 0-1,1 1 1,-1-1-1,2 6-3,2 4 30,-5-7-26,1 0 0,-1 1 0,0-1 0,-1 1 0,0-1 0,0 1 0,-1-1 0,0 1 0,0-1 0,-1 1-4,1-2-319,-2 11 520,0-11-8002,3-7-1499</inkml:trace>
  <inkml:trace contextRef="#ctx0" brushRef="#br0" timeOffset="5116.22">204 656 1080,'3'7'112,"0"1"0,-1-1 1,0 1-1,0 0 0,-1 0 0,0 0 0,0 3-112,-4-12-546,-19-5 9776,14 6-8089,-2 4-1087,8-2 34,0-1 0,-1 0 0,1 0 0,-1 1 0,1-1 0,0 1 0,0 0 1,0 0-1,0 0 0,0 0 0,1 0 0,-1 0 0,0 0 0,1 1 0,0-1 0,-1 0 1,1 1-1,0-1 0,0 1 0,0 1-88,0 0 26,-2 7 43,0 0 0,1 0 1,0 0-1,1 1 1,0-1-1,1 0 1,0 1-1,2 6-69,2 17 238,3 0-1,2 3-237,6 38 528,-6 4-999,-7-53 1056,1 0 1,1 0 0,6 21-586,-8-41 118,0 0 1,1 0 0,-1-1-1,1 1 1,0-1 0,1 0 0,0 0-1,0 0 1,0 0 0,0 0 0,1-1-1,0 0 1,0 0 0,1-1 0,-1 1-1,1-1-118,-3-2 95,14 14-3036,-7-6-7512</inkml:trace>
  <inkml:trace contextRef="#ctx0" brushRef="#br0" timeOffset="6297.35">634 861 1624,'0'3'101,"4"33"4419,-2-25-1851,-1-14-1429,-6 27-803,4-23-378,1 0-1,-1 1 0,1-1 1,-1 0-1,1 0 1,-1 1-1,1-1 1,0 0-1,0 1 1,0-1-1,0 0 1,0 1-1,0-1 1,0 0-1,0 1 1,1-1-1,-1 0 0,0 0 1,1 1-1,-1-1 1,1 0-1,-1 0 1,1 0-1,0 1-58,0 0 536,-1-2-185,0 0-107,0 0-137,0 0 3,26-19 2016,-26 18-2111,0 1 1,0-1 0,0 0 0,0 0 0,0 1 0,0-1 0,0 0 0,0 0 0,-1 1 0,1-1 0,0 0 0,0 0 0,-1 1 0,1-1 0,-1 0 0,1 1 0,0-1-1,-1 1 1,1-1 0,-1 0 0,0 1 0,1-1 0,-1 1 0,1 0 0,-1-1 0,0 1 0,1-1 0,-1 1 0,0 0-16,-1-1 9,0 1-1,1 0 1,-1-1 0,0 1-1,0 0 1,0 0 0,0 0-1,0 1 1,1-1 0,-1 0-1,0 1 1,0-1 0,0 1-9,-2 0 27,1 0 1,-1 1 0,0 0 0,1-1 0,-1 1-1,1 1 1,0-1 0,-1 0 0,1 1-1,0-1 1,1 1 0,-1 0 0,0 0 0,0 2-28,1-2 11,1-1 0,0 1 0,0 0 0,1-1 0,-1 1 0,0 0 1,1 0-1,0 0 0,-1-1 0,1 1 0,0 0 0,1 0 1,-1 0-1,0 0 0,1-1 0,0 1 0,-1 0 0,1 0 1,0-1-13,0 0 23,-1-2 12,15 0 13,-10 1-12,1-1 1,0 0-1,-1 0 0,1-1 0,-1 0 0,1 0 0,-1 0 0,5-2-35,-4 1 89,-1-1-1,1 1 0,-1-1 0,1 0 0,-1 0 0,0-1 0,1-1-88,-4 4 24,-1-1 1,1 0-1,0 0 1,-1 0-1,1 0 1,-1 0-1,0 0 1,1-1-1,-1 1 1,0 0 0,0-1-1,-1 1 1,1 0-1,0-1 1,-1 1-1,1-1 1,-1 0-25,0 1 29,0 0 1,0 0 0,0-1-1,0 1 1,0 0-1,0-1 1,-1 1 0,1 0-1,-1 0 1,1 0-1,-1-1 1,0 1 0,0 0-1,0 0 1,0 0-1,0 0 1,-1 0 0,1 1-1,0-1 1,-1 0-30,0 0 150,-1 1-207,-1-1 0,1 1 0,-1 0 0,0 0 0,1 0 0,-1 1 0,0-1 0,0 1 0,1 0 0,-4 0 57,5 1-14,0 0 0,0-1 0,0 1 0,0 0 0,0 0 0,0 0 0,1 1 0,-1-1 0,0 0 0,0 1 0,1-1 0,-1 1 0,1-1 1,-1 1-1,1 0 0,0-1 0,0 1 0,0 0 0,0 0 0,0 0 0,0 0 0,0 0 0,1 0 0,-1 0 0,1 0 0,-1 1 0,1-1 0,0 0 0,0 0 0,0 1 14,0 0 7,0 0-1,1 0 0,-1 0 0,1-1 1,0 1-1,0 0 0,0-1 0,0 1 1,0 0-1,0-1 0,1 1 0,-1-1 1,1 0-1,0 0 0,-1 1 0,1-1 1,0 0-1,0-1 0,1 1 0,-1 0 1,0 0-1,1-1 0,0 1-6,-2-2 0,0 0 1,0 0-1,1 1 0,-1-1 1,0 0-1,0-1 0,1 1 1,-1 0-1,0 0 1,0 0-1,0-1 0,0 1 1,1 0-1,-1-1 0,0 0 1,0 1-1,0-1 0,0 1 1,1-2-1,20-15 154,-19 14-128,1-1 0,-1 0-1,0 0 1,0 0 0,-1 0-1,1 0 1,-1 0 0,0-1-1,0 1 1,0-1 0,0-3-26,-1 5 38,-1 1 0,0-1 0,1 1 0,-1 0 0,0-1 1,0 1-1,-1-1 0,1 1 0,0 0 0,-1-1 0,0 1 0,1-1 1,-1 1-1,0 0 0,0 0 0,0 0 0,-1 0 0,1 0 1,0 0-1,-1 0 0,1 0 0,-1 0 0,0 0 0,0 1 0,0-2-38,0 2 78,2 1-374,-3 1-32,0 1 49,-1-1 1,1 1-1,-1-1 0,1 1 1,-1 0-1,1 0 1,0 0-1,0 1 1,0-1-1,0 1 0,0 0 1,1 0-1,-1 0 1,1 0-1,0 0 1,0 0-1,-1 3 279,-4 6-1687,-6 7-6139</inkml:trace>
  <inkml:trace contextRef="#ctx0" brushRef="#br0" timeOffset="7406.54">1100 687 7264,'-3'17'-271,"-8"25"-1557,10-84 2668,1 40-173,0 2 1,0 0-528,0 0-27,0 0 422,0 0 94,0 0-41,0 0 20,0 0 103,0 0-87,4 10-388,-4-9-183,0 0-1,0 0 1,1 0 0,-1 0 0,0 0 0,0 0 0,0 0 0,0 0-1,1-1 1,-1 1 0,0 0 0,1 0 0,-1 0 0,1-1 0,-1 1-1,1 0 1,-1 0 0,1-1 0,0 1 0,-1 0 0,1-1 0,0 1-1,-1-1 1,1 1 0,0-1 0,0 1-53,1-1 83,0 1-1,-1-1 1,1 1-1,0-1 1,0 0 0,0 0-1,0 0 1,0 0-1,0 0 1,0 0 0,0 0-1,-1-1 1,1 1-1,0-1 1,0 0 0,0 1-83,-2 0 74,1 0 1,-1-1 0,0 1 0,1 0 0,-1 0 0,0 0 0,1 0-1,-1 0 1,0-1 0,1 1 0,-1 0 0,0 0 0,1-1 0,-1 1 0,0 0-1,1 0 1,-1-1 0,0 1 0,0 0 0,0-1 0,1 1 0,-1 0-1,0-1 1,0 1 0,0 0 0,0-1 0,0 1 0,0 0 0,1-1-1,-1 1 1,0-1 0,0 1 0,0 0 0,0-1 0,0 1 0,-1 0 0,1-1-1,0 1 1,0-1 0,0 1 0,0 0 0,0-1 0,0 1 0,-1-1-75,1 1-24,-1-1 1,1 0-1,-1 1 1,1-1 0,-1 0-1,0 1 1,1-1 0,-1 1-1,0-1 1,1 1 0,-1-1-1,0 1 1,0 0-1,1-1 1,-1 1 0,0 0-1,0 0 1,0-1 0,0 1-1,1 0 1,-1 0-1,-1 0 24,-15 4-164,16-4 63,1 0-24,0 0 34,0 0 126,4 11 262,-3-9-261,0 0-1,1-1 1,-1 1 0,0-1-1,0 0 1,1 1 0,-1-1-1,1 0 1,-1 0-1,1 0 1,-1 0 0,1 0-1,0 0 1,0-1 0,-1 1-1,1 0 1,0-1 0,0 0-1,0 1 1,-1-1-1,1 0 1,0 0 0,0 0-1,0 0 1,0 0 0,0 0-1,0 0 1,0-1-36,9 1 23,-9-2 64,-1 1 0,0 0 0,0-1 0,0 1 0,0-1 0,0 0 0,-1 1 0,1-1 0,0 0 0,-1 1 0,1-1 0,-1 0 0,0 0-1,1 1 1,-1-1 0,0 0 0,0 0 0,0 0 0,0 1 0,-1-2-87,-4-2-15,0 1-1,0 0 1,0 0 0,0 1-1,-1 0 1,0 0-1,0 0 1,0 0 0,0 1-1,0 0 1,0 0 0,-1 1-1,1 0 1,0 0 0,-1 0-1,1 1 1,-1 0-1,1 0 1,-5 1 15,9 1-51,0 0-1,0 0 1,0 0 0,1 0-1,-1 0 1,0 0 0,1 1-1,0-1 1,-1 0 0,1 1-1,0-1 1,0 1 0,0 0-1,0 2 52,1-3 13,0 0-1,0-1 0,0 1 0,1 0 0,-1 0 0,1 0 1,-1 0-1,1-1 0,-1 1 0,1 0 0,0-1 0,0 1 0,0 0 1,0-1-1,0 1 0,0-1 0,0 1 0,1-1 0,-1 0 1,0 1-1,1-1 0,0 0-12,1 1 41,0 0 1,1-1-1,-1 1 1,0-1-1,1 0 0,0 0 1,-1 0-1,1 0 1,0-1-1,-1 1 1,2-1-42,3 0 25,-1 0 0,0 0 0,0-1 1,0 0-1,0 0 0,1 0 1,-1-1-1,-1 0 0,1-1 0,0 0 1,6-3-26,-13 6 286,3-7-151,-1 0 0,0 1-1,-1-1 1,0 0 0,0-1-135,0 6 206,-14-3-198,12 4-87,-1 0 0,0 0 0,0 0 0,0 1 0,0-1 0,1 1 0,-1-1 0,0 1 0,0 0 0,0 0 0,0-1 0,0 2 0,0-1 0,0 0 0,0 0 0,0 0 0,0 1 0,0-1 0,0 1 0,0 0 0,1-1 0,-1 1 0,0 1 79,-3 1-918,0 0-1,0 1 1,0 0-1,1 0 1,0 0-1,0 1 1,0-1-1,-1 2 919,-8 10-7106</inkml:trace>
  <inkml:trace contextRef="#ctx0" brushRef="#br0" timeOffset="8078.61">1602 436 2424,'0'16'-132,"0"-11"672,0 0 0,0 1 0,0-1 0,0 0 0,-1 0 0,0 0 0,0 0 0,-1 3-540,1-6 1100,1-2 66,0 0-611,0 0-218,0 0-275,0 18-4,0-15-6,0 0 0,0 1 0,0-1 0,0 0 0,0 1 0,1-1 0,0 0 0,0 0 0,0 1 0,0-1 0,0 0 0,0 0 0,1 0 0,0 0 0,-1 0 0,1-1 0,2 3-52,-3-5 35,0 1 0,0-1 0,0 1-1,0-1 1,0 0 0,0 0 0,0 0 0,0 1-1,0-1 1,0 0 0,0 0 0,0 0 0,0 0-1,0-1 1,0 1 0,-1 0 0,1 0-1,0-1 1,0 1 0,0 0 0,0-1 0,0 1-1,0-1 1,0 1 0,0-1 0,-1 1-1,1-1 1,0 0 0,-1 1 0,1-1 0,0 0-1,-1 0 1,1 0-35,18-22 1018,-18 21-923,0 1 1,0-1 0,-1 0 0,1 0-1,0 1 1,-1-1 0,1 0-1,-1 0 1,0 0 0,1 0 0,-1 0-1,0 0 1,0 0 0,0 1 0,-1-1-1,1 0 1,0 0 0,-1 0 0,1 0-1,-1 0 1,0 1 0,1-1-1,-1 0 1,0 0 0,0 1 0,0-1-1,-1 0-95,-14-36 979,15 38-982,1-1 0,0 1-1,0-1 1,0 1-1,0 0 1,0-1-1,0 1 1,-1 0-1,1-1 1,0 1 0,0 0-1,-1-1 1,1 1-1,0 0 1,0 0-1,-1-1 1,1 1-1,0 0 1,-1 0-1,1-1 1,0 1 0,-1 0-1,1 0 1,0 0-1,-1 0 1,1-1-1,-1 1 1,1 0-1,0 0 1,-1 0-1,1 0 1,0 0 0,-1 0-1,1 0 1,-1 0-1,1 0 1,0 0-1,-1 0 1,1 1-1,-1-1 1,1 0-1,-1 0 5,-13 9-225,12-8 197,-2 3-995,-4 7-7787,3-4 9089,-3 9-3453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4T13:30:42.10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181 2599 5208,'0'0'0,"7"-12"0,5-6 0,7-13-3432</inkml:trace>
  <inkml:trace contextRef="#ctx0" brushRef="#br0" timeOffset="2296.38">157 2587 2872,'27'-28'1325,"-26"26"-486,-7 9-316,5-4 4404,3-1-4805,-1 0-1,1 0 1,0 0-1,0-1 1,0 1-1,0-1 1,0 0-1,0 1 1,0-1-1,0 0 1,1 0-1,-1 0 1,0 0-1,1-1 1,-1 1 0,0-1-1,1 1 1,-1-1-1,1 0 1,-1 0-1,1 0 1,-1 0-1,1-1-121,1 1-61,2 1 149,-1-1 0,1 0 0,0 0 0,0-1 1,0 0-1,0 0 0,0 0 0,-1-1 1,1 1-1,-1-2 0,1 1 0,3-2-88,5-3-19,-5 4 75,-1-1-1,-1 1 0,1-1 1,0-1-1,-1 1 0,0-1 1,0-1-1,0 1 0,-1-1 1,0 0-1,0-1 0,0 0 1,-1 1-1,1-3-55,3-10 247,-1 0-1,0-1 0,-2 0 1,0 0-1,-1 0 1,-1-1-1,0-9-246,1-32 230,-2-53-230,-1 94 97,-1 18-78,0-1-1,-1 0 0,1 0 0,-1 0 0,0 0 0,0 0 0,0 0 0,-1 0 0,0 0 0,1 0 0,-1 1 0,-1-4-18,0 3-2,1 0 0,-1 0 0,0 0 0,0 0-1,0 0 1,0 0 0,-1 1 0,1-1 0,-1 1-1,0-1 1,0 1 0,-1 0 0,1 0 0,0 1-1,-1-1 1,0 1 0,0-1 0,1 1-1,-1 0 1,0 1 0,-1-1 0,1 1 0,0-1-1,0 1 1,-1 1 0,1-1 0,-1 1 0,1-1-1,0 1 1,-3 1 2,-8-1-10,-1 2 1,1 0-1,0 1 0,1 1 0,-1 0 1,1 0-1,-9 5 10,15-5 4,1 0-1,0 0 1,0 0 0,0 0 0,1 1 0,-1 1-1,1-1 1,0 1 0,1 0 0,-3 4-4,-9 11 36,2 2 1,-7 15-37,6-12 20,0 0-1,-8 7-19,17-24 2,1 0-1,0 1 1,1-1 0,0 1-1,0 0 1,1 0-1,0 1 1,1-1-1,1 1 1,-1 0-1,1 0 1,1 0-1,0 0 1,1 0-1,1 9-1,-1-6 11,2 0 0,0 0 0,0 0 0,1 0 0,1 0-1,0-1 1,5 10-11,8 14 48,1-2 0,4 4-48,-9-19 74,2-1 0,1-1 0,0-1 0,1 0 0,1-1 0,2 0-74,-17-13 7,7 3-8,0 0 0,0-1 1,0 0-1,1 0 0,0-2 0,0 1 1,0-1-1,0-1 0,1 0 1,18 5 21,-15-4-55,0 0-1,0-1 0,0-1 0,1-1 1,-1 0-1,0-1 0,1-1 0,-1 0 1,0-1-1,0 0 0,0-2 0,-1 1 0,5-4 35,-10 4 71,-1-1-1,1 0 0,-1-1 0,-1 0 1,1 0-1,-1-1 0,0 1 0,1-3-70,48-62 65,-41 52-96,38-57 198,-52 74-67,-1 2-105,0-1-23,6-14 11,-5 19-43,-8 20 10,-102 148 187,107-168-137,-15 12 0,16-16 0,-7 6 0,-1-1 0,0 0 0,0 0 0,-1-1 0,0 0 0,0-1 0,0 1 0,-8 2-4,15-5 0,-1 0 0,1-1 0,-1 1 0,1 0 0,-1-1 0,0 0 0,1 0 0,-1 0 0,0 0 0,1-1 0,-1 0 0,0 1 0,1-1 0,-1 0 0,1-1 0,-3 0 4,-6-4-72,0-1 0,0 0 0,-9-8 72,1 1-118,12 8 122,0-1 0,1 1 0,0-1 0,-3-5-4,4 6 19,0-1 0,0 1 0,0 1-1,-1-1 1,1 1 0,-1 0 0,-5-2-19,-12-6 67,1-1 0,0-1 1,1-2-1,0 0 0,1-1 1,-9-11-68,-66-54-287,91 77 295,1 0 0,0 0 1,1 0-1,-1-1 0,1 0 0,0 1 0,1-1 0,0 0 0,0 0 0,0-6-8,-3-9-33,1-1-1,2 1 0,0-1 0,2 0 0,0 0 0,2 1 1,0-1-1,1 0 0,2 1 0,0 0 0,1 0 0,2 0 0,2-5 34,-6 16-15,1-1 0,0 1-1,1 0 1,0 0 0,0 0-1,1 1 1,1 0 0,0 1-1,0-1 1,1 1 0,0 1-1,0 0 1,1 0 0,8-4 15,-10 7-24,0 1-1,0 1 1,1-1 0,-1 1-1,1 1 1,0-1 0,0 2 0,0-1-1,0 1 1,0 0 0,0 1 0,2 0 24,-6 1-1,0-1 0,0 1 0,-1 0 0,1 0 0,0 1 0,0 0 0,-1 0 1,1 0-1,-1 0 0,1 0 0,-1 1 0,0 0 0,0 0 0,0 0 0,-1 0 0,1 1 1,-1 0-1,1-1 0,-1 1 0,0 0 0,-1 1 0,1 0 1,6 11 24,0 0 0,-2 1 0,0 0 0,-1 1-1,-1 0 1,0 0 0,-1 0 0,-1 0 0,-1 0 0,-1 1-1,0-1 1,-1 1 0,-2-1 0,1 1 0,-2-1 0,-1 0-1,-1 4-23,2-11 32,-1 0-1,-1 0 0,0-1 0,0 1 0,-1-1 0,-1 0 0,1-1 0,-2 1 0,1-1 0,-1-1 0,0 1 0,-1-1 0,0-1 0,-1 0 0,1 0 0,-1-1 0,-10 5-31,-12 9-6,-5 1 72,8-7-200,22-12 120,-3 0 14,1-2 0,0 0 0,1 0-34,6 0-140,2 0 0,0 0 112,0 0-44,0 0-2,0 0 56,0 0 30,0 0 50,0 0 18,0 0 20,0 0 1,34-12 18,-14 6-86,1-2-1,-1-1 0,-1 0 1,0-1-1,0-2 0,-1 0 0,16-13 2,-13 7-41,-11 10 37,0 0-1,0-1 1,-1 0 0,-1 0 0,1-1 0,-1 0-1,-1-1 1,0 1 0,-1-2 0,0 1-1,0-2 5,7-23 10,-1-1 0,-1-7-10,-8 32 73,-1-1 0,-1 0 0,0 0 0,0 1 0,-1-1 0,-1 0 0,0 0 0,-2-6-73,0 13-2,-1-1 0,0 1 0,0-1 0,-1 1 0,1 0 0,-1 1 0,-1-1 0,1 1 0,-1 0 0,0 0 0,0 1 0,-1-1 0,0 1 2,-5-2 0,-1 1 0,0 1 0,0 0 0,0 1 1,0 0-1,0 1 0,-1 0 0,1 1 0,0 1 1,-1 0-1,1 0 0,-1 2 0,1 0 0,-1 0 0,-9 4 0,12-2-25,1 1-1,0 0 0,0 1 0,1 0 1,0 1-1,0 0 0,0 0 0,1 1 1,0 0-1,1 0 0,-1 1 0,1-1 1,1 2-1,0-1 0,0 1 0,-2 8 26,-1 0 3,2 1-1,0 0 1,1 0-1,1 1 1,1 0-1,0 0 1,2 0-1,0 1-2,2-2 4,0 0 0,1 0-1,1-1 1,0 1-1,2-1 1,0 1-1,1-1 1,1 0-1,4 7-3,0-7-46,1-1-1,1 0 0,0-1 0,1-1 0,1 1 0,0-2 0,6 4 47,29 24-26,14 7 26,-25-20-19,-29-22 12,0-1 1,1 1-1,0-2 0,0 1 1,0-1-1,1-1 0,0 0 1,0-1-1,0 0 0,0 0 1,0-1-1,1-1 0,8 1 7,-14-3 19,1-1 0,-1 1 0,0-1-1,0 0 1,-1-1 0,1 1 0,0-1-1,-1-1 1,1 1 0,-1-1 0,0 1-1,3-5-18,5-4 102,0 0-1,-1 0 1,0-2-1,0-1-101,9-15 263,-15 19-256,1 1-1,1 0 1,-1 1 0,2 0-1,-1 0 1,10-6-7,6-5-168,-1 0 1,7-9 167,-24 21 491,-5 6-1774,0 1-5138,-1 1-384</inkml:trace>
  <inkml:trace contextRef="#ctx0" brushRef="#br0" timeOffset="3312.33">696 1911 13624,'1'19'-907,"-1"-4"-375,-1-21 755,1 4 1079,0 2-147,0 0-64,0 0-2,0 0 33,0 0 119,0 0-2,11 3 260,-4 2-726,1 0-1,-1 0 1,0 0-1,0 1 1,0 0-1,-1 0 1,0 1-1,0 0 1,2 3-23,12 19 313,13 27-313,-2-4 86,-21-37-75,-5-6 15,0 0 1,1 0-1,0-1 1,0 0-1,1 0 1,0 0-1,1-1 1,0 0-1,0 0 1,7 4-27,3-1 762,-1-3 196,-17-7-937,0-1 0,1 0 0,-1 0 0,0 1 0,0-1-1,1 0 1,-1 0 0,0 0 0,0 0 0,0 1 0,0-1 0,0 0 0,0 0 0,0 0 0,0 0 0,-1 1 0,1-1 0,0 0 0,0 0 0,-1 0 0,1 1 0,-1-1 0,1 0 0,0 0-1,-1 1-20,-5-15 82,-1 1-1,-1 0 0,0 0 1,0 1-1,-2 0 0,0 1 0,0 0 1,-4-3-82,-27-34 88,28 34-59,-1 1 0,0 0 0,-1 1-1,0 1 1,-7-5-29,5 5 16,-28-26 68,43 36-91,2 2 15,-4-7 54,3 6-221,9 3 96,92 39-6,-29-10 34,-60-25 42,0-1-1,0 2 0,0-1 0,-1 1 1,0 1-1,-1 0 0,1 0 0,-1 1 0,-1 0 1,0 1-1,4 6-6,-8-11-5,-3-4-39,-1-1 282,0 0-32,6 5-558,4 3-175,-7-7-3453,0 0-3360,-3-1 3860</inkml:trace>
  <inkml:trace contextRef="#ctx0" brushRef="#br0" timeOffset="3986.09">447 1655 2784,'25'-2'0,"-19"2"1,0-1 0,-1 0 0,1 0 0,-1 0 0,1 0 1,1-2-2,-78 24 201,69-20 91,2-1 560,0 0 161,25 38 3584,-22-36-5544,9 8 5313,-10-12-1185,-4-8-2496,0 7-675,1 0-1,-1 0 0,1 1 0,-1-1 0,0 1 0,0-1 0,0 1 0,-1 0 1,1 0-1,0 0 0,-1 0 0,0 0 0,1 1 0,-1-1 0,0 1 0,0-1 1,0 1-1,0 0 0,-2 0-9,4 0-18,-1 1 1,0 1-1,1-1 1,-1 0-1,0 0 1,1 1-1,-1-1 0,1 0 1,-1 1-1,1 0 1,-1-1-1,1 1 1,-1 0-1,1 0 1,0 0-1,-1 0 1,1 0-1,0 0 1,0 0-1,0 0 0,0 0 1,0 1-1,0-1 1,0 0-1,0 1 1,0-1-1,1 1 1,-1-1-1,1 1 1,-1 0 17,-2 3 67,2-4 28,1-1 327,0 0 22,0 0-238,0 0-80,7-2-126,-1-1-1,1 0 0,-1 0 0,0-1 0,5-3 1,2-13 141,-6 8-6335,-7 12-1492</inkml:trace>
  <inkml:trace contextRef="#ctx0" brushRef="#br0" timeOffset="4991.09">705 1664 5472,'-2'-20'2,"2"16"11,0 0 0,-1 1 0,1-1 0,-1 0 0,0 0 1,0 0-1,0 1 0,0-1 0,-1 0 0,0 0-13,2 4 3,0 0 0,0-1 0,0 1 0,0 0 0,0 0 0,0 0 0,0 0 0,-1 0 0,1 0 0,0 0 0,0 0 0,0 0-1,0 0 1,0 0 0,0 0 0,0 0 0,-1 0 0,1 0 0,0 0 0,0 0 0,0 0 0,0 0 0,0 0 0,0 0 0,-1 0 0,1 0 0,0 0 0,0 0 0,0 0 0,0 0-1,0 0 1,0 0 0,-1 0 0,1 0 0,0 0 0,0 0 0,0 0 0,0 0 0,0 0 0,0 0 0,0 1 0,0-1 0,0 0 0,0 0 0,-1 0 0,1 0 0,0 0 0,0 0 0,0 0-1,0 0 1,0 1 0,0-1 0,0 0 0,0 0 0,0 0 0,0 0-3,-6 13 269,-2 18 1060,8-30-1291,1 0 1,-1-1 0,0 1-1,1 0 1,-1 0-1,0-1 1,1 1 0,-1 0-1,1 0 1,-1-1 0,1 1-1,-1-1 1,1 1-1,0 0 1,-1-1 0,1 1-1,0-1 1,-1 0-1,1 1 1,0-1 0,0 1-1,-1-1 1,1 0 0,0 0-1,0 1 1,0-1-1,-1 0 1,1 0 0,0 0-1,0 0 1,0 0 0,0 0-1,-1 0 1,1 0-1,0 0 1,0-1 0,0 1-39,44-3 1125,-35 2-795,82-10 693,-46 4-455,0 3 0,0 1 1,18 3-569,22 4 473,8 1-392,44 9-81,-47-8 923,-12-1-550,-28-2 139,-43-4 376,-34 1-505,-254 7-245,204-4 425,-19 6-563,43-4 93,1-1 0,0-3 0,-31-4-93,37-5 520,-9 0-39,52 8-445,2 0-59,0 0-33,0 0-62,0 0 7,0 0 78,21-10 23,-2 6-22,-1 0 0,1 1-1,0 1 1,0 1 0,0 1-1,0 0 1,0 1 0,0 1-1,16 5 33,21 0-38,104 9 27,-45-3 39,-102-10-1109,0-1 0,0-1 0,0 0-1,0-1 1082,-4 0-8946</inkml:trace>
  <inkml:trace contextRef="#ctx0" brushRef="#br0" timeOffset="5815.6">1162 1169 11928,'1'4'16,"-1"1"1,1-1-1,-1 1 1,0-1-1,0 0 1,0 1-1,-1-1 1,1 1-1,-1-1 1,0 0-1,-1 1 1,1-1-1,-1 0 1,1 0-1,-1 0 1,0 0 0,-3 3-17,2-1 24,0 0 0,0 1 1,1-1-1,-1 1 1,1-1-1,1 1 1,-1 1-25,-2 59 469,2 1 0,4 0 0,2-1 0,9 41-469,27 147 672,-20-142-279,-19-110-229,-1-3 24,0 0 16,0 0 55,0 0-34,1-21-192,-1 1 1,-1-1-1,-1 1 1,0 0 0,-2 0-1,-3-9-33,-12-46 192,-10-74-192,23 109 218,2 0 0,1 0 0,2 0 0,4-37-218,-3 65 77,0 0-1,0 0 1,-1 0-1,-3-11-76,-1-33 38,8 2-43,11 153 209,-5 119-267,-9-122 534,1 50-461,-2-82 16,1 70-46,0-133 33,2 25 337,-2-15-4300,0-11 2560,0 0-7586</inkml:trace>
  <inkml:trace contextRef="#ctx0" brushRef="#br0" timeOffset="7569.31">1353 1279 2336,'1'0'400,"0"0"1,0 1 0,0-1-1,0 0 1,0 1-1,0-1 1,0 1-1,0 0 1,0-1-1,0 1 1,0 0-1,0 0 1,-1-1-1,1 1 1,0 0 0,0 0-1,-1 0 1,1 0-1,0 0-400,15 28 1091,-3-6-562,-4-13-310,1 0-1,0-1 0,0 0 0,1-1 0,0 0 1,0 0-1,1-1 0,0-1 0,4 1-218,19 14 390,-30-17-254,1 0-1,0 0 1,0-1-1,0 0 1,1 0-1,-1 0 1,1-1-1,0 0 1,-1-1 0,3 1-136,48 11 101,-45-10-101,1 0 0,0 0 0,0-1 0,3 0 0,-10-2 59,-1 0 0,0-1 0,0 1 0,0-1 1,0 0-1,0 0 0,0-1 0,0 0 0,0 1 1,-1-1-1,1-1 0,-1 1 0,1-1-59,7-5 183,-1 0-1,0-1 0,-1 0 1,0-1-1,0 0 0,-1-1 1,1-1-183,15-23 397,12-26-397,-13 23 147,31-63 696,-52 94-820,-1 0-1,0-1 1,0 1 0,0-1-1,-1 1 1,0-1 0,-1 0-1,0 0 1,0 1 0,-1-1-1,1 0 1,-2 1 0,0-6-23,-4-10 95,0 1 1,-2-1-1,-7-16-95,8 26 26,-1 0-1,0 1 1,-1 0-1,0 0 1,-1 1-1,0 0 1,-1 0-1,0 1 0,-1 1 1,0 0-1,-4-2-25,10 8 11,0-1 0,-1 1 0,1 0-1,-1 0 1,1 1 0,-1 0-1,0 0 1,0 1 0,0-1 0,0 2-1,0-1 1,-3 1-11,-22-4 58,-109-3 182,126 7-280,1 1-1,0 1 1,-1 0-1,1 0 1,0 2 0,0 0-1,-7 3 41,-6 1-206,20-6 182,1 1 0,-1 0 1,1 0-1,0 1 0,0 0 0,0 0 1,0 0-1,1 1 0,-4 3 24,-44 51-147,52-57 146,-8 11-24,1 0-1,1 0 1,0 1-1,1 0 1,0 0-1,-2 13 26,-2 0-31,7-14 21,0 0 0,1 0 0,1 1 0,0-1 0,0 1 0,1-1 0,1 1-1,0-1 1,1 0 0,1 1 0,0-1 0,0 0 0,2 0 0,-1-1 0,2 1 0,0-1-1,5 9 11,-6-14-8,1 0 0,0 0-1,0 0 1,0-1 0,1 0 0,0 0-1,0 0 1,0-1 0,1-1-1,-1 1 1,5 1 8,11 4-26,1-2 0,0 0 0,9 1 26,22 7 160,-40-12-148,1-1 0,0 0 0,0-1 0,1-1 0,-1 0 0,0-2 0,0 0 0,1 0 0,-1-1 0,0-1-1,0-1 1,-1 0 0,1-1 0,-1-1 0,0 0 0,0-2 0,-1 1 0,0-1 0,0-1 0,-1-1 0,0 0 0,-1 0 0,0-1 0,0-2-12,-6 6 104,0-1 1,0 1 0,0-1 0,-1-1-1,-1 1 1,1-1 0,-1 1 0,-1-2-105,24-74 567,-25 78-554,-1-1 1,1 0-1,-1 0 0,-1-1 0,0 1 0,0 0 1,0 0-1,-1 0 0,0 0 0,0 0 1,0 0-14,-3-6 27,-1 0 0,0 0 0,-1 0 0,0 1 0,-2-4-27,-6-7 68,0 0 0,-2 0 0,-1 2 0,-14-16-68,20 26 28,0 0-1,0 1 1,-1 1 0,-1 0-1,1 1 1,-1 0-1,-1 0 1,0 2-1,-4-2-27,13 7-11,0-1 1,1 1-1,-1 0 0,0 1 0,0-1 0,-1 1 0,1 0 0,0 0 0,0 1 0,0 0 0,0-1 0,0 2 0,1-1 1,-1 0-1,-2 2 11,-11 4 2,1 2 0,0 0 1,-8 5-3,-3 3-150,18-11 136,0 1-1,1 0 1,0 0 0,0 1 0,0 0 0,1 0 0,0 1 0,1 0 14,-15 21-124,-16 29 124,3-3 394,31-50-412,0 0-1,0 0 1,1 1-1,0 0 1,0-1-1,1 1 1,0 0-1,0 0 1,1 1 0,-1-1-1,2 0 1,-1 0-1,1 1 1,0-1-1,0 0 1,1 1-1,0-1 1,1 0 0,-1 0-1,1 0 1,3 5 18,-1-2-33,0-1 1,1 1-1,1-1 1,0 0-1,0 0 1,0-1-1,1 0 1,0 0-1,1 0 0,0-1 1,0 0-1,1-1 1,-1 0-1,7 3 33,22 11-151,39 13 151,-44-20-44,-1 1 0,0 2 1,10 7 43,-39-22 24,0 0 0,0 0 0,0-1 0,0 1 0,1-1 0,-1 1 0,0-1 0,0 0 0,0 0 0,1 0 0,-1 0 0,0-1 0,0 1 1,0 0-1,0-1 0,1 1 0,-1-1 0,0 0 0,0 0 0,0 0 0,0 0 0,0 0 0,0-1-24,42-30-16,-32 20 27,0-1 0,0 0 0,-2-1 0,1 0 0,-2-1 1,6-11-12,0-4 63,-1 0 1,-2-2-1,0 0-63,-8 19 94,0-1 0,0 0-1,-2 0 1,0 0 0,0 0 0,-1 0-1,-1 0 1,-1-8-94,0 11 21,-1 1 1,0-1 0,0 1-1,-1 0 1,-1 0-1,0 0 1,0 0-1,-1 0 1,0 1-1,-1 0 1,-5-7-22,-23-28-208,-22-22 208,50 61 75,-1 0-1,0 0 1,0 1 0,0-1-1,0 1 1,-1 1 0,-1-1-75,-10-5-148,18 8 147,-1 1 1,1-1 0,0 1-1,-1-1 1,1 1 0,-1-1-1,1 1 1,0 0 0,-1 0-1,1-1 1,-1 1 0,1 0-1,-1 1 1,1-1 0,-1 0-1,1 0 1,0 0 0,-1 1-1,1-1 1,-1 1 0,-3 1-3,-8 0-34,0 2 0,0-1 0,1 2 0,0 0 0,0 0 0,0 1 0,0 1-1,1 0 1,0 0 0,0 1 0,1 1 0,-1 1 37,-1 1-88,0 1 1,1 0-1,1 0 1,0 1-1,0 0 1,2 1-1,-1 0 1,2 1-1,0 0 1,1 0-1,-4 14 88,4-11-18,-9 37-1663,14-47 637,0 0 1,0 0 0,0 0-1,1 0 1,0 0 0,1 2 1043,2 12-7960</inkml:trace>
  <inkml:trace contextRef="#ctx0" brushRef="#br0" timeOffset="11580.03">1952 244 4664,'14'-7'69,"-11"5"72,-1 1-1,1-1 1,0 1 0,0-1-1,-1 0 1,1 0-1,-1 0 1,1 0-1,-1-1 1,0 1-1,0-1 1,2-2-141,-47 35 3445,35-27 1228,11-11-3091,14-21-1973,-12 22 1010,-3 5-587,0 1 1,0-1 0,1 1 0,-1 0 0,0 0 0,1 0 0,-1 0 0,1 1 0,-1-1 0,1 0 0,-1 1 0,1 0 0,-1 0 0,1 0 0,0 0 0,-1 0 0,1 0-33,3 0 146,12-1 107,1-1-203,0 2 0,0 0 1,19 3-51,-32-2-3,1 0 1,0 1 0,-1 0 0,1 0 0,-1 0 0,0 1 0,1 0 0,-1 1 0,-1-1-1,1 1 1,0 0 0,-1 0 0,1 2 2,62 68 155,-60-66-38,-1 0-1,0 1 1,-1 0 0,0 1-1,2 3-116,2 3 189,0 0 0,0-1 0,14 13-189,-11-15 0,-10-10 13,-1-1 0,1 1 0,0-1 0,0 0 0,0 0 0,1-1 0,-1 1 0,0-1-1,1 1 1,-1-1 0,0 0 0,1 0 0,0-1 0,-1 1 0,1-1 0,0 1 0,-1-1 0,1 0-1,-1-1 1,1 1 0,0-1 0,-1 1 0,1-1 0,-1 0 0,1 0 0,-1-1 0,0 1 0,1-1-14,-1 1 4,5-3 55,-1 1 0,0-1-1,0-1 1,-1 1-1,1-1 1,-1-1 0,0 1-1,0-1 1,-1 0 0,1 0-1,-1 0 1,-1-1-1,1 0 1,0-2-58,4-7 244,-1-2-1,0 1 1,-1-1 0,-1 0 0,2-11-244,-6 21-19,-1-1 1,0 1 0,0-1-1,-1 1 1,0-1 0,0 1-1,-1-1 1,0 1 0,-1-1-1,0 1 1,0 0 0,-1-2 18,-2-3 39,-1 0 0,0 0 0,-1 1 0,0 0 0,-1 0 0,-8-10-39,9 13-9,3 5 8,-14-12 7,7 7 5,8 7 42,3 2-19,-10-8-110,10 7 75,0 1 0,0 0 0,0 0 0,-1 0 0,1-1 0,0 1 0,0 0 0,0 0 0,0 0 1,-1 0-1,1-1 0,0 1 0,0 0 0,0 0 0,0 0 0,-1 0 0,1 0 0,0 0 0,0 0 0,-1 0 0,1 0 0,0 0 0,0 0 0,0 0 0,-1 0 0,1 0 0,0 0 0,0 0 1,-1 0-1,1 0 0,0 0 0,0 0 0,0 0 0,-1 0 0,1 0 0,0 0 0,0 0 0,0 0 0,-1 0 0,1 1 0,0-1 0,0 0 0,0 0 0,0 0 0,-1 0 0,1 0 0,0 1 0,0-1 1,0 0-1,0 0 0,0 0 0,0 1 0,0-1 0,-1 0 0,1 0 0,0 0 0,0 1 0,0-1 0,0 0 0,0 0 0,0 1 0,0-1 0,0 0 0,0 0 0,0 0 1,2 9 1,0-1 0,1 0 0,0 0 1,0 0-1,0 0 0,1-1 0,0 1 0,1-1 0,0 0 0,0 0 0,0 0 0,1-1 0,0 0 0,1 0-1,24 20-90,1-2 0,2-2-1,13 7 91,-36-23 10,-1 2 0,0-1 0,0 1 0,-1 0 0,0 1 0,0 0 0,-1 1 0,-1 0 0,1 0 0,-2 0 0,1 1 0,-1 0 0,0 1-10,15 37 142,-15-32-121,1-1 0,1 0 0,7 10-21,-2-5-77,-2 1 0,0 1 0,2 8 77,6 14-104,-9-27 101,-2 1 0,0-1 0,-1 2-1,-1-1 1,0 1 0,-2 0 0,0 0-1,-1 0 1,-1 7 3,-2 16-39,-2 1 1,-3 11 38,3-39 9,-1-1 0,-1 0 0,0 0 0,-1-1 0,-1 1 0,0-1 0,-1 0 0,-2 3-9,5-12-50,0 0 0,-1 0 0,0 0 0,1 0 0,-2-1 0,1 0 0,0 0 0,-1 0 0,0-1 0,0 0 0,-2 1 50,1-1 15,0 0-1,0 0 1,0-1-1,0 0 1,0 0-1,-1-1 1,1 0-1,-1 0 0,1-1 1,-8 0-15,-13-2 84,0-1 0,-8-2-84,18 2 1,10 2-14,0-1 1,0 0 0,0 0 0,0-1 0,-7-3 12,12 5-29,0-1 0,0 1 0,1-1 1,-1 0-1,0 0 0,1 0 1,-1-1-1,1 1 0,-1-1 0,1 1 1,0-1-1,0 0 0,0 1 0,1-1 1,-1-1 28,1 2 26,0 1 1,0-1-30,0 1-1,-1-1 1,1 0 0,0 1-1,0-1 1,1 0 0,-1 0-1,0 0 1,1 1 0,-1-1-1,1 0 1,-1 0-1,1 0 1,0 0 0,0 0-1,0 0 1,0-2 3,0-2-172,0 5 40,0 1 130,0 0 32,4-1-51,1 0 0,-1 1 0,0 0 0,0 0 0,0 0 1,0 1-1,0-1 0,2 1 21,-5-1-3,8 2-29,0 0-1,0 1 0,0 0 1,0 1-1,0 0 1,1 1 32,-3-1 13,0-1 0,1 1 0,-1-1 0,1-1 0,0 1 1,0-2-1,0 1 0,0-1 0,4 0-13,11 0 95,-14-1-82,-1 1-1,1-1 1,0-1 0,0 1 0,0-1 0,0-1 0,-1 0 0,1 0 0,0-1 0,-1 0 0,0 0-1,7-5-12,-6 4 14,-2 0 32,0 1-1,0-1 1,-1 0 0,1-1 0,-1 0 0,0 0 0,0 0 0,-1-1 0,1 1 0,-1-1 0,-1 0 0,1-1-1,-1 1 1,3-7-46,1-1 46,-2 0 0,1 0-1,-2-1 1,0 0 0,-1 0-1,0 0 1,-1-1 0,-1 1-1,0-1 1,-1 1 0,-1-1-1,-1 0 1,0 1 0,-1-1-1,0 1 1,-4-11-46,3 19 1,0-1 1,-1 1-1,0 0 0,0 0 1,0 0-1,-1 1 0,0 0 1,0 0-1,-1 0 0,0 0 1,0 1-1,-5-3-1,0-2 2,0 0 0,0-1-1,-3-5-1,-42-50-129,-48-42 129,92 94-7,0 0 0,1-1 0,0 0 0,-3-8 7,5 8 16,0 0-1,-2 1 1,0 0 0,-5-5-16,6 6 3,7 9-2,0 0 1,-1 0 0,1 0-1,-1 0 1,0 1 0,0-1-1,-3-1-1,-5-4 1,1 0-1,1-1 0,-1-1 0,1 1 0,1-2 0,-8-10 0,-38-50-42,54 70-123,0 1 3,-2-5 97,3 5-100,0 1-1,0 0 114,0 0 55,0 0 106,0 0-11,0 0-156,0 0-27,16 12 37,-2 2 33,0 0 0,-1 1 0,-1 1 1,0 0-1,-1 1 0,-1 0 0,3 7 15,11 16 101,-22-34-89,0-1 0,-1 0 0,0 1 0,1-1 0,-2 1 0,1-1 0,-1 1 0,1 0 0,-2 4-12,1 4 63,0 4-38,-1 0-1,-1 0 1,-1 5-25,-3 42 18,5-64-9,1 1 1,0-1-1,-1 0 0,1 0 0,-1 1 1,1-1-1,-1 0 0,0 0 1,1 0-1,-1 1 0,0-1 0,0 0 1,0 0-1,0 0 0,0 0 1,0-1-1,0 1 0,0 0 0,0 0 1,-1 0-10,-25 13 81,21-12-24,-1 3-45,-1-1-1,-1-1 1,1 0 0,0 0 0,-1 0-1,0-1 1,1 0 0,-1-1 0,0 0-1,-5 0-11,10-2-6,0 1 0,0-1 0,0 1-1,0-1 1,0-1 0,0 1-1,0 0 1,0-1 0,0 0 0,0 0-1,1 0 1,-1 0 0,1-1-1,-1 1 1,1-1 0,0 0 0,0-1 6,-13-8-8,14 10 62,-2 1-52,1-1 1,0 0-1,-1 0 0,1 0 0,0 0 0,0-1 0,1 1 0,-1-1 1,0 0-1,-1-3-2,-7-6-15,2-1-1,-1 0 1,2-1 0,-2-2 15,2 0-23,6 9 14,-25-25 4,13 17 5,4 6 0,1 2-6,1 2-15,0 0 0,0 0 1,0 1-1,-1 0 0,1 1 1,-1 0-1,0 0 0,0 1 1,0 0-1,0 0 0,-1 1 1,-5 0 20,9 1 34,-19-2 56,-1 1 0,1 1 0,-4 2-90,5 4-122,-6 1-136,30-7 134,-6 13-32,3-5 161,1 0 0,0 0 1,0 0-1,1 0 0,0 0 1,0 1-1,1-1 0,0 3-5,5-16 4,0 0 0,0 1 0,0-1-1,0 1 1,4-2-4,17-11-116,38-30-59,-58 43 178,-1 0-1,1 0 1,0 1 0,1 0-1,-1 0 1,1 0-1,-1 1 1,1 0-1,0 0 1,0 0-1,0 1 1,0 1-1,0-1 1,1 1-3,12-2-2,-18 1-30,22 7 32,-18-4 0,0 1 1,-1-1 0,0 1-1,0 0 1,0 0 0,0 1-1,0-1 1,-1 1 0,1 0-1,-1 1 1,0-1 0,0 1-1,-1-1 1,1 1 0,-1 0-1,0 0 1,-1 1 0,1-1-1,-1 1 1,1 2-1,1 7 53,-1 1 0,0 0 0,0 16-53,5 27 74,4-1-166,-8-46 83,-4-10 22,0-2-5,3 1-5,-1 1-1,1 0 1,-1-1-1,1 0 0,-1 1 1,1-1-1,0 0 1,0 0-1,0-1 1,-1 1-1,1-1 0,0 1 1,0-1-1,0 0 1,0 0-1,0 0 0,0-1 1,0 1-1,-1 0 1,1-1-1,0 0 1,0 0-1,0 0 0,0 0-2,6-3 11,0 1-1,0-2 0,0 1 1,-1-1-1,0 0 0,5-5-10,-3 2 21,-1-1 0,0-1 0,0 1 0,-1-1 0,0-1-1,-1 1 1,-1-2 0,1 1 0,3-12-21,6-17 133,-2 0 1,2-15-134,-4 11 29,-11 40-35,0-1 0,-1 0 0,0 1 0,1-1 0,-2 0 0,1 1 0,0-1 0,-1 0 0,0 1-1,0-1 1,-1 0 0,1 1 0,-1 0 0,0-1 0,0 1 0,0 0 0,-1 0 0,1 0 0,-1 0-1,0 1 1,-2-3 6,3 4 79,2 2-62,-18-2-429,18 3 406,0 0 1,0-1-1,0 1 0,0 0 1,0-1-1,0 1 1,0 0-1,0 0 1,0-1-1,0 1 1,0 0-1,0-1 1,0 1-1,1 0 1,-1-1-1,0 1 0,0 0 1,1-1-1,-1 1 1,1 0-1,-1-1 1,0 1-1,1-1 1,-1 1-1,1-1 1,-1 1-1,1-1 1,0 1-1,-1-1 6,2 3 0,6 8-11,1 0-1,-1 0 0,2 0 1,0-1-1,0 0 0,1-1 1,5 4 11,0-2-7,3 0 3,0 2-1,-1 1 1,-1 0 0,0 1-1,-1 1 1,-1 0-1,10 14 5,4 7-41,-23-30 30,0-1 0,-1 1-1,0 1 1,0-1 0,0 1 0,-1-1-1,-1 1 1,1 0 0,0 4 11,9 8 103,-2-6-70,39 90 44,-17-34-306,-26-27 343,-4-30-86,-1 0-1,0-1 1,-1 1-1,-1 0 0,0 0 1,0 0-1,-1 0 1,-1-1-1,0 3-27,-4 6-163,0 0 1,-1-1-1,-8 14 163,0 4 311,7-22-354,-1-1 0,0-1 1,-1 1-1,0-1 1,-1-1-1,0 0 0,-6 3 43,0 2 196,12-14-179,0 0 0,0 0 0,0-1 1,-1 0-1,1 0 0,-1-1 0,0 1 0,0-1 0,0-1 0,0 1 1,0-1-1,-1 0 0,1 0 0,-5 0-17,-3-1 81,0-1 1,0 0-1,1 0 1,-1-2-1,1 1 0,-1-2 1,1 0-1,0 0 0,-7-5-81,13 5 0,-1 0-1,1 0 1,1-1-1,-1 0 1,1-1-1,0 1 1,0-1-1,0 0 1,1-1-1,0 1 1,0-1-1,1 0 1,0 0-1,0-1 1,1 1-1,-2-6 1,4 11-398,-7-19 525,4 12-5306,4 9-5193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4T13:31:02.3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82 1 3232,'19'1'-58,"36"6"1749,-102 1 700,45-8-2117,-1 0-1,1 1 1,-1 0 0,1-1 0,-1 1-1,1 0 1,-1 0 0,1 1 0,0-1-1,0 0 1,0 1 0,-1-1 0,1 1-1,1 0 1,-1-1 0,0 1 0,0 0-1,1 0 1,-1 1 0,0 0-274,-24 45 1389,-3 25-1015,27-67-270,0-1-1,1 1 0,0 0 1,0 0-1,0 0 0,1-1 1,-1 1-1,2 0 0,-1 0 1,1 0-104,-1 25 422,-1-18-331,1-1-1,0 1 1,1-1 0,0 1-1,1-1 1,1 0-1,0 1 1,3 6-91,4 6-3,1 0 1,1 0-1,7 9 3,93 137 374,-20 7 174,-73-149-536,1-1 1,2-1 0,0-2-1,7 6-12,-24-26 10,13 11-56,1-1 0,1 0 0,1-1-1,0-1 1,17 7 46,-22-11 4,-14-8 4,11 5 79,-1 1-1,1 1 1,-1 0 0,-1 0-1,0 1 1,0 1 0,-1 0-1,2 2-86,-9-9 11,-1 0-1,1 0 0,1 0 0,-1 0 1,0-1-1,0 0 0,1 1 1,0-1-1,-1-1 0,1 1 0,0 0 1,2-1-11,6 5 22,186 94 716,-96-54-735,-70-37 12,0-1 0,1-1 1,-1-2-1,2-1 0,7-2-15,1 2 33,-19-2-24,-1-2 0,1 0 0,0-1-1,-1-2 1,1 0 0,5-3-9,35-10 329,31-15-329,-41 14 157,39-6-162,-61 17-2,0-2 0,26-10 7,14-17 7,-53 24-4,2 1 0,0 2 0,12-5-3,7 3 302,-38 9-356,-1 1 45,0 0 218,0 0 9,0 0-186,-1 3-24,0 0 1,0 0-1,0 0 1,-1 0-1,1 0 1,-1 0-1,0 0 1,1-1-1,-1 1 1,-1-1-1,1 1 1,0-1-1,-1 0 1,1 0-9,-7 7 10,2-1-34,0-1 1,-1 0-1,0 0 0,-1 0 0,1-1 1,-1-1-1,0 1 0,0-2 1,-1 1-1,0-1 0,0-1 0,0 1 1,0-2-1,-1 1 24,-20 5-56,0 1 1,1 1-1,1 2 0,-3 2 56,19-8 12,0-2-1,0 1 0,0-2 0,-1 0 0,1-1 0,-1 0 0,0-1 1,0 0-1,-6-1-11,-27 2-225,36-2 215,-1 0-1,1-1 1,-1 0-1,1-1 1,-6-2 10,-45-4-128,49 7 63,-1-1 0,0 0 0,1-1-1,-1-1 1,-11-4 65,-17-5-364,-45-14 132,54 15 257,0 2 0,-7 0-25,25 6-14,0-1-1,-1-1 0,2 0 0,-1-1 0,1-1 1,0 0-1,1-1 0,0-1 0,0 0 0,1 0 1,0-1 14,-69-51-46,64 51 44,-2 0 1,1 2-1,-7-3 2,12 7-1,-1-2 0,2 0 0,-1 0 0,0-2 1,-6-4 1,2 2 7,1-2 0,-1 0-1,2-1 1,0 0 0,-1-3-8,-136-144 208,76 83-141,51 55-11,1-2-1,2 0 1,0-2-1,-11-18-55,11 9 49,1-1 0,-3-12-49,18 36 2,1-1-1,1 0 1,0 0-1,0 0 1,1-1 0,1 1-1,1-1 1,0-6-2,-7-94-296,13 72 103,-5 42 181,0 1 2,0 0 2,0 0 0,-1-8 23,-5 21-22,1-1 0,1 1 0,0 1 0,1-1 0,0 0 0,0 12 7,-3 87-9,5-67-84,2-28 70,1-1-1,0 0 1,1 0-1,1 0 1,1 0-1,0-1 1,1 1-1,1-1 1,0-1-1,3 5 24,22 53-60,-18-41-1,2-1-1,0 0 0,2-2 0,1 0 0,9 9 62,4 7-40,34 44 81,-57-78-43,0 0 1,1 0 0,0-2-1,0 1 1,1-1-1,0-1 1,1 1 1,178 87-95,-50-26 36,-118-58 53,1-2 0,14 3 6,25 11 8,-33-14 50,0 0-1,0-2 0,1-2 1,-1 0-1,31-1-57,23 8 51,40-2-185,-111-11 95,0-1 0,0 1 0,0-2-1,-1 0 1,8-3 39,-6 2 293,0 1 0,1 0 0,11-1-293,9-1-55,0-1 0,0-1 0,5-4 55,55-11-150,-74 17 164,1 0-1,-1-2 0,0 0 1,-1-2-1,1 0 0,9-7-13,-17 10-14,-5 1-9,0 2 1,1-1 0,-1 1-1,1 0 1,2 0 22,-9 3 10,-1 0 20,0 0 12,0 0 18,0 0 4,9-10 54,-4 1-108,-4 9-11,0-1-1,0 0 1,-1 0 0,1 0-1,-1 0 1,1 0-1,0 0 1,-1 0-1,0-1 1,1 1-1,-1 0 1,0 0-1,1 0 1,-1 0-1,0 0 1,0-1-1,0 1 1,0 0-1,0 0 1,0 0 0,-1 0-1,1-1 1,0 1-1,-1 0 1,1 0 1,-1-1-10,1 0-13,0 2 38,0 0 7,0-2 13,-1 0 0,1 0 0,-1-1 0,1 1-1,0 0 1,0 0 0,0 0 0,0-1 0,1 1-1,-1 0 1,1-1-35,19 22-30,0 1 1,16 19 29,29 30-29,-60-65 24,4 9 3,0-3 2,-2-4-8,-7-5 18,1 0-1,0 0 1,-1 0 0,1-1-1,-1 1 1,1 0-1,0-1 1,0 1-1,0 0 1,-1-1-1,1 1 1,0-1-1,0 1 1,0-1-1,0 0 1,0 1-1,0-1 1,0 0-1,0 0 1,0 0-1,0 0 1,0 1-1,0-1 1,0 0-1,0-1-9,-2-2 23,-1-1 0,1 1 0,-1 0-1,0-1 1,0 1 0,-1 0 0,1 0-1,-1 0 1,1 1 0,-1-1-1,-1 0-22,-65-77-12,-15-14-6,32 39 8,-18-27 10,41 32-222,23 45 183,5 10 16,6 9 18,12 12-72,2-1 0,1-1 0,1-1 0,12 10 77,-1-1 443,-6-5-629,-6-7 185,-1 1-1,-1 0 0,0 1 1,-1 2 1,3 3 413,-14-22-200,-12-18-369,-17-20 165,0 2-1,-2 0 1,-2 2 0,0 1-1,-7-3-8,-23-22-7,50 48-42,1 1 0,-1 0-1,0 0 1,-1 1 0,1-1-1,0 2 1,-4-2 49,2 1-59,0 0 0,1 0 0,0-1 0,0-1 0,-6-3 59,-53-30-1,66 37-7,1 1-5,0 0 9,0 0 24,18-10 8,-7 4 17,1 0 0,0 2 0,0-1 0,1 1 0,0 1 0,-1 0 0,11 0-45,10 0 226,0 2 0,10 1-226,-3 1 51,12-5-16,-37 2-16,0 1 0,0 0 0,6 2-19,4 2 81,0-1 0,0-1 0,0-1 0,0-2 0,0 0-1,0-2 1,0 0 0,15-6-81,63-19 192,-80 24 51,-6-3-6,-17 8-239,0 0 0,0-1 1,0 1-1,0 0 1,0 0-1,0-1 0,-1 1 1,1 0-1,0 0 1,0-1-1,0 1 0,0 0 1,0 0-1,-1-1 1,1 1-1,0 0 0,0 0 1,0 0-1,-1 0 1,1-1-1,0 1 0,0 0 1,0 0-1,-1 0 1,1 0-1,0 0 0,0 0 1,-1 0-1,1-1 1,0 1-1,0 0 0,-1 0 1,1 0-1,0 0 1,-1 0 1,-34-4-168,21 6 181,0 0 0,0 2 0,0-1 1,0 2-1,-6 2-13,-35 11 9,34-11-15,0 1 0,0 1 0,1 1 0,1 1 0,-2 2 6,-12 6 2,-42 19-406,-38 13 404,100-47-45,0-1 0,0 0 0,-1-1-1,1 0 1,0-1 0,-8-1 45,-2 1-151,-75-2 193,97 1-74,1 0-15,0 0-50,0 0-14,0 0-20,0 0 11,3-2 71,11-6 46,1 1-1,1 0 1,-1 0-1,1 2 1,1 0-1,-1 1 0,4 0 4,29-4 364,44-2-364,24-4-78,-92 11 86,-1 0 1,0-2-1,0-1 0,17-7-8,16-3 226,-34 11-184,-1-1 1,1-1-1,-1-1 1,0-2-1,2-1-42,-11 7 156,-15 11 349,-11 11-87,13-18-525,-60 56-70,25-25 99,-15 9 80,40-33-3,1 0 0,-1 0-1,1 1 1,0 0-1,1 1 1,0 0 0,0 1-1,1-1 1,0 1-1,-1 4 2,-8 13-71,11-21 51,1 1 1,0 0 0,1 0-1,-1 0 1,1 1-1,-1 3 20,2-2-32,-1 0 0,1-1 0,1 1 0,-1 1 0,1 2 32,-3 13-97,4-21 92,0 26 63,1-38-151,1-36-59,-1 20 77,2-1 0,1 1 1,6-23 74,-3 17-169,15-25 239,-22 53-116,0 2 40,0 0 44,-3 30 319,-8 3-185,-1 0 1,-2-1-1,-15 26-172,16-33 85,-8 12-190,20-36 47,1-1 0,-10 11 28,10-11 32,0 0 0,0 0 0,0 0 0,0 0 0,-1 1 1,1-1-1,0 0 0,0 0 0,0 0 0,-1 0 0,1 0 0,0 0 1,0 0-1,-1 0 0,1 0 0,0 0 0,0 0 0,0 0 1,-1 0-1,1 0 0,0 0 0,0 0 0,-1 0 0,1 0 0,0 0 1,0 0-1,0 0 0,-1 0 0,1 0 0,0 0 0,0 0 0,0 0 1,-1 0-1,1-1 0,0 1 0,0 0 0,0 0 0,0 0 0,-1 0 1,1-1-1,0 1 0,0 0 0,0 0 0,0-1-2,-12-15-118,-11-34-170,14 32 420,-4-16-61,10 25-76,-1 0 0,0 0 0,0 0 1,0 0-1,-1 1 0,-1 0 0,-2-3 5,7 9-25,1 2-6,-5-10-524,35 28 616,-2 1 0,0 1-61,37 26-14,-64-45 17,0 0 0,1 0 0,-1 0 0,1 0-1,-1 0 1,1-1 0,-1 1 0,1 0 0,0-1 0,-1 1-1,1-1 1,0 1 0,0-1 0,-1 0 0,1 0-1,0 0 1,0 0 0,1 0-3,-2-1 60,-5-23 599,-3 5-740,-1-1 0,0 2-1,-2-1 1,-9-13 81,11 17-25,7 13 3,-1-1 0,1 1 0,0 0 0,-1 0 0,1-1 0,-1 1 0,0 0 0,0 0 0,0 1 0,0-1 0,-2-1 22,4 2-4,-1 1 0,1 0 0,0 0 0,0 0 0,0 0 0,-1 0 0,1 1-1,0-1 1,0 0 0,-1 0 0,1 0 0,0 0 0,0 0 0,0 0 0,-1 0 0,1 0-1,0 0 1,0 0 0,0 1 0,0-1 0,-1 0 0,1 0 0,0 0 0,0 0 0,0 1-1,0-1 1,0 0 0,-1 0 0,1 0 0,0 1 0,0-1 0,0 0 0,0 0 0,0 0-1,0 1 1,0-1 0,0 0 0,0 0 4,-1 21-50,2-12 61,2 0-1,-1-1 1,1 1-1,0-1 0,1 0 1,0 0-1,0 0 1,1-1-1,0 1 0,0-1 1,1 0-1,0-1 1,0 1-1,0-1 0,1 0 1,0-1-1,0 1 1,1-2-1,-1 1 0,3 0-10,-8-4 2,-1-1 1,1 1-1,-1-1 0,1 1 0,0-1 0,-1 0 0,1 1 0,0-1 0,-1 0 0,1 0 0,0 0 0,-1-1 0,1 1 0,0 0 0,-1-1 1,1 1-1,-1-1 0,1 1 0,0-1 0,-1 0 0,1 1 0,-1-1 0,0 0 0,1-1-2,1 0 5,-1 0 1,0-1-1,-1 1 0,1-1 1,0 1-1,-1-1 0,1 0 0,-1 0 1,0 0-1,0 0 0,0 0 0,0-2-5,2-10 32,-1 0-1,-1 0 1,0 0-1,-1-15-31,-1 4-3,1 13-44,0 0-1,-1 0 1,0-1 0,-1 1 0,-1 0-1,0 0 48,2 12-94,-16 33 90,11-17 15,0 1 0,0 0-1,2 0 1,0 1 0,1-1 0,-1 11-11,-5 27 3,-11 58-37,20-110-62,0-2 226,0 0 8,11-37-390,-1 13 255,74-190 84,-81 208-85,0-1 0,0 1 0,1 0 0,-1 1 0,1-1 0,0 0 0,1 1 0,0 0-1,3-3-1,6-7 23,-12 13 63,-2 2-20,0 35-109,-2 1 1,-1-1 0,-2 1-1,-2-1 1,-4 10 42,1 5 35,8-35 20,-2 1 0,1-1 0,-2 0 0,0 0 0,-2 3-55,43-112 192,-7 28-671,14-55 479,-11 31-294,-31 86 266,0 1 0,1-1 0,0 1-1,0-1 1,0 1 0,0 0 0,0 0 0,1 0 0,0 0 28,-2 2 24,-1 1 224,0 0 36,1 23-265,-2 1 0,-1-1 0,0 1 0,-2-1 0,0 0-1,-2 0 1,-1-1 0,0 1 0,-11 19-19,-10 20 60,14-29-21,-2-1 0,-1 0-1,-10 11-38,13-18 130,10-19 19,10-24-76,19-40-360,20-36 287,-18 42-63,-9 15 42,-1-1 1,-2 0 0,-2-1-1,6-31 21,-34 120-64,-3-1 0,-2-1 0,-2-1 0,-25 40 64,45-83 0,-32 50 66,-3 11-66,28-46 12,0 0 1,2 0-1,0 0 1,1 1-1,-2 13-12,7-26 14,2-9 22,5-16 72,4-28 41,2-25-201,-12 70 125,-1 1-51,1 0-21,1-3 43,-7-16-31,6 14-15,-21-18-4,-128-112-114,147 131-343,11 9 285,24 16 216,-15-9-92,3 1 42,13 8-69,31 14 81,-63-34 35,1 0 0,0 0 1,0 0-1,-1-1 0,1 1 1,0-1-1,0 0 0,0 0 0,0 0 1,0 0-1,0 0 0,0 0 1,-1-1-1,1 0 0,0 1 1,0-1-1,-1 0 0,1 0 0,0-1 1,-1 1-1,3-2-35,-4 2 175,-1 1-189,-1-3 36,0 0 0,-1 0 0,1 1 0,-1-1 0,0 1 0,0-1 0,0 1 0,0 0 0,0 0 0,-1 0 0,1 0 0,-1 0 0,-1-1-22,-4-4 118,-7-9-174,1-1 0,0 0 0,2-1-1,-1-2 57,3 4-65,0 1 1,-1 0-1,0 1 0,-2 0 0,1 1 0,-8-5 65,14 13 7,6 6-12,0-1 0,0 0 0,0 0 0,0 0 0,0 0 0,0 0 0,0 1 0,0-1 0,0 0 0,0 0 0,0 0 0,0 0 0,0 0 0,0 1-1,0-1 1,-1 0 0,1 0 0,0 0 0,0 0 0,0 0 0,0 0 0,0 0 0,0 1 0,-1-1 0,1 0 0,0 0 0,0 0 0,0 0 0,0 0 0,-1 0 0,1 0 0,0 0 0,0 0 0,0 0 0,0 0-1,0 0 1,-1 0 0,1 0 0,0 0 0,0 0 0,0 0 0,0 0 0,-1 0 0,1 0 0,0 0 0,0 0 0,0-1 0,0 1 0,0 0 0,-1 0 0,1 0 0,0 0 0,0 0 0,0 0 5,-1 6 46,1 3-8,0 0-1,1-1 1,0 1 0,0 0-1,1 0 1,0-1 0,0 1 0,1-1-1,0 1 1,1-1 0,0 0-1,0-1 1,0 1 0,1-1-1,4 5-37,-8-10 42,-1-2 44,0 0 130,0 0 40,-17-39 284,12 35 20,-2-2-2162,4 4-7030,3 2 911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4T13:31:10.50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246 623 5384,'13'18'-20,"-9"-14"211,-1-1 1,0 1-1,0 0 1,0 0 0,0 1-1,-1-1 1,0 1 0,0-1-1,0 1 1,1 3-192,-32-21 2586,24 11-3406,3 1 1237,0 1 0,1-1 0,-1 0-1,0 0 1,0 0 0,1 0 0,-1 0-1,1 0 1,-1 0 0,1 0 0,-1-1-417,2 1 89,0 1 1,0 0-1,0 0 1,0-1-1,0 1 1,0 0-1,0 0 1,0-1-1,0 1 1,0 0-1,0 0 1,0-1-1,0 1 1,0 0-1,1 0 1,-1-1-1,0 1 1,0 0-1,0 0 1,0 0-1,1 0 1,-1-1-1,0 1 1,0 0-1,0 0 1,1 0-1,-1 0 1,0-1-1,0 1 1,1 0-1,-1 0 1,0 0-1,0 0 1,1 0-1,-1 0 1,0 0-90,28-6 633,-28 6-604,1-1-1,-1 1 0,1 0 1,0 1-1,-1-1 1,1 0-1,0 0 1,-1 0-1,1 0 0,-1 0 1,1 1-1,0-1 1,-1 0-1,1 0 1,-1 1-1,1-1 0,-1 0 1,1 1-1,-1-1 1,1 1-1,-1-1 1,1 1-1,-1-1 0,0 1 1,1-1-1,-1 1 1,0-1-1,1 1 1,-1-1-1,0 1-28,8 25 246,3 7-249,28 47 435,-7-12-803,-17-31 506,-12-29-70,0 0 1,0 0-1,0-1 0,1 1 1,0-1-1,2 1-65,22 31-22,2-1 1,1-2-1,2-1 1,1-2-1,10 5 22,12 2 21,2-2-1,45 20-20,38 13 230,-93-49-104,31 9-126,-66-26-16,1 0-1,-1-1 0,1-1 1,0 0-1,0-1 0,0 0 1,0-2-1,3 1 17,20-2 56,0-2 0,0-1 1,0-2-1,-1-2 0,1-1 0,-2-1 0,32-15-56,-29 9-132,-20 7-8,1 2 0,0 0 0,9-1 140,304-88-237,-182 44 361,-146 52-129,5 0 1,-8 0 9,-1 0 0,1 0 0,0 0 0,0 0 0,-1 0 0,1 0 0,0 0 1,-1 1-1,1-1 0,0 0 0,-1 1 0,1-1 0,0 0 0,-1 1 0,1-1 0,-1 1 1,1-1-1,0 1 0,-1-1 0,1 1 0,-1-1 0,0 1 0,1 0 0,-1-1 0,1 1 0,-1 0 1,0-1-1,0 1 0,1 0 0,-1-1 0,0 1 0,0 0 0,0 0 0,0-1 0,0 1 0,0 0 1,0 0-1,0-1 0,0 1 0,0 0 0,0-1 0,0 1-5,-1 3 6,1-1 0,-1 0 0,0 0 0,0 0 0,0 0 0,0 0 0,0 0 0,-1 0 0,0 0-6,1-1 18,1-2 50,-2 4-51,0 0-1,-1 0 1,1-1-1,-1 1 0,0-1 1,0 0-1,0 0 0,-1 0 1,1 0-1,-2 0-16,-1 2 40,-5 3-45,-1-1 0,1-1 1,-2 0-1,1 0 0,-1-2 0,1 1 0,-11 1 5,15-3 8,-1-1 0,0 1 0,1-1 0,-1-1 0,0 0 0,0 0 1,0-1-1,0 0 0,0-1 0,0 1 0,0-2 0,-7-1-8,6 2-7,-1 0 0,1 0 0,-1 1 0,1 1 0,0-1 0,-1 2 0,1 0 0,-3 0 7,-1 1-39,1-1 0,-1 0 0,0-1 0,-7-1 39,-7 0-43,22 1 28,-1-1 0,0 0 0,1 0 0,-1 0 1,1-1-1,-1 0 0,1-1 0,-1 1 0,-1-2 15,-50-9-30,28 8-51,-19-5-87,39 7 146,-1 0 0,0 0 0,1 1 0,-1 1 0,-5 0 22,-30-3-259,35 2 272,0 1 0,-1 0 0,1 0 0,-4 2-13,7-1 7,1-1 1,-1 1 0,0-1 0,0 0-1,0-1 1,1 0 0,-1 0 0,0-1-1,1 0 1,-1 0-8,-99-44 107,8 7 35,47 18 44,-48-26-186,57 19-11,-134-57 12,154 74 4,19 9-4,1 1 0,-1-1 0,0 0 0,1 0 0,-1 0 0,1 0 0,0-1 0,0 0 0,0 1 1,0-1-1,0 0 0,-1-3-1,-67-70 512,66 68-526,1 0-1,0 0 1,0-1 0,0 1 0,1-1-1,1 0 1,-2-7 14,-13-34-8,11 23-85,6 23 97,-1 1-1,1 0 0,-1-1 1,0 1-1,0 0 0,0-1 1,0 1-1,-1 0 1,1 0-1,-1 0 0,0 0 1,-1-1-4,-2-4 22,0-3-22,3 1 0,-3 2 7,4 3 26,2 3-6,-7-11-14,0 6-15,5 6-12,0-1 10,0-1-1,0 1 0,0 1 0,-1-1 0,1 0 0,0 0 0,-1 0 0,1 1 0,-1-1 0,1 0 1,-1 1-1,0 0 0,0-1 0,0 1 0,0 0 0,0 0 0,0 0 0,-1 0 5,2 0 7,-1 0 24,2 1-3,0 0 1,0 0-4,0 0 11,0 0 50,0 0-4,0 0-76,0 0-29,0 0 14,-1 0 0,1 0 0,-1 0 0,1 0 0,-1 0 0,1 0 1,-1 0-1,1 0 0,0-1 0,-1 1 0,1 0 0,-1 0 0,1 0 0,-1 0 0,1-1 0,0 1 0,-1 0 0,1-1 0,0 1 0,-1 0 0,1-1 0,0 1 1,-1 0-1,1-1 0,0 1 0,-1 0 0,1-1 0,0 1 0,0-1 0,0 1 0,-1-1 0,1 1 0,0 0 0,0-1 0,0 1 0,0-1 0,0 1 1,0-1-1,0 1 0,0-1 0,0 1 0,0-1 0,0 1 0,0-1 0,0 1 0,1-1 0,-1 1 0,0 0 0,0-1 0,0 1 0,1-1 0,-1 1 0,0 0 1,0-1-1,1 1 0,-1 0 0,1-1 9,97-57 222,-57 33-343,25-12 121,-42 24 15,-17 8-20,0 1 0,0 0 0,1 1 0,0 0 0,-1 0 0,1 0 1,0 1-1,1 0 0,5 0 5,-13 2 68,-1 0 16,0 0-8,0 0 2,-24 6 69,-34 16-43,0 2 1,2 3-1,-17 12-104,-18 9 68,83-44-68,-1-1 0,0 1 0,1-2 0,-2 1-1,1-1 1,-27 9-4,27-7-46,1-1 0,-1 0 0,0 0 0,0 0 0,0-1 0,0 0 0,0-1 0,0 0 1,-1-1-1,1 0 0,0 0 0,0-1 0,-3 0 50,11-1-5,1 1 1,0 0 0,-1 0-1,1 0 1,0-1 0,0 1-1,0 0 1,-1-1 0,1 1-1,1 0 1,-1 0 0,0-1-1,0 1 1,0 0-1,1 0 1,-1-1 0,1 1-1,-1 0 1,1-1 4,2-3-1,1 0 0,0 0-1,0 0 1,1 1 0,-1 0 0,1-1 0,0 2 0,0-1-1,0 0 1,0 1 0,1 0 0,0 0 1,72-31 22,-68 30-19,167-58-118,-160 56 118,50-8 150,-66 13-48,-24 13-47,-43 26 467,-8-1-525,47-25-69,1-1-1,-1-2 0,0-1 0,-17 3 70,2-1 109,-26 10-109,16-5-85,35-8 126,15-6-73,1 0 0,-1-1 1,0 1-1,0 0 0,0-1 1,1 1-1,-1-1 0,0 0 0,0 1 1,0-1-1,0 0 0,0 0 0,0 0 32,0-1-209,2 1 226,0 0 58,0 0-52,0 0-29,0 0-76,0 0 4,0 0 84,0 0 18,0 0-42,0 0-70,0 0 3,0 0 74,0 0 62,0 0 170,0 0-5,0 0-192,0 0-64,0 0-64,0-1 4,-3-8 80,2 6 22,0 0-1,0-1 1,1 1-1,-1 0 1,1-1-1,0 1 1,0-1-1,0 1 1,0-1-1,0 1 1,1 0-1,0-1 1,0 1-1,0-1 1,0 1-1,0 0 1,0 0-1,1 0 1,0-1-2,3-7 6,12-30 88,2 1 0,2 1-1,2-1-93,-18 30 3,0-1 0,-1 1-1,-1-1 1,0 0 0,0 0-1,-1 0 1,1-8-3,1-8 0,3-2-3,-4 21 2,-1-1 1,0 0-1,-1 0 0,0-1 0,0-1 1,-1 10 0,-1-1 0,1 1 0,0 0 0,0-1 0,0 1 0,0 0 0,1-1 0,-1 1 0,0 0 0,0-1 0,1 1 0,-1 0 0,1 0 0,-1-1 0,1 1 0,0 0 0,-1 0 0,2-1 0,10-18 0,-2-1 40,-10 21-42,0 0 0,0 0-1,0 0 1,0 0-1,0 0 1,-1 0-1,1 0 1,0 0-1,0 0 1,0 0 0,0 0-1,0 0 1,0 0-1,0 0 1,0 0-1,0 0 1,0 0-1,0 0 1,0 0 0,-1-1-1,1 1 1,0 0-1,0 0 1,0 0-1,0 0 1,0 0-1,0 0 1,0 0 0,0 0-1,0 0 1,0 0-1,0 0 1,0 0-1,0 0 1,0 0 0,0-1-1,0 1 1,0 0-1,0 0 1,0 0-1,0 0 1,0 0-1,0 0 1,0 0 0,0 0-1,0 0 1,0 0-1,0 0 1,0-1-1,0 1 1,0 0-1,0 0 3,-10 10-279,-13 16-129,15-14 442,0 1 0,1 0 0,0 0 0,1 0 0,0 1 0,1 0 0,1 0 1,-1 6-35,-21 57-211,22-67 170,0 0 0,1 1 0,1-1 0,0 1 0,0 0 0,1-1-1,1 6 42,-14 34 350,33-167-293,-13 68-148,-6 38 79,1 1 0,0 0 0,1 0 0,0 0 0,4-8 12,0-2 13,-1-1-1,-1 1 0,-1-1 0,-1 0 0,0-5-12,3-26 11,-4 45 16,0-1 0,0 0 0,1 0 0,0 0-1,0 1 1,1-1 0,0 1 0,0 0 0,1-1-27,-3 6-15,-1 2-84,0 0 29,18-8 332,-16 6-269,0 1 0,0 0 0,0 0 0,0 0 0,0 0 1,0 0-1,0 0 0,0 1 0,0-1 0,0 1 0,0-1 7,0 1-140,-2 0 15,0 0 170,32 16 50,58 32-3,-79-40-78,-1 0 0,-1 0 0,0 1-1,0 1 1,0-1 0,-1 1 0,5 9-14,1 0-81,79 112-174,-36-47 566,-54-82-278,6 18 27,-9-19-53,1 1 1,-1-1-1,1 1 0,-1-1 0,1 1 0,-1-1 0,0 1 0,0-1 0,0 1 0,0-1 0,0 1 0,0-1 0,0 1 0,0-1 0,-1 1 0,1-1 0,0 1 0,-1-1 0,1 1 0,-1-1 1,0 2-8,0-3 14,0 1 0,0-1 1,0 1-1,0-1 1,0 0-1,0 1 0,0-1 1,0 0-1,0 0 1,0 1-1,0-1 0,0 0 1,0 0-1,0 0 1,0 0-1,0 0 0,0 0 1,0-1-1,0 1 1,0 0-1,0-1 0,0 1 1,0 0-15,-7-3 106,0-1 0,0 1 1,1-1-1,-1-1 0,-5-4-106,1-1 21,0-1-1,1 0 1,0-1 0,1 0-1,0 0 1,1-1 0,0-1-1,1 0 1,-2-5-21,-1-5-31,0-1 0,2 0 0,0 0 0,2-1 0,0-5 31,5 22-28,-1 0 0,0 0 1,-1 0-1,0 0 0,0 1 1,-1-1-1,0 1 0,-1 0 0,1 0 1,-6-4 27,-7-12-21,11 16 20,6 6-6,1 2-34,0 0-134,0 0-1,14 15 130,-11-12 42,11 13-38,0 0 0,-1 1 0,-1 1 1,0 0-1,7 17 42,4 15-194,9 32 194,-11-26-48,-2-17 150,-15-31-68,1 1 0,-1-1-1,0 1 1,-1 0 0,0 0-1,-1 1 1,0-1 0,0 0-1,0 7-33,-2-8 52,0-7 210,0-1-6,-2-2-261,0 0 0,0-1 0,0 1 1,0 0-1,-1 0 0,1 0 0,-1 0 0,1 0 1,-1 1-1,0-1 5,-6-4-16,-4-7-3,1 0 0,1-1 0,0 0 0,1-1 0,0 0 0,1-1 0,1 0 0,0 0 0,1-2 19,-27-50-20,23 48 14,3 4-81,-1 0 0,0 1 0,-2 0 0,-2-2 87,11 14-7,0 0 0,-1 1 0,1-1 0,-1 0 1,0 1-1,1 0 0,-1 0 0,-1 0 0,1 0 0,0 0 0,0 0 0,-1 1 1,1 0-1,-1-1 0,1 1 0,-1 1 0,1-1 0,-1 0 0,0 1 0,1 0 1,-1 0-1,-2 0 7,5 0-3,0 0 1,0 0 0,-1 0 0,1 0-1,0 0 1,0 0 0,0 1-1,0-1 1,0 0 0,0 1 0,0-1-1,0 1 1,0-1 0,0 1-1,0-1 1,0 1 0,0 0-1,0-1 1,1 1 0,-1 0 0,0 0-1,0 0 1,1-1 0,-1 1-1,0 0 1,1 0 0,-1 0 0,1 0-1,0 0 1,-1 0 0,1 0-1,0 0 1,-1 1 0,1-1-1,0 0 1,0 0 0,0 0 0,0 0-1,0 0 1,0 0 0,0 0-1,0 1 3,0 5-22,-2 8 22,0 1 0,1-1 0,0 1 0,1-1 0,1 1 0,0-1 0,1 0 0,1 1 0,4 13 0,9 16 236,5 28-236,-18-60 59,-2-9-46,0-1 1,1 1 0,-1-1 0,1 0-1,0 1 1,0-1 0,0 0 0,0 0-1,1-1 1,-1 1 0,1 0 0,0-1-1,1 2-13,-3-3 9,1 0-1,-1 0 1,1 0-1,-1 0 0,1 0 1,-1-1-1,1 1 1,-1 0-1,1-1 0,0 1 1,0-1-1,-1 1 1,1-1-1,0 0 0,0 0 1,-1 0-1,1 0 0,0 0 1,0 0-1,-1 0 1,1-1-1,0 1 0,-1-1 1,1 1-1,0-1 1,-1 0-1,2 0-8,-1-1-12,0 0 0,0 0 1,1 0-1,-2 0 0,1-1 0,0 1 0,0-1 0,-1 1 1,1-1-1,-1 0 0,0 0 0,0 1 0,0-1 0,0 0 0,0 0 1,-1-2 11,6-47-79,-6 49 80,0-33 32,-4-30-33,-1-16-261,5 74 262,0 1 0,-1 0 0,-1 0 0,1-1 0,-1 1 0,0 0 0,-1 1 0,1-1 0,-1 0 0,-2-1-1,4 6-32,1 2-154,0 0-3,0 3 138,-9 56 297,3 0-1,1 58-245,10-88 50,-4-26-50,0 0-1,0 0 1,0 0 0,-1 1 0,1-1 0,-1 0 0,0 0 0,0 1-1,0-1 1,-1 0 0,1 0 0,0-2-25,0-1-6,0 0-20,0 0 9,0 0 54,0 0 22,2-3 9,8-14-66,-1-1 0,-1 0 0,0-1 1,-1 0-1,-1 0 0,-1-1 0,2-15 23,2-3-137,-2 98 514,-8-42-142,0 0 1,-1 0-1,-1-1 1,0 1-1,-1-1 1,-2 0-1,-1 6-235,5-14-42,-9 21-219,6-20 196,3-8-262,2-2-11,0 0 212,0 0 56,-2-2 57,-1-1 0,1 1 0,-1 0 1,1-1-1,0 1 0,0-1 0,0 0 0,0 1 1,0-1-1,0-2 13,-6-13 22,4 13-159,-3 14 151,3-1 83,-5 8-99,1 0 1,1 1 0,-3 8 1,-12 30-103,18-43 95,3-8 7,0-1 0,0 1-1,-1 0 1,1-1 0,-1 1-1,0-1 1,0 1-1,0-1 1,0 0 0,-2 2 1,3-3-214,1-2 30,0 0 290,0 0 58,-3-12-7,3 7-163,1 2 0,-1-1 0,1 0 0,0 0 0,1 0-1,-1 0 1,0 0 0,1 1 0,0-1 0,0 1 0,0-1 0,0 1 0,1 0 0,-1 0-1,1 0 1,0 0 0,0 0 0,0 1 0,0-1 0,4-1 6,10-7 8,0 0 1,1 2 0,16-7-9,2-1-243,-18 7 221,-10 5 22,0 0-1,1 1 0,-1 0 0,1 0 0,0 1 1,0 0-1,1 1 0,-1 0 0,0 0 1,1 1-1,8 0 1,-16 1 8,-2 0 28,0 0 86,0 0-8,0 0-122,-5 4 3,-1 0-1,0 0 1,-1 0 0,1-1 0,0 0 0,-5 1 5,-9 5-3,-10 5 100,-1 0 0,0-2 0,-1-2 0,-17 3-97,0-9-229,47-4 201,2 0-87,29-11-21,95-34 122,-104 39 14,0 1 0,-1 1 0,2 0 0,-1 2 0,10 0 0,-23 4 224,-12 3 65,-7 5-292,-1 4-8,0 0 0,0-2-1,-2 1 1,1-1 0,-2-1-1,-15 8 12,30-18-3,-1 0 0,0 0-1,1 0 1,-1 0 0,0 0-1,0 0 1,0-1 0,0 1-1,0-1 1,1 1 0,-1-1-1,0 0 1,0 0 0,0 0-1,0 0 1,0 0-1,0 0 1,0-1 0,0 1-1,0-1 1,0 1 0,0-1-1,0 0 1,1 1 0,-1-1-1,0 0 1,0 0 0,1 0-1,-1-1 1,1 1 0,-1 0-1,1-1 1,0 1 0,-1 0-1,1-1 1,0 0 0,0 1-1,0-1 1,0 0-1,0 0 1,0 1 0,0-2 3,-4-10 8,1 0 1,0-1 0,1 1-1,0-1 1,0-11-9,0 8-15,0-19 41,0 1-1,3-34-25,1 28 104,-5-35-104,0 10 45,4 65-38,0 1-48,0 0-3,0 0 24,13 39-371,-3 173-506,-11-113 1077,3-93-152,-9 23 10,6-27-38,-3 16 138,12-29 165,12-28 142,-14 22-389,-2 1-1,0-1 1,-1 0 0,-1 0 0,0-3-56,0-1 125,-1 14 24,-1 10 47,-6 20 29,4-17-191,0-1-1,0 1 0,0 0 0,1 0 0,0 0 1,1 0-1,-1 0 0,1 0 0,0 0 1,1 0-1,-1 0 0,1 0 0,1 0 1,-1 0-1,1 0 0,1 3-33,6 13 141,1 1 0,1-2 1,9 14-142,4 6 2,-17-29-23,2 1 0,-1-2 1,2 1-1,-1-1 0,2-1 1,1 2 20,-2-3-17,0 2 0,0-1 0,-1 1 0,-1 0 0,1 1 0,5 12 17,-5-3 12,-1 1 0,-1 0 0,-1 0-12,-1-2-11,1-1 1,1 0 0,1 0 0,3 4 10,5 6-9,3 7-123,19 25 132,-30-50-4,0 0 0,1-1 1,1 0-1,-1 0 1,2-1-1,-1 0 0,4 1 4,7 4 28,0-1-1,2-1 0,-1 0 0,2-2 0,8 2-27,3 1-247,13 2 353,30 0-254,7 6 148,-74-19 7,0-1 1,0-1-1,0 0 0,0 0 0,0-1 1,0 0-1,0-1 0,0-1 1,6-1-8,16-4-378,44-9 710,30-13-332,-46 12 55,1 3-1,42-5-54,-18 3 174,-61 11-92,1 1 0,0 1 0,10 1-82,53-7 86,-51 1-6,-22 3-24,-7 5 6,0 0 0,0 0 0,0 0 0,8 2-62,9-2-1071,-24 1 170,-2 0-997,0 0-1737,0 0-6097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4"/>
    </inkml:context>
    <inkml:brush xml:id="br0">
      <inkml:brushProperty name="width" value="0.1" units="cm"/>
      <inkml:brushProperty name="height" value="0.2" units="cm"/>
      <inkml:brushProperty name="color" value="#CC6600"/>
      <inkml:brushProperty name="tip" value="rectangle"/>
      <inkml:brushProperty name="rasterOp" value="maskPen"/>
    </inkml:brush>
  </inkml:definitions>
  <inkml:trace contextRef="#ctx0" brushRef="#br0">32 11 904,'0'0'0,"9"-3"0,6-1 0,-15 4 168,0 0-168,0 0 168,-13 0-168,13 0-120,0 0 120,-10 1-112,1 2 112,-9 2-248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4T13:31:13.62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154 2630 12552,'3'-2'214,"0"0"1,0 0 0,0 0 0,0 0-1,0 1 1,0-1 0,0 1-1,1 0 1,-1 0 0,0 0 0,1 1-1,1-1-214,21-6 1114,-4-3-892,-1-1-1,-1-1 0,0-1 1,0 0-1,10-11-221,22-15 654,-41 31-496,1-2 0,-1 0 0,0 0 0,-1-1 0,-1 0-1,1 0 1,-2-1 0,0-1 0,0 0 0,-1 0-1,5-12-157,-10 12-35,1 0-1,-2-1 1,0 1-1,0-1 0,-1 1 1,-1-1-1,0 1 1,-1 0-1,-2-5 36,3 8 52,0 4-11,-1 1 0,0-1 0,-1 1 0,1-1 0,-1 1 0,0 0 0,0 0-1,0 0 1,-1 0 0,0 1 0,0-1 0,0 1 0,0 0 0,-3-1-41,0-1 12,-1 0 0,1 0 1,-1 1-1,0 0 0,-1 0 0,1 1 1,-1 0-1,-6-1-12,3 1 22,0 1-1,-1 1 1,1 0-1,-1 0 1,0 1-1,1 1 1,-1 0-1,0 1 1,1 0 0,-1 1-1,1 0 1,-12 4-22,18-3-27,-1 0-1,1 1 1,0 0 0,0 0 0,0 1-1,1 0 1,-1 0 0,1 0 0,0 0 0,0 1-1,1 0 1,0 0 0,-1 2 27,-6 10-93,0 2 0,1 0-1,-5 15 94,9-22 30,1 0-1,1 0 0,0 0 1,0 1-1,1-1 0,1 1 1,1 0-1,0 0 0,0 0 1,2 0-1,0-1 0,0 1 1,1 0-1,1 0 0,1 4-29,8 13 24,0 0-1,2-1 1,1-1-1,1 0 1,2-1-1,1-1 0,10 11-23,2-4 125,2-1 0,2-1-125,23 22 44,-51-48-42,1 0 1,0-1 0,0 0-1,1-1 1,-1 1-1,1-1 1,0-1 0,0 0-1,0 0 1,5 0-3,28 10 43,-35-10 9,0 0 1,0-1-1,0 0 1,1-1-1,-1 1 0,0-1 1,1-1-1,0 1 0,-1-1 1,1-1-1,5 0-52,-7-1 27,0 1 0,-1-1 0,1 0 0,-1 0 0,1-1 0,-1 0 0,0 0 0,0 0-1,0 0 1,-1-1 0,1 0 0,-1 0 0,0 0 0,0 0 0,2-4-27,15-17 220,-1-2-1,-2 0 1,-1-2 0,0-1-220,-16 28 214,2-18-362,-3 20 144,0 0 1,0 0-1,1-1 1,-1 1-1,0 0 1,0 0-1,0-1 1,0 1-1,0 0 1,0 0-1,1-1 1,-1 1-1,0 0 1,0-1-1,0 1 1,0 0 0,0 0-1,0-1 1,0 1-1,0 0 1,0 0-1,-1-1 1,1 1-1,0 0 1,0-1-1,0 1 1,0 0-1,0 0 1,0-1-1,0 1 1,-1 0-1,1 0 1,0 0-1,0-1 1,0 1-1,-1 0 1,1 0 3,-24 6-65,17-2-21,1-1-1,0 1 1,0 0 0,0 1 0,0-1 0,0 1 0,1 0 0,0 1-1,0-1 1,1 1 0,-3 4 86,1-2 8,0 0-1,-1-1 1,0 0 0,0 0-1,-1 0-7,-1-2 9,0 0 1,0-1-1,0 0 0,0-1 0,-1 0 0,1 0 0,-1-1 0,0 0 0,1-1 1,-1 0-1,0-1 0,0 1 0,-3-2-9,-26 3 80,18-1-54,0-1 0,0-1 0,0 0 0,-6-3-26,16 2 23,1-1 1,0-1-1,0 0 1,1 0-1,-1-1 0,1 0 1,0-1-1,0 1 1,-4-6-24,-9-7 101,2 0 0,-18-21-101,10 5 57,2-2-1,1 0 1,2-2-1,1 0 1,-1-9-57,17 34 38,0-2 0,1 1 0,0-1-1,1 1 1,1-1 0,0 0 0,1-1 0,1 1 0,1 0-1,0 0 1,0-1 0,2 1 0,2-12-38,-2 13 11,1 0-1,1 0 1,0 0 0,1 0-1,0 1 1,1-1 0,1 1-1,0 1 1,0-1 0,2 1-1,-1 1 1,1 0 0,1 0-1,0 0 1,1 1 0,0 1-1,0 0 1,9-5-11,-10 7-42,0 0 0,0 1 0,0 0 0,1 1 0,0 0 0,0 0 0,0 2 0,9-3 42,-10 4-10,0 1 0,0 0 0,1 1 1,-1 0-1,0 1 0,0 0 0,0 0 0,0 1 0,0 0 1,0 1-1,-1 0 0,1 1 0,3 2 10,-5-1 1,-1 0 0,0 1 0,0 0 0,-1 1 0,1-1 0,-1 1 0,-1 1 0,1-1 0,-1 1 0,-1 0-1,1 0 1,-1 0 0,-1 0 0,3 8-1,-2 1-16,-1 0 1,-1 0-1,0 1 0,-1-1 0,-1 1 0,-1-1 0,-1 6 16,1-3-5,-1-2 7,-1-1 0,-1 1 0,0 0 0,-6 11-2,3-4 2,4-20-1,1 1 1,-1-1 0,0 0 0,0-1 0,0 1-1,-1 0 1,0-1 0,0 0 0,0 0 0,-3 3-2,-49 36 5,53-41-6,-5 4 64,-1 0-1,0-1 0,0-1 0,0 0 0,-1 0 0,1-1 1,-1 0-1,0 0 0,0-1 0,0 0 0,0-1 1,0-1-1,0 1 0,-4-1-62,12-1-1,-3 0-1,-1 0 0,0 0 0,1-1 0,-1 0 0,1 0 0,-1 0 0,1-1 0,0 0 0,0 0 0,0 0 0,-1-1 2,-3-4 2,7 6-42,2 2-184,0 0 4,0 0 182,0 0 38,2-1-6,1-1-1,-1 0 1,1 0 0,-1 1-1,1-1 1,0 1-1,0 0 1,0 0 0,0 0-1,2 0 7,26-4 21,-1 0 0,0-3 0,0 0 0,0-2-1,8-5-20,72-33 64,-105 45-49,-1 0 0,0-1 0,0 1 0,0-1 0,0 0 0,-1 1-1,0-2 1,1 1 0,-1 0 0,-1-1 0,1 1 0,-1-1 0,0 0 0,0 0 0,0 0-1,0 0 1,-1 0-15,1-1 4,-1 0 1,1 0-1,-1 0 0,0 0 0,-1 0 0,0 0 0,0 0 0,0 0 0,0 0 0,-1 0 1,0 0-1,-1 0 0,1 0 0,-2-1-4,-7-16-48,-2 1 1,0 1-1,-1 0 1,-2 1-1,0 0 0,-1 1 1,-7-6 47,15 16-39,-2 1 1,1 0-1,-1 1 1,-1-1-1,1 2 1,-1 0-1,0 0 1,0 1-1,-1 0 1,0 1-1,0 0 1,0 1-1,0 0 1,0 1-1,-8 0 39,-9 0-251,21 0 198,-1 1 0,1 1 0,-1 0 0,1 0 0,0 1-1,-1 0 1,1 0 0,0 0 0,-8 4 53,12-3-44,1 1 1,0 0-1,-1 0 0,1 0 1,1 1-1,-1-1 0,0 1 1,1-1-1,-1 1 1,1 0-1,0 0 0,1 0 1,-1 0-1,0 5 44,-1-4-1,-5 21 23,1 0-1,1 1 1,1 0-1,1 0 1,1 9-22,-5 28-168,6-53 185,1 1-1,1-1 1,0 1 0,0 0 0,1-1-1,1 1 1,0-1 0,0 0-1,1 1 1,1-1 0,0-1 0,4 10-17,4 2 43,0-1 0,2-1 1,0 0-1,1 0 0,9 7-43,0 1 130,1-1 1,1-1-1,2-1 0,1-2 0,6 3-130,-5-5-14,-8-6 12,0 0 1,16 6 1,-30-17 38,1-1 1,0 1-1,-1-2 1,1 1-1,0-1 1,0 0-1,0-1 1,1 0-1,4-1-38,-7 1 79,1-1-1,0 0 0,0-1 0,0 0 1,-1 0-1,1-1 0,0 0 0,-1 0 0,0 0 1,1-1-1,-1 0 0,0-1 0,0 0 1,-1 0-1,1 0 0,-1-1 0,0 0 1,0 0-1,0-1 0,-1 1 0,0-1 1,2-3-79,31-18 906,-10-13-1351,-28 39 58,0 1-175,0 0-394,0 0-399,-7-26-5899,3 13-1746</inkml:trace>
  <inkml:trace contextRef="#ctx0" brushRef="#br0" timeOffset="1221.24">625 1819 8248,'6'45'61,"-6"-36"52,-2-12 743,-5-5-49,5 7-88,2 1-115,0 0-10,0 0 237,0 0 6,0 0-226,4 21 134,0 1-141,1 1 0,1-1-1,1 0 1,7 13-604,17 29 1074,13 17-1074,-38-72 30,1 1-1,1-1 0,-1 0 0,2 0 0,6 5-29,1 1 64,-11-12 25,0 0 1,0 0 0,1-1-1,-1 0 1,0 0 0,1-1-1,-1 0 1,1 1-1,0-2-89,-5 1 5,0-1 0,0 0-1,0 1 1,0-1-1,0 0 1,0 0-1,0 0 1,0 0 0,0 0-1,1 0 1,-1 0-1,0 0 1,0 0-1,0-1 1,0 1 0,0 0-1,0-1 1,0 1-1,0-1 1,0 1 0,0-1-1,-1 1 1,1-1-1,0 0 1,0 1-1,0-1 1,-1 0 0,1 0-1,0 0-4,0-1-6,-1 0 0,1 0 0,-1 0 0,0 0 0,0 1 0,0-1 0,0 0 1,0 0-1,0 0 0,0 0 0,-1 0 0,1 0 0,-1 0 0,1 0 0,-1 0 6,-4-11 18,-1 0 0,0 0 0,0 1-1,-2-1-17,7 12 7,-12-19 141,-2 0 0,-1 1 0,0 1 0,-2 0 0,-18-14-148,-15-16 358,17 5-479,29 34 95,-1 1 0,-1 0 0,0 0 0,-6-5 26,11 11 79,2 2 35,0 0 41,1 0-147,-1 0 0,0 1 0,0-1 0,0 0-1,1 0 1,-1 0 0,0 0 0,0 0 0,1 0 0,-1 0 0,0 0 0,0 1-1,1-1 1,-1 0 0,0 0 0,0 0 0,1 0 0,-1 0 0,0 0 0,0 0 0,1 0-1,-1-1 1,0 1 0,0 0 0,1 0 0,-1 0 0,0 0 0,0 0 0,0 0-1,1 0 1,-1 0 0,0-1 0,0 1 0,0 0 0,1 0 0,-1 0 0,0 0-1,0-1 1,0 1 0,0 0 0,0 0 0,1-1 0,-1 1 0,0 0 0,0 0 0,0 0-1,0-1 1,0 1 0,0 0 0,0 0 0,0-1 0,0 1 0,0 0 0,0 0-1,0-1 1,0 1-8,18 19 85,0 1-1,-2 1 0,0 0 0,-2 1 1,12 23-85,-16-28-54,-1 1 55,-1 0-1,-1 1 1,0-1-1,-1 1 1,-1 1-1,-1-1 0,0 11 0,1-3 49,-1-9-52,2 0-1,0 0 0,0-1 0,2 0 0,0 0 1,2 2 3,-9-18 286,-1-1-2,0 0-238,0 0-56,0 0 8,0 0 20,0 0 17,-2-3 28,-22-53-16,2-2 0,-13-57-47,-14-36-156,49 149 170,-1-1 0,0 1 0,0 0 0,0 0 1,0 0-1,0 0 0,-1 0 0,1 0 0,0 0 0,-1 0 0,0 1 0,1-1 0,-1 0 0,0 1 0,0-1 0,0 1 0,-1-1-14,15 33-96,5-5 82,2 1 0,1-2 14,-6-7 8,1 1 1,-2 1-1,-1 0 0,3 8-8,-13-23-236,1 1 0,0 0-1,0-1 1,0 0 0,0 0-1,1 0 1,0 0 0,2 2 236,-4-6-972,-2-1-480,0 0-1160,0 0-1189,0 0-3615</inkml:trace>
  <inkml:trace contextRef="#ctx0" brushRef="#br0" timeOffset="2023.41">392 1405 7896,'7'-8'152,"0"0"1,-1 0-1,1-1 1,-2 0-1,5-8-152,-13 28-122,0 0 0,1 0-1,0 0 1,0 9 122,5-17 263,-1-1 1,1 0-1,-1 0 0,1 0 0,0 0 1,0 0-1,0-1 0,0 1 0,0-1 1,3 1-264,-5-2 238,70 15 4216,-67-15-4317,-1-1-1,1 0 0,0 0 1,0 0-1,0 0 0,-1-1 0,1 1 1,1-2-137,-5 0 45,1 0 0,-1-1 0,0 1 0,0 0 1,0 0-1,0 0 0,0-1 0,-1 1 0,1 0 0,-1 0 1,0 0-1,0 0 0,0 0 0,-1 0 0,1 0 0,-1 0 1,1 1-1,-1-1 0,0 0 0,0 1 0,0-1 0,0 1 1,-1 0-1,1 0 0,-1 0 0,1 0 0,-1 0 0,0 1 1,0-1-1,1 1 0,-1-1 0,0 1 0,0 0 0,-2 0-45,-3-2 40,-1 1-1,0 0 1,0 1-1,0 0 1,0 1-1,0-1 0,-1 2 1,1-1-1,0 1 1,0 0-1,-8 3-39,15-3 22,0-1-1,0 1 1,0 0-1,0 0 1,0 0-1,0 0 1,0 0-1,0 0 1,1 0-1,-1 0 1,0 1-1,1-1 1,-1 1-1,1-1 1,0 1-1,-1 0 1,1 0-1,0-1 1,0 1-1,0 0 1,0 1-22,0 1 35,0-1 1,0 1-1,0 0 1,1-1-1,0 1 1,0 0-1,0-1 0,0 1 1,0 0-1,1-1 1,0 1-1,0 1-35,0 1 51,1 1 1,0-1-1,1 0 0,-1 0 0,1 0 0,1 0 1,-1 0-1,1 0 0,0-1 0,0 0 0,1 1 1,-1-2-1,4 4-51,-4-7 32,0 0 0,0-1 0,0 1 0,0-1 0,0 0 0,0 0 0,0 0 0,0-1 0,0 1 0,0-1 0,0 0 0,0 0 0,-1 0 0,1-1 0,2-1-32,-2 2 27,1-1 1,-1 0 0,-1-1-1,1 1 1,0-1 0,0 0-1,-1 0 1,0 0 0,0 0-1,0 0 1,0-1 0,0 1-1,0-1 1,-1 0 0,0 0-1,0 0 1,0 0 0,0 0-1,-1-1 1,1 1-1,-1 0 1,0-1 0,0 1-1,-1-1 1,0 1 0,1-1-1,-1 1 1,-1-1 0,1 1-1,-1-1 1,0-3-28,0 6 13,0 1 0,0 0 0,0 0 0,0 0 0,0 0 0,0-1 0,0 1 0,-1 1 0,1-1 0,0 0 0,0 0 0,-1 0 0,1 1 0,-1-1 0,1 0 0,0 1 0,-1 0 0,1-1 0,-2 1-13,-27-3 284,22 4-417,0 1 0,1 0 0,-1 1 0,1 0 0,-1 0 0,1 0 0,0 1 0,1 0 0,-1 1 1,1-1-1,0 1 0,0 1 0,0-1 0,0 1 0,1 0 0,-1 2 133,4-6-2127,2-2-1708,0 0-5137</inkml:trace>
  <inkml:trace contextRef="#ctx0" brushRef="#br0" timeOffset="2970.56">858 1442 4216,'13'1'561,"-18"3"1181,-2 0-1596,6-3 262,1-1 65,0 0-83,22 12 762,183 74 1467,-140-61-1613,10 5-437,178 77 85,-208-87-606,-29-14-14,0 1 0,0 1-1,-1 0 1,0 1 0,5 5-34,-18-12 128,-2-2 183,0 0-33,0 0-291,0 0-28,-6 0 111,0 1 1,1-1-1,-1 1 1,0-2-1,1 1 1,-1-1 0,0 1-1,1-2 1,-6 0-71,-8-2 167,-13 0 249,0-1 0,0-2-1,1-2 1,-1 0 0,2-2 0,-26-13-416,13 0 217,1-3 0,1-1 0,2-1-217,-56-38 82,53 35-36,34 26-46,0-1 0,-1 1 0,1 0-1,-1 1 1,0-1 0,0 2 0,-1 0-1,1 0 1,-1 0 0,-2 1 0,10 3 73,2 0 93,0 0-21,0 0-178,0 0 9,0 0 198,0 0-30,33 6-549,-17 0 422,1 1 1,0 0-1,-1 2 0,-1 0 0,4 3-17,38 20 47,-17-13 120,50 25 444,82 53-611,-155-87 23,0-1 1,0 0-1,1-2 0,0 0 1,0-1-1,1 0 1,7 0-24,19 6 1,-5-5-120,-39-7-401,34-3-4763,-25 2-4137</inkml:trace>
  <inkml:trace contextRef="#ctx0" brushRef="#br0" timeOffset="3906.22">1433 1213 7088,'5'7'77,"0"1"0,-1 0 1,0 0-1,0 0 0,1 8-77,-54-58 2908,47 40-1953,2 2 113,-9 4-94,-12 8 156,7 4-915,1 1 1,1 0-1,0 1 1,1 0-1,1 1 1,1 0 0,1 1-1,-3 11-215,-9 34 607,-11 67-607,18-70 353,5-22-286,-9 33-930,-7 16 863,20-79 118,1 1 1,1-1 0,-1 1-1,2 0 1,0 0 0,0 0-1,1 0 1,0 0 0,0 0-1,3 8-118,-3-17-200,0-2-62,0 0-90,0 0 35,2-6 302,0 0 1,0 0 0,0-1 0,-1 1 0,0-1 0,-1 1 0,1 0 0,-1-1 0,0 0 14,-5-58 190,1 6 708,2 0-1,7-55-897,-2 48 372,0 24-238,2 0 0,1 0 0,3 1 1,1 0-1,7-16-134,-11 43 327,0 1 0,1 0 1,8-12-328,11-23 362,-25 46-309,-1 2 36,0 0-7,0 0-5,0 0 206,2 4-215,-1 0-1,1-1 1,-1 1 0,0 0 0,0 0 0,0 0 0,0 0 0,-1 0-1,1 0 1,-1 0-68,0 11-48,0 0 0,-1 0-1,-1 0 1,-2 12 48,-3 19 80,-21 297 627,26-334-896,0 1 0,-1-1 0,0 0 0,0 0 0,-3 5 189,-9 26-163,15-38 169,-1 0 0,1 0 0,-1 0 0,0 0 0,1 0 0,-1 0 0,0 0 0,0 0 1,0 0-1,-1 0 0,1-1 0,0 1 0,-2 1-6,-4-6 162,0-14-75,3-8-41,1-1 0,1 0 0,1 0 0,1 0 0,1 0 0,1 1 0,2-3-46,3-64 283,-6 72-159,0 9-160,-1 1 1,1-1 0,-2 1-1,0 0 1,0-1 0,-2-6 35,7-16-2183,11-6-2606,-9 24-5337</inkml:trace>
  <inkml:trace contextRef="#ctx0" brushRef="#br0" timeOffset="4232.81">1734 1119 2424,'0'0'0,"-10"0"0,-9 1 0,-8 2-1344</inkml:trace>
  <inkml:trace contextRef="#ctx0" brushRef="#br0" timeOffset="5424.79">1701 1187 1440,'8'12'5418,"1"11"-4030,0-1 0,2 0 0,1-1 0,12 17-1388,61 78 1436,-73-102-1102,1-1-1,0 0 1,0 0-1,2-1 1,-1-1-1,1-1 1,1 0-1,0-1 0,9 4-333,-19-11 60,1 0 0,-1 0-1,1-1 1,-1 1-1,1-2 1,0 1-1,0-1 1,-1 1-1,1-2 1,0 1-1,0-1 1,-1 0 0,1-1-1,-1 1 1,1-1-1,-1-1 1,5-1-60,3-3 115,1 0-1,-2-1 1,1 0 0,-1-2 0,0 1 0,10-12-115,-9 9 9,-1-1-1,0 0 1,-1-1 0,0-1 0,1-2-9,-10 11-2,0 1 1,0-1-1,-1 1 1,1-1 0,-1 0-1,0 0 1,-1 0-1,0 0 1,0 0 0,0-1-1,0 1 1,-1 0-1,0 0 1,-1 0 0,1-1-1,-1 1 1,-1-3 1,-6-17 163,-2 1 0,0 1 1,-1 0-1,-2 0 1,0 1-1,-2 0 0,-9-10-163,-19-33 181,29 44-88,-1-1 0,0 2 0,-2 0 1,-17-16-94,26 29 5,0 1 1,-1 0 0,0 0 0,0 1 0,-1 1-1,1-1 1,-2 1 0,1 1 0,0 0-1,-1 1 1,1 0 0,-1 0 0,-2 1-6,-6-2 61,1 1-1,-1 1 1,0 1 0,0 1 0,1 1 0,-1 0-1,0 1 1,1 1 0,-1 1 0,1 1 0,0 0 0,0 1-1,-12 7-60,18-6 2,1 0 0,-1 0-1,1 1 1,1 1-1,-1 0 1,1 0-1,1 1 1,0 0 0,0 0-1,1 1 1,1 1-1,-6 10-1,5-8 3,1 1-1,0 1 1,1-1-1,1 1 1,1 0-1,0 0 1,1 0-1,0 1 1,2-1-1,0 9-2,2-13-13,0 0-1,1 0 1,1-1-1,0 1 1,1-1-1,0 0 1,0 0-1,1 0 1,1 0-1,0-1 0,0 0 1,1 0-1,0-1 1,1 0-1,0 0 14,15 16-58,1-1 0,0-2 0,2 0-1,22 12 59,-33-23 84,0-1 0,1-1 0,0-1 0,1 0 0,11 4-84,-19-9 18,1-1-1,0 0 0,-1 0 1,1-1-1,0 0 0,0-1 1,0 0-1,-1 0 0,1-1 1,0-1-1,2 0-17,4-2 30,-1 0 0,0-1 0,0-1 0,0-1 1,-1 0-1,1-1 0,-2 0 0,4-3-30,8-8 116,-1 0-1,-1-2 1,14-16-116,-32 32 2,-1 0 0,0 0 0,-1 0 0,1-1 1,-1 1-1,0-1 0,0 0 0,-1 1 0,0-1 0,0 0 0,0-1 0,-1 1 0,0 0 1,0 0-1,0-1 0,-1 1 0,0-1 0,0 1 0,-1 0 0,1-1 0,-1 1 0,-1 0 1,-1-5-3,-2-3-20,0 1 0,-1-1 1,0 1-1,-1 1 0,0-1 1,-1 1-1,-1 1 0,0-1 1,0 1-1,-2 1 20,-30-37-7,21 23 16,-2 1 1,-10-8-10,13 14-30,-2-1 217,1 1-1,-14-7-186,26 19 44,0 0 1,-1 1-1,0 0 1,0 0-1,0 1 1,0 0-1,-1 1 1,-9-2-45,11 3-5,0 0 1,0 1-1,0 0 1,0 1-1,0 0 1,0 0-1,0 0 1,0 1 0,0 0-1,0 1 1,1 0-1,-1 0 1,-1 1 4,-4 4-23,1-1 0,-1 2 0,2 0 0,-1 0 0,1 1 0,-9 11 23,15-15-29,1-1 0,0 2 1,0-1-1,0 0 0,1 1 1,0-1-1,1 1 0,-1 0 1,1 0-1,0 0 0,1 0 1,0 1-1,0-1 0,1 4 29,-1 5-18,1 0-1,1 0 0,0 0 1,2-1-1,0 1 0,1 3 19,3 2-21,0-1 0,2 1 0,0-1 0,2-1 0,0 0 0,1 0 0,1-1 0,0-1 0,2 0-1,0-1 1,3 3 21,30 30-21,20 19-14,-63-64 56,0 1 1,0-1-1,1 0 0,0 0 0,-1 0 0,1-1 0,1 0 0,-1 0 0,0 0 1,1-1-1,-1 0 0,1 0 0,0-1 0,-1 0 0,1 0 0,0-1 0,0 1 0,0-2 1,0 1-1,0-1 0,-1 0 0,1 0 0,0-1 0,-1 1 0,3-3-21,1 0-2,11-5-9,0 0-1,-1-2 0,-1 0 0,0-2 1,0 0-1,-2 0 0,5-6 12,1-2-44,-9 7 39,1 0-1,-2-1 0,3-4 6,-12 14-1,-1 1 0,0-1 0,0 0-1,-1 0 1,1 0 0,-1-1 0,0 1-1,-1 0 1,1-1 0,-1 1 0,0-1-1,0 1 1,-1-5 1,0-1 19,-1 1 1,-1-1-1,0 1 1,0 0-1,-1-1 0,0 1 1,-1 1-1,0-1 0,0 0 1,-6-7-20,-10-14-47,-1 0 0,-13-13 47,-19-27-16,43 57-8,1 0 0,-2 1 0,0 0 0,-1 1 0,0 0 0,-13-9 24,20 17-24,1 1 0,-1-1-1,0 1 1,0 1 0,0-1 0,0 1-1,0 0 1,-1 0 0,1 0 0,-1 1-1,1-1 1,-1 2 0,0-1 0,1 0-1,-1 1 1,0 0 0,1 1 0,-1-1-1,0 1 1,1 0 0,-1 0 0,-2 2 24,-1 2-39,-1 1 0,1 1 0,0 0 0,1 0 0,0 0 0,0 1-1,1 0 1,-1 1 0,2 0 0,-1 0 0,-1 4 39,2-2-46,0 0 0,1 0 0,0 1-1,1-1 1,0 1 0,1 0-1,0 0 1,0 10 46,-2 20-1051,1 36 1051,4-75-48,0 8-216,1 0 0,0 0 0,1 0 0,0-1 0,0 1 0,2 1 264,14 39-4508,-10-28-4098</inkml:trace>
  <inkml:trace contextRef="#ctx0" brushRef="#br0" timeOffset="6614.85">1989 343 13000,'368'6'-2667,"-320"-7"2402,-20-1-124,0 2 1,0 1-1,0 1 1,0 1-1,-1 2 0,1 0 1,7 5 388,-1 4-25,-1 2 0,-1 1 25,-1 0 423,11 5 512,-14-7-304,1-1 0,1-1-631,336 131 3455,-318-124-3223,0-2 0,33 6-232,-42-13 152,-24-7-252,-1 1 0,1-2 0,0 0 0,0 0 0,1-2 0,-1 0 0,0-1 0,5 0 100,-18 0-159,-2 0 177,0 0 134,0 0 320,-15-22 740,-7 8-993,0 0 1,-1 1 0,-1 1 0,1 1 0,-2 2 0,-10-3-220,-28-12 47,8 5 108,-2 1 0,0 4 0,-32-4-155,-16-3 806,-63-15 110,-62-14-672,144 37-453,36 7 160,47 6 14,0 0-1,0 0 1,0 0-1,0 1 1,0 0-1,0-1 1,0 1-1,0 0 1,0 0-1,1 0 1,-1 1-1,0-1 1,1 1-1,-1-1 1,1 1-1,-2 1 36,2-2-286,2-1 220,0 0 80,4 3 3,-1 0 1,1 0-1,0 0 1,0-1-1,0 1 0,0-1 1,0 0-1,3 1-17,-4-2 51,44 18 217,1-3-1,0-1 0,1-3 0,1-2 0,8 0-267,67 14 116,-58-12 158,45 2-274,-9-2-46,-52-6-34,-24-4 799,-1 2 1,22 6-720,-48-10 3,1 0-1,-1 0 1,0 0-1,0 0 1,1 0-1,-1 0 1,0 0-1,0 0 1,0 0-1,1 0 1,-1 0-1,0 0 1,0 0-1,0-1 1,1 1-1,-1 0 1,0 0-1,0 0 1,0 0-1,1 0 1,-1 0-1,0-1 1,0 1-1,0 0 1,0 0-1,0 0 1,1 0-1,-1-1 1,0 1-1,0 0 1,0 0-1,0 0 1,0-1-1,0 1 1,0 0-1,0 0 1,0 0-1,0-1 1,0 1-1,0 0 1,0 0-1,0-1 1,0 1-1,0 0 1,0 0-1,0 0 1,0-1-1,0 1 1,0 0-1,0 0 1,0 0-1,0-1 1,0 1-1,0 0 1,-1 0-1,1 0 1,0-1-1,0 1-2,-18-12 20,-28-9 62,-1 3 499,-1 2 0,-21-2-581,-18-3 266,39 8-250,-1 2-1,0 3 0,-3 1-15,-14 1 458,-39-8-458,-25-1-4,117 14 752,6 0-8868,15-6 2805,3 0-631</inkml:trace>
  <inkml:trace contextRef="#ctx0" brushRef="#br0" timeOffset="8277.93">3048 1 12280,'-46'8'1802,"44"-8"-1707,1 3 4,-4 12-72,2 0 1,-1 0 0,2 0 0,0 0 0,1 3-28,-4 25 10,-11 91 3,-14 97-318,20-161 766,2 0 1,4 0-1,3 11-461,2-57 145,0-17-107,-1 0 0,0 0 0,0 0 0,0 0 0,-1 0 0,0 2-38,-3 35-373,-16-92-2030,-4-21 3000,4 0 0,2-2-1,4 0 1,2-1 0,4 0 0,3 0-1,3-1 1,3 1 0,9-59-597,-10 126 33,1 0-1,-1 1 1,1-1 0,0 0 0,1 1-1,-1-1 1,1 1 0,0 0 0,0-1-1,0 1 1,1 0 0,-1 0 0,1 0-1,0 1 1,0-1 0,1 0-33,-2 2 49,-2 2 174,0 0 21,0 0-104,17 17-68,-14-13-76,0 1 0,0 0 0,-1 0 0,1 0 1,-1 1-1,0-1 0,0 1 0,-1-1 0,1 5 4,7 53-22,-9-60 21,2 43 144,-2 0-1,-2 0 1,-2 0-1,-4 15-142,-1 8 84,-16 68-66,20-111-56,-2 0 0,-1 0-1,-4 8 39,0 1-21,9-29 21,-2 2 20,4-6 80,1-2 14,0 0-28,0 0-30,-1-28-139,0 16 115,1 0-1,1-1 1,0 1 0,1-8-32,27-124 1306,7-126-1306,-24 203 307,-8 51-29,-1-1 0,0 1 0,-1 0-1,-1-9-277,-3 117-157,3-41 150,-3-1-1,-1 1 1,-4 3 7,-3 63 7,-1 54-95,8-135-128,3-34 84,0-2 6,12-22 106,1-4 7,-2-1 1,0 1 0,-1-2-1,-2 0 1,-1 0-1,-1 0 1,0-13 12,5-53-86,-4 46 162,-3-1 1,-1 1-1,-4-32-76,-3-12 228,4 90-30,-2 1-178,1 1-1,-1-1 1,1 1-1,-1 0 1,0-1-1,1 1 1,-1 0-1,0 0 1,1 0-1,-1 0 1,0 0-1,1 0 1,-1 1-1,0-1 1,1 0-1,-1 1 1,1 0-1,-1-1 1,0 1-1,1 0 1,0 0-1,-1-1 1,1 1-1,-1 0 1,1 1-1,0-1 1,0 0-1,0 0 1,-1 2-20,-2 1 8,0 1 0,0 0 0,1 0 0,0 0 1,0 1-1,0-1 0,-1 4-8,-1 11 1,0 0 0,2 1 0,0-1 0,1 1-1,2 0 1,0 18-1,0 20 6,-1-14 3,5 31-9,-2-46-41,0 0 0,-2 1 0,-2-1 0,-4 29 41,-3-13-2,2-5-43,-2 1-1,-2-2 0,-10 26 46,20-65 20,1-1 3,-1-43 18,42-262-19,-30 226 48,-3 0 1,-4-1 0,-3 1-1,-4-8-70,-1 57 0,3 29 1,1 1 0,0-1-1,0 0 1,0 1 0,-1-1 0,1 1-1,0-1 1,-1 1 0,1-1 0,-1 0-1,1 1 1,0 0 0,-1-1 0,1 1-1,-1-1 1,1 1 0,-1-1-1,0 1 1,1 0 0,-1-1 0,1 1-1,-1 0 1,0 0 0,1 0 0,-1-1-1,1 1 1,-1 0 0,0 0 0,1 0-1,-1 0 1,0 0 0,1 0-1,-1 0 1,0 0 0,1 0 0,-1 0-1,0 1 1,1-1 0,-1 0 0,1 0-1,-1 1 1,0-1 0,0 0-1,-24 15 30,22-11 3,0 0 0,0 0 1,0 0-1,1 1 0,0-1 1,0 1-1,0-1 0,0 1 1,1 0-1,0 0 0,0 0 1,0 0-1,0-1 0,1 2-33,-1 71 187,2-66-196,0 26 24,0 17 73,3 0 0,2 0 1,8 31-89,32 78 16,-29-105 133,-8-12-107,-1 1 1,-3 0-1,-1 0 0,-3 1 0,-2 11-42,1-42 14,0-13-37,0 0-1,-1 0 1,1-1-1,-1 1 1,0 0 0,0-1-1,0 1 1,0-1-1,-1 1 1,0-1-1,1 0 1,-3 4 23,3-6-393,1-1-789,0 0-2567,0 0-9525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4T13:31:49.26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144 558 1264,'23'8'257,"-23"-8"-224,1 0 0,-1 0-1,0 0 1,0 1-1,0-1 1,0 0 0,0 0-1,0 0 1,0 1 0,0-1-1,0 0 1,0 0-1,0 0 1,0 1 0,0-1-1,0 0 1,0 0 0,0 1-1,0-1 1,0 0 0,0 0-1,0 0 1,0 1-1,0-1 1,0 0 0,0 0-1,0 0 1,0 1 0,-1-1-1,1 0 1,0 0-1,0 0 1,0 0 0,0 1-1,0-1 1,-1 0 0,1 0-1,0 0 1,0 0-1,0 0 1,-1 0 0,1 1-1,0-1 1,0 0 0,0 0-1,-1 0 1,1 0 0,0 0-1,0 0 1,0 0-1,-1 0 1,1 0-33,-12 7 877,-9-2 16,14-4-271,1 0 0,0 1-1,0 0 1,0 0 0,0 0-1,-3 2-621,8-3 80,0 0 0,0 0 0,0 1 0,0-1 0,1 0-1,-1 0 1,0 0 0,0 1 0,1-1 0,-1 0 0,1 1-1,-1-1 1,1 0 0,0 1 0,0-1 0,-1 1 0,1-1-1,0 1-79,0 30 53,0-24 156,-1 23 78,-3 0 0,0 0 0,-4 6-287,-3 29 234,7-41 56,2 0 0,0-1 0,2 1 0,0 0 0,2 0 0,1 0 0,1-1 0,2 6-290,4-3 373,1-1 0,1 0 0,2 0 0,1-2 0,12 17-373,8 14 188,0-2-53,2-1-1,2-2 1,19 17-135,-45-55 29,0 1 1,1-2-1,1 0 1,0 0-1,0-2 0,1 0 1,0 0-1,0-2 1,1 0-1,5 1-29,13 3 64,1-1 0,1-2 0,-1-2 0,18 1-64,56 0 32,33-5-32,-99-3-25,1-3 0,-1-1-1,0-2 1,0-2 0,-1-2-1,0-2 1,0-2 25,-30 10 43,0-1-1,-1-1 1,0 0-1,0-1 1,-1-1-1,0 1 0,-1-2 1,6-5-43,20-23 525,19-29-525,-41 50-29,11-13 109,-11 15-34,-1-1 0,0-1 0,-1 0 0,-1 0 0,-1-1 0,0-1 0,-1 0 0,0-5-46,-6 17-10,3-12 154,0 0 1,-1 0 0,-2-1 0,1 1 0,-2-1 0,-1-5-145,-2-52 388,-5-1 0,-2 2 1,-4-1-1,-10-26-388,17 85 5,-2 0 1,0 0-1,-1 1 0,0 0 0,-2 1 0,0 0 1,-1 0-1,0 1 0,-1 1 0,-1 0 1,-9-8-6,-30-25 286,-2 3 0,-33-20-286,34 25-101,-4 1 142,-23-11-41,16 10 47,1-3-47,46 31 0,-1 0 0,0 1-1,0 1 1,-1 1 0,-1 1-1,1 1 1,-1 0 0,-16-2 0,-30-2-4,0 3 1,-6 2 3,-60-6-4,108 8-3,0 1-1,0 1 1,-21 2 7,37-1 6,0 1-1,0 0 1,0 1-1,1 0 1,-1 0 0,0 1-1,1 0 1,0 0-1,-1 1 1,1 0-1,1 0 1,-1 1 0,-2 2-6,-8 8 3,1 1 0,0 0 0,2 2 1,0-1-1,0 2 0,2 0 0,1 0 1,0 1-1,1 1 0,2 0 0,0 0 1,1 0-1,1 1 0,-1 6-3,-9 52-279,-21 58 279,10-42 40,23-70-35,0 0 0,2-1 0,2 1 0,0 0 0,1 0 0,3 13-5,-1-14 2,1 29 169,4 0-1,9 36-170,-10-64 37,1 1 0,1-2-1,1 1 1,1-1 0,1-1 0,5 7-37,1-4-10,86 151 4,-98-166 8,0 0 1,1 0-1,1 0 1,0-1-1,0 0 1,1-1 0,0 0-1,1 0 1,0-1-1,1 0 1,10 6-3,3 1 0,0-1 0,0-1 0,1-1 0,1-2 1,1 0-1,-1-2 0,1-1 0,6 1 0,39 2 79,40 1-79,-84-11 91,0-1 0,1-1 0,-1-2 1,0 0-1,16-6-91,-24 5-74,47-11-137,-1-3 0,29-14 211,-74 24 8,0-2-1,-1 0 1,0-1 0,-1-1 0,0-1 0,-1 0 0,0-2-1,-1 0 1,6-8-8,5-8 27,-2-2 0,-1-1 0,-2-2 0,-1 0 0,-2-1-1,-1-1 1,11-34-27,-16 33 78,-2-1-1,-2-1 0,-1 0 1,-2 0-1,-2 0 0,-2-1 1,-2 0-1,-2 1 0,-1-1 1,-2 0-1,-5-14-77,6 44-2,-2 0-1,0 1 1,0 0 0,-1 0-1,0 0 1,-1 1 0,0-1-1,-1 2 1,0-1 0,0 1-1,-1 0 1,-3-2 2,-42-49 28,-5-25-35,-22-47 7,74 123 1,0 1 0,-1 0 1,1 0-1,-2 1 0,1 0 0,-1 0 0,0 1 0,-1 1 0,1-1 0,-6-1-1,-13-9 36,-11-8 97,-1 2 0,-1 1 0,-15-3-133,6 4-52,22 9 73,0 0 0,-1 1 1,0 2-1,-1 1 0,0 2 1,-10-1-22,-18 3-696,0 2 1,-1 3 695,9 2-4721,-23 6 4721,11 0-11353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4T13:32:22.435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1089 52 8432,'-23'-46'754,"19"41"-212,14 29-246,-9-22-240,0 1 1,0-1 0,0 1-1,0-1 1,0 1-1,0 0 1,-1-1 0,1 1-1,-1 0 1,0-1-1,0 2-56,0-3 43,-1 1-1,1-1 1,-1 1-1,0-1 1,0 0-1,0 1 1,0-1-1,0 0 0,0 0 1,0 0-1,0 0 1,0 0-1,0 0 1,-1 0-1,1 0 1,0 0-1,-1-1 1,1 1-1,-1 0-42,-13 7 364,1-1 0,-1 0 0,0-1 0,0-1 0,-1-1 1,0 0-1,1 0 0,-1-2 0,0 0 0,-1-1 0,1-1 0,-3 0-364,-138 4 577,33 0-217,98-4-205,1 2 0,-1 0 0,0 1 0,1 1 0,0 2-1,0 1 1,1 0 0,-1 2 0,-20 11-155,8-4 95,30-14-70,0 0-1,0 1 1,0 0-1,0 0 0,1 0 1,0 1-1,-1 0 1,1 1-1,1-1 0,-1 1 1,1 0-1,-1 1 1,2-1-1,-5 6-24,-29 49 189,38-57-146,0 0-1,0 1 0,0-1 0,1 1 0,-1-1 0,1 1 0,0-1 0,-1 0 0,2 1 0,-1-1 0,0 0 0,2 3-42,-2-3-14,62 150 127,-44-104-115,16 44-9,-30-79 20,1-1 1,1 0-1,0 0 0,0-1 1,1 0-1,4 4-9,27 46 35,-24-37 5,-10-17 58,-1 0 1,1 1 0,-1-1-1,-1 1 1,1 1-99,-3-7 265,-1-3 99,0 0-54,0 0-268,0 0-60,0 0 22,0 0 32,-12-17 112,0 0-172,2 1 1,0-2 0,1 1 0,1-1 0,0-1-1,1 1 1,1-1 0,1 0 0,1-1-1,1 1 1,0-1 0,1-16 23,1 14-10,-2-20-36,2-1-1,4-34 47,-2 63 23,0 0 0,2 0-1,-1 0 1,2 1 0,0-1-1,0 1 1,1 0 0,1 0-1,0 1 1,1-1 0,0 2-1,1-1 1,0 1 0,1 0-1,5-5-22,15-13-13,-2 1-52,1 1 1,31-22 64,-49 42-12,-1 1-1,1 1 1,1 0 0,-1 0 0,1 1 0,-1 0 0,1 1 0,0 0 0,0 1-1,1 0 1,-1 0 0,0 2 0,1-1 0,2 2 12,23 1-19,-1 3 0,0 1 0,28 8 19,-24-4-84,-32-8 73,0 1 0,0 0 0,0 1 0,0 0 0,-1 0 0,2 1 11,-2 0 68,1-1 0,0 0 1,0 0-1,7 2-68,-13-5 590,-6-1-251,-16-1-175,-27-4-201,-11-4 95,-1 3 0,0 2 1,0 4-1,-40 4-58,-29-1-139,117-2 129,0 0 0,0 1-1,0 0 1,0 1 0,0 0-1,1 1 1,-1 0 0,1 0-1,0 1 1,0 1 0,1-1-1,-1 2 1,-6 5 10,-3 4-24,0 1 0,2 0 1,0 1-1,0 1 0,-8 14 24,19-23-8,0 0 0,1 0 1,1 0-1,-1 1 0,2 0 0,-1 0 0,1 0 1,1 0-1,0 0 0,1 0 0,0 1 0,1-1 0,0 0 1,1 9 7,-3 36-256,1-41 165,1-1-1,0 1 0,1 8 92,0-11 38,1 0 0,1-1 0,0 1 0,0-1 0,1 0 0,1 0 0,0 0 0,0 0-1,1-1 1,0 0 0,6 7-38,56 85-120,-56-92 120,-10-9 11,0 0 0,0 1 0,0-1 0,0 1 0,0-1 1,-1 1-1,1 0 0,0 0 0,-1-1 0,1 1 1,-1 0-1,0 0 0,0 1 0,0-1 0,0 0 0,0 0 1,0 1-12,0-1 8,-1-2 10,0 0 20,0 0 3,0 0-20,0 0-6,0 0-4,0 0 13,0 0 40,0 0-4,0 0-72,0 0-30,0 0-62,0 0 24,3-1 101,0 0-1,-1 0 1,1 0-1,-1 0 1,1 0-1,-1-1 1,1 1-1,-1-1 0,0 0 1,2-1-21,10-7-11,6-3-7,2 1-1,-1 2 1,1 0 0,1 1 0,6-1 18,81-17-23,-93 25 75,-14 5 264,-21 12 208,7-8-688,-17 11 166,0-1-1,-10 3-1,-49 30-3,49-24 3,3-3 0,1 1 0,1 2 0,-24 25 0,48-43 0,1 0 0,-2 0 0,1-1 0,-1 0 0,0-1 0,-1 0 0,-7 3 0,-33 24-8,18-10-25,31-22-12,2-1-1,0 0 18,0 0-18,27-15-225,-13 8 265,0-1 1,-1 0-1,0-1 1,0-1-1,6-6 6,24-21 14,1 2 0,33-18-14,-45 32 489,56-38-590,-85 57 97,-3 2 11,0 0 6,0 0-9,0 0 0,0 0 0,1 0 0,-1 0 0,0 0 0,0 1-1,0-1 1,1 0 0,-1 0 0,0 0 0,0 0 0,0 0 0,1 0 0,-1 0 0,0 0 0,0 0 0,0-1 0,1 1-1,-1 0 1,0 0 0,0 0 0,0 0 0,1 0 0,-1 0 0,0 0 0,0 0 0,0-1 0,1 1 0,-1 0 0,0 0 0,0 0-1,0 0 1,0 0 0,0-1 0,0 1 0,1 0 0,-1 0 0,0 0 0,0-1 0,0 1 0,0 0 0,0 0 0,0 0-1,0-1 1,0 1 0,0 0 0,0 0 0,0 0 0,0-1 0,0 1-4,-1 0 10,1-1-1,-1 1 1,1 0-1,-1-1 1,0 1-1,1 0 1,-1 0 0,0 0-1,1 0 1,-1 0-1,0 0 1,0 0-1,1 0 1,-1 0-1,0 0 1,1 0 0,-1 0-1,0 0 1,1 0-1,-1 1 1,0-1-1,1 0 1,-1 1-10,-18 7 25,1 0 0,0 2-1,0 0 1,1 1 0,1 1 0,-15 13-25,7-5-42,-2-2 0,-15 9 42,2-5-18,1 2-1,2 2 0,-13 12 19,29-26 26,18-11-22,0 0 0,0 0 0,0 0 0,0 0 0,0 0 0,0 1 0,0-1 0,0 1 0,1-1 0,-1 1 0,1-1 0,-1 1 0,1 0 0,0 0 0,-1 1-4,-6 17-122,12-13-59,13-9 164,139-45-165,-118 35 190,0 1-1,4 0-7,-34 11-8,1 0-1,-1 0 1,1 1 0,0 0 0,-1 0-1,0 1 1,1 0 0,-1 1 0,0 0-1,6 2 9,21 7-32,-10-5 12,-1 1 13,0-2 1,0-1-1,0-1 1,0 0-1,7-2 7,-23-1 0,-1 1-1,1 0 1,-1 0 0,0 0-1,1 1 1,-1 0-1,0 0 1,-1 1 0,1 0-1,-1 0 1,6 5 0,15 8 141,-24-15-43,-3-2-68,11 3 745,-29-32-748,14 23-78,0 1 0,0-1 1,1 0-1,0-1 0,0 1 0,0 0 0,1-1 0,-1-4 51,-42-172 145,42 170-182,-1 0 0,-1 0 0,0 1-1,0 0 1,-7-10 37,-15-38 380,27 60-392,0 0-20,0 0-90,0 0 4,0 0 108,0 0 58,0 0-2,0 0-44,0 0-30,0 0-78,-14 24-29,-6 44 121,11-35 0,0-1 0,-2 0 0,-2-1 1,-15 30 13,9-35 202,15-22-195,0 0 0,1 1 0,-1 0 0,1 0 0,1 0-1,-1 0 1,1 0 0,-1 2-7,-1 4-7,-2-3-2,5-7-36,1-1-30,-1-3 55,0 0 1,0-1-1,0 1 0,1 0 1,-1-1-1,1 1 0,0-1 1,0 1-1,0 0 0,0-1 1,1 1-1,-1-1 0,1 1 1,0-1 19,17-50 364,-11 33-372,4-8-53,1 0-1,2 1 1,0 0-1,2 1 0,11-14 62,-21 32 389,-10 11-217,-21 21-193,-4 3 7,14-14 17,1 0 1,0 1-1,1 0 1,1 1 0,0 1-1,0 0 1,-7 13-4,15-22 1,0 0 0,0-1 0,-1 0 0,0 0 1,0 0-1,-6 3-1,-14 15-2,20-17 2,-1 0 0,0 0 0,0-1 0,-1 0 0,1 0 0,-1-1 0,-2 2 0,-19 21 10,26-25-17,2-2-52,0 0-46,0 0-134,0 0 41,0 0 292,0 0 28,3-2-169,22-21-76,-21 19 126,0 1 0,0-1 0,0 1 0,1 0 0,0 0-1,-1 0 1,1 1 0,0-1 0,0 1 0,1 1 0,-1-1 0,0 1-1,0-1 1,2 1-3,-4 1 3,0-1 0,0 0 0,-1 0 0,1 0 0,0 0 0,-1-1 0,1 1 0,-1-1 0,0 1 0,2-2-3,12-7 110,-14 10-50,-2 0-1,0 0-54,0 0-6,0 0 28,0-2 5,0 0-31,0 0 1,0 0 0,-1 0 0,1-1 0,-1 1-1,1 0 1,-1 0 0,0 0 0,0 0-1,0 0 1,0 1 0,0-1 0,0 0 0,0 0-1,0 1 1,-1-1 0,1 1 0,-1-1-1,0 1 1,1-1 0,-1 1 0,0 0 0,0 0-1,1 0 1,-1 0 0,-1 0-2,1 0 3,0 0 10,2 1-10,0 0-54,0 0-9,0 0 16,0 0 0,0 0-16,0 0 2,15 24 54,0-1 1,1 0 0,1-1 0,2 0-1,0-2 1,5 4 3,20 22 34,-42-43-24,1 0 0,-1 0 0,1 0 0,0 0 0,0-1-1,0 1 1,0-1 0,0 0 0,1 0 0,-1 0 0,1 0-1,-1-1 1,3 2-10,-4-3 52,-2 0 132,0 0-5,-2-2-148,-11-4-35,0 0 0,0 1 0,0 0 0,-2 1 4,-44-18-10,-139-70 5,191 90-15,0 0 0,0 0-1,0 0 1,0 1 0,-1 0 0,1 0 0,0 1 0,-4 0 20,11 0-8,-1 0 0,1 0 0,-1 1 0,1-1 0,-1 0-1,1 0 1,-1 1 0,1-1 0,-1 0 0,1 1 0,-1-1 0,1 1 0,-1-1 0,1 0 0,0 1 0,-1-1 0,1 1 0,0-1 0,0 1 0,-1-1 0,1 1 0,0-1 0,0 1 0,0 0 0,0-1 0,-1 1 0,1-1 0,0 1 0,0-1 0,0 1 0,0 0 0,0-1 0,0 1 0,1-1 8,1 18-250,5-9 247,0-1-1,1-1 1,-1 1-1,2-1 1,-1-1-1,1 1 1,0-1-1,0-1 1,1 0-1,-1 0 1,10 3 3,20 5-54,0-1 0,22 3 54,-25-7 50,-24-7 159,-10-6-73,-16-15-13,-30-20 14,-36-23 81,77 62-279,0 0 0,0 1 0,0-1 0,-1 0 1,1 1-1,0 0 0,0 0 0,0 0 0,-1 0 0,1 0 1,0 1-1,0-1 0,-2 1 61,21 15-19,-3-2 8,1 0 1,15 10 10,-4-6-12,0-1 1,2-1-1,24 10 12,-44-23 17,0-1 1,1 0-1,-1 0 0,0 0 0,4-1-17,11 3 264,-21-3-60,-1-1-122,-1-10-42,-3-10 19,-2 0-1,0 0 1,0 1 0,-2 0-1,-8-15-58,-9-10 39,-22-31-39,41 66-28,1 1 1,0-1-1,0-1 0,1 1 0,0-1 0,0 0 1,0-3 27,4 11-112,0 2-10,0 0 36,0 0-10,2 1 74,0 0 0,0 1 0,0-1 0,-1 0 0,1 1 0,0-1 0,-1 1 0,1 0 0,-1-1 1,0 1-1,0 0 0,1 0 0,-1 0 0,0 0 22,1 2-52,28 39 52,-5-8 15,15 32-15,2-3-86,-23-36 28,-16-24 47,-2-2 12,0-1 0,0 1 0,0 0 0,0-1 0,0 1 0,0-1 0,1 0 0,-1 1 0,0-1 0,1 0 0,-1 0 1,1 0-1,0 0 0,0 0-1,0 0 33,-2-1-19,1 0 1,-1 0-1,1 0 1,-1 0-1,1 0 1,-1 0-1,1 0 1,-1 0-1,1 0 0,-1 0 1,1 0-1,-1 0 1,1 0-1,-1-1 1,1 1-1,-1 0 1,0 0-1,1-1 0,-1 1 1,1 0-1,-1-1 1,0 1-1,1 0 1,-1-1-15,0-13 64,1-5-7,-1-1 0,0 1 0,-2 0-1,0-1 1,-1 1 0,-1 0 0,-1 0 0,-1 1 0,-3-8-57,-3-6-96,10 24 76,0 0-1,-1 0 0,-1 1 1,1-1-1,-2-1 21,4 8-20,1 1 23,0 0 5,0 0-26,0 0-4,-5 9 2,1 7 18,1-1 0,0 1 0,1 0 1,1-1-1,1 1 0,0 0 0,1 4 2,5 35-78,6 21 78,-11-68-13,-1-6-27,6 26 158,-2-25 124,0-20-124,-2-13-107,-2 0 1,-1-1-1,-1 1 0,-4-17-11,1 4-130,1-32 130,12 95-54,-1 1 1,-2 0-1,0 0 0,1 10 54,0 39-174,3 0-1,7 19 175,-10-72-7502,1-6-2278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09:39.2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 5279 3592,'-11'-1'-1852,"-10"0"8804,18 3-3253,9 2-2836,-4-3-828,1 1 4,1 1 110,1 0 1,0-1 0,0 1 0,0-1 0,0 0 0,0-1 0,0 1 0,0-1-1,0 0 1,1-1 0,-1 1 0,0-1 0,1 0 0,-1 0 0,2-1-150,12-1 284,-1-2 1,1 0-1,13-6-284,-10 4 346,0 1-141,-17 4-136,0 1 1,-1-1-1,1-1 0,-1 1 0,1 0 0,-1-1 1,1 0-1,-1 0 0,0-1 0,0 1 0,0-1 1,0 0-1,-1 0 0,1 0 0,-1 0 0,1-1-69,25-28 240,-2 2 895,26-23-1135,-45 46 46,24-28-59,-9 4 15,1 5 245,1 1 0,16-12-247,-12 11 820,24-28-820,-31 29-31,-2-1 0,-1-1-1,-2 0 1,13-27 31,-27 48-48,2-3-40,22-25 43,2-8 2,-2 0 0,-1-2 1,2-12 42,-24 46 7,-1 1 1,2-1-1,-1 1 1,4-4-8,46-56 40,19-21-154,28-48 114,-59 69 154,-27 44-146,2 0-1,1 1 1,0 1 0,2 1-1,1 0 1,16-12-8,-3 7 39,-5 3 27,-1-2-1,6-8-65,100-93 478,-123 116-498,0 0 0,-1-1 0,8-12 20,13-15-319,-12 15 249,-1-2 0,-1 0 0,-1-1 1,-1 0-1,-1-1 0,0-6 70,17-32 316,-28 62-204,7-9-84,28-56 3,-3 18 3,2 2 0,3 1 1,31-29-35,-33 43 135,22-18-52,-38 30-97,-1-2 0,-1 0 0,-1-1 0,-1-1 0,-2-1 0,0 0 0,-2-1 0,5-14 14,-6 7 28,-11 29-5,0 1 1,0 0-1,0-1 0,1 1 0,0 0 0,0 0 0,0 1 1,0-1-1,1 1 0,1-1-23,19-25 28,56-80-69,-41 52 2,4 2-1,25-25 40,-61 72 0,4-2 0,26-23 2,20-15 7,-30 27-1,0-1 0,-2-1 0,-1-1 0,-1-1 0,6-11-8,-20 24 39,1 0 1,0 1-1,1 1 0,0 0 0,0 0 1,1 1-1,8-5-39,45-39 38,59-67 167,-86 83-216,-29 28-13,1 0 0,0 1 0,1 1 1,0-1-1,1 2 0,-1 0 1,6-3 23,34-20-32,-23 12 35,0-2-1,-2 0 0,21-22-2,-39 33-10,0 0 0,-1 0 0,0-1 0,-1 0 0,0 0 0,-1 0-1,1-3 11,26-44 338,-11 25-70,90-121-556,63-44 172,-165 186 160,2 1 1,-1-1-1,1 2 0,1-1 1,0 2-1,13-8-44,2-2 30,0-1-1,1-3-29,1-2 72,1 1 0,2 2-72,-17 11 17,-1 0-1,0-1 1,-1-1 0,2-1-17,1-2-7,58-61-12,-74 76 19,30-34-28,2 1 0,1 2 0,1 1 0,36-23 28,11-6-178,-47 32 120,2 2 0,16-8 58,-46 30 1,6-3 23,0-1 1,0 2-1,1 0 0,0 0 1,0 1-1,0 1 1,10-2-25,-3 0 2,55-17 14,16-11-16,48-14 22,-114 40-20,0 1 0,0 1 0,1 1 0,6 1-2,-1 0-17,-1-2 0,0 0 0,0-2 0,-1-2 0,12-4 17,-23 7 1,54-14-4,44-6 3,-106 25 22,0 0 1,-1 1-1,1 0 1,0 1-1,2 0-22,23 1 79,132-11-358,-98 9 820,51 6-541,-13-1-18,-22-7-336,-30 1 381,18 3-27,-63-1 18,-1 1 0,1 1 0,-1-1 0,1 1 0,-1 1 0,0 0-1,0 0 1,5 5-18,-5-4 23,0 0 0,0-1 0,1 0-1,-1 0 1,1-1 0,0-1 0,0 1-1,2-1-22,123 24-185,-71-19 153,0 4 0,-1 2 0,32 12 32,-20-3 156,10 4-192,9 7 36,-76-28-10,-6 2 8,21 14-1,-5-3 5,-1 0 71,1-2-1,0 0 1,11 2-73,69 29-18,-73-29-22,-1 2 0,-1 1 0,-1 1 0,0 4 40,64 56 86,-37-42-227,2-2-1,42 18 142,32 18-107,-76-44 131,105 45 69,-142-64-76,-1 0-1,0 2 1,0 0-1,-2 1 1,19 17-17,9 6 6,-25-20-10,65 56-16,-22-9-254,-2 2-1,39 57 275,-79-96-72,1-2 0,1 0 0,1-2 0,23 15 72,17 16 93,-56-46-91,0 0 0,-1 1 0,0 0 0,0 0 0,4 9-2,13 12-16,6 0-28,78 82-82,-80-80 128,-1 5 3,3 6-4,0-2 4,6 10 28,2-1-1,3-3 1,1-1 0,3-2-1,41 29-32,-50-40-8,20 25 8,35 56-200,-44-48-316,9 22 516,-30-45 235,1-1 0,8 5-235,1-4-162,22 14-11,8 1 173,18 22-80,-56-51 57,-10-12-122,-4-2 19,0 0-1,-1 0 0,0 2 0,2 5 127,7 7 5,-2 2-1,-1 0 0,-1 1 1,-2 2-5,63 117-199,-53-103 44,0-6 137,2-2 0,1 0-1,2-3 1,1 0-1,9 3 19,91 81 74,-99-89-72,0 3-28,-1 1 0,13 19 26,-12-12-4,51 69-92,-49-61 11,10 8 85,2-2 125,-27-34-121,46 58 8,-25-19-12,105 113-176,-140-166 176,15 25 0,-9-12 0,103 168 4,-65-107 471,-27-38-276,-25-44-211,1 1 4,3 6 8,-2 1 1,9 14 175,-10-21 79,-1-2-23,0 0-314,0 0-50,0 0 128,0 0 94,0 0-12,0 0-124,0 0-36,0 0-30,5 11-160,20 17-7939,-13-16 6423,8 8-4212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09:43.7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5216 2336,'0'0'673,"0"0"-18,0 0-94,5-5-109,132-109 222,-126 106-387,0 1 0,1 0 1,-1 1-1,1 0 1,12-3-288,-9 4 25,-1-1 0,0-1 0,-1 0 0,0-1 0,10-8-25,16-15 210,-1-3 0,-1-1-210,7-17-309,-20 22-193,-2 1 1368,1 0 1,1 2-1,17-13-866,58-57 1125,-21 7-745,-3-3-1,48-80-379,-94 129 300,57-72 677,4 6-1058,14-12 617,-44 49-638,35-54 102,-78 102 111,10-12-105,86-149 335,-91 149-207,2 2 0,1 1 1,7-4-135,12-6 9,80-76 47,-93 91-8,-1-2 0,17-25-48,-12 11 8,13-28-45,9-24 37,-35 58-24,10-13-768,28-36 792,-26 44 381,17-19 159,2 3 1,4 1-1,14-8-540,30-10 566,-77 54-548,0 0 0,-2-2 0,-1-1 0,-1 0 1,-1-2-1,11-23-18,42-67 3,-44 68-79,-5 18 22,4-4 44,108-121-178,-32 53 285,-63 53 2,19-33-99,-15 20 8,-40 58-9,6-8-2,0 0 0,2 0 0,9-9 3,45-54-53,9 3 100,-13 10-39,31-29-175,-73 75 131,21-22 174,1 2-1,3 2 1,31-19-138,-45 32 98,-21 13-82,27-24-3,102-98 84,-121 113-143,-12 14-13,41-32 18,-36 28 40,48-31 3,142-84-111,-172 110 104,0 0 0,1 2 0,1 1 0,0 2 0,29-6 5,-9 3-2,36-9 16,22-6-100,10-8 86,23-19 135,-130 48-135,48-13 0,18-3 60,1 3 0,47-3-60,-83 15 37,-37 7-36,37 4-7,-28-4 10,11 3 21,1 0 0,-1 2 1,6 2-26,117 17-48,3 6-143,-64-8 204,-41-10-11,34 4-2,-46-9 5,39 7 82,-1 4-1,59 22-86,-100-30-50,1-1-1,9 0 51,8 2 64,13 5-125,29 9-123,-1 4 1,74 36 183,-104-38 271,94 28-81,-89-33-211,-17-3 13,12 5 7,-5 2 1,-3 4 0,-40-22-7,0 1 0,-1 0 1,6 7 6,10 7-12,1 0 0,1-2 0,24 12 12,-10-8-15,1-2 0,32 10 15,-7-8 14,-13-7-1,11 1-9,7 3-261,31 15 257,-88-31-16,27 16 72,101 70 117,-88-47-154,82 92 362,-81-72-402,81 81-79,-87-92 192,58 69-11,-61-68 287,19 36-407,19 36 39,-72-101-79,2-1-1,1-1 0,1-1 1,12 11 79,-21-22-132,58 56 216,21 12-84,-23-27-44,83 82 36,-133-120 19,26 28 354,83 116-768,-77-94 334,1 1 69,1-2 1,4 1 94,38 34-95,-33-42 144,61 73-228,-74-78-208,64 84-76,-73-80 360,2-3 8,-1-2 1,-9-17 16,0-2 0,3 0 0,7 3-17,18 10 60,-16-12-14,9 8-35,-22-17 99,-2 2-1,0 1 1,13 19-110,-29-33 17,17 30-51,62 128-338,-54-101 624,23 22 404,12 9-656,24 20-425,-53-71 234,-2-8 58,14 22 133,-20-11 172,113 222 294,-39-71 67,52 67-185,-124-201-168,-17-30-81,33 50 434,37 50-533,-27-56 418,3 27-50,-31-47-453,-3-9-282,14 41 367,14 31-218,-53-113 193,-4-10 17,20 29-1,5 7 15,-8-14 66,13 19 567,11 20-639,-2-6-596,-40-57 571,2 1 3,3 3 40,0 0 1,0 0-1,0-1 0,1 0 0,0 0 0,0 0 0,0-1 0,0 0 0,1 0 0,0-1 0,0 0 0,1 0-18,21 8-78,-12-3 79,0 0 1,0-1-1,15 3-1,-18-6 4,-9-3-25,34 10-125,-1 1 0,19 11 146,-43-17 155,-1 1 1,-1 1-1,0 0 0,0 1 1,0 1-1,-1 0 0,-1 0 0,6 8-155,19 22 320,41 44-1036,4-13-3301,-55-46-5929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09:39.22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36 5279 3592,'-11'-1'-1852,"-10"0"8804,18 3-3253,9 2-2836,-4-3-828,1 1 4,1 1 110,1 0 1,0-1 0,0 1 0,0-1 0,0 0 0,0-1 0,0 1 0,0-1-1,0 0 1,1-1 0,-1 1 0,0-1 0,1 0 0,-1 0 0,2-1-150,12-1 284,-1-2 1,1 0-1,13-6-284,-10 4 346,0 1-141,-17 4-136,0 1 1,-1-1-1,1-1 0,-1 1 0,1 0 0,-1-1 1,1 0-1,-1 0 0,0-1 0,0 1 0,0-1 1,0 0-1,-1 0 0,1 0 0,-1 0 0,1-1-69,25-28 240,-2 2 895,26-23-1135,-45 46 46,24-28-59,-9 4 15,1 5 245,1 1 0,16-12-247,-12 11 820,24-28-820,-31 29-31,-2-1 0,-1-1-1,-2 0 1,13-27 31,-27 48-48,2-3-40,22-25 43,2-8 2,-2 0 0,-1-2 1,2-12 42,-24 46 7,-1 1 1,2-1-1,-1 1 1,4-4-8,46-56 40,19-21-154,28-48 114,-59 69 154,-27 44-146,2 0-1,1 1 1,0 1 0,2 1-1,1 0 1,16-12-8,-3 7 39,-5 3 27,-1-2-1,6-8-65,100-93 478,-123 116-498,0 0 0,-1-1 0,8-12 20,13-15-319,-12 15 249,-1-2 0,-1 0 0,-1-1 1,-1 0-1,-1-1 0,0-6 70,17-32 316,-28 62-204,7-9-84,28-56 3,-3 18 3,2 2 0,3 1 1,31-29-35,-33 43 135,22-18-52,-38 30-97,-1-2 0,-1 0 0,-1-1 0,-1-1 0,-2-1 0,0 0 0,-2-1 0,5-14 14,-6 7 28,-11 29-5,0 1 1,0 0-1,0-1 0,1 1 0,0 0 0,0 0 0,0 1 1,0-1-1,1 1 0,1-1-23,19-25 28,56-80-69,-41 52 2,4 2-1,25-25 40,-61 72 0,4-2 0,26-23 2,20-15 7,-30 27-1,0-1 0,-2-1 0,-1-1 0,-1-1 0,6-11-8,-20 24 39,1 0 1,0 1-1,1 1 0,0 0 0,0 0 1,1 1-1,8-5-39,45-39 38,59-67 167,-86 83-216,-29 28-13,1 0 0,0 1 0,1 1 1,0-1-1,1 2 0,-1 0 1,6-3 23,34-20-32,-23 12 35,0-2-1,-2 0 0,21-22-2,-39 33-10,0 0 0,-1 0 0,0-1 0,-1 0 0,0 0 0,-1 0-1,1-3 11,26-44 338,-11 25-70,90-121-556,63-44 172,-165 186 160,2 1 1,-1-1-1,1 2 0,1-1 1,0 2-1,13-8-44,2-2 30,0-1-1,1-3-29,1-2 72,1 1 0,2 2-72,-17 11 17,-1 0-1,0-1 1,-1-1 0,2-1-17,1-2-7,58-61-12,-74 76 19,30-34-28,2 1 0,1 2 0,1 1 0,36-23 28,11-6-178,-47 32 120,2 2 0,16-8 58,-46 30 1,6-3 23,0-1 1,0 2-1,1 0 0,0 0 1,0 1-1,0 1 1,10-2-25,-3 0 2,55-17 14,16-11-16,48-14 22,-114 40-20,0 1 0,0 1 0,1 1 0,6 1-2,-1 0-17,-1-2 0,0 0 0,0-2 0,-1-2 0,12-4 17,-23 7 1,54-14-4,44-6 3,-106 25 22,0 0 1,-1 1-1,1 0 1,0 1-1,2 0-22,23 1 79,132-11-358,-98 9 820,51 6-541,-13-1-18,-22-7-336,-30 1 381,18 3-27,-63-1 18,-1 1 0,1 1 0,-1-1 0,1 1 0,-1 1 0,0 0-1,0 0 1,5 5-18,-5-4 23,0 0 0,0-1 0,1 0-1,-1 0 1,1-1 0,0-1 0,0 1-1,2-1-22,123 24-185,-71-19 153,0 4 0,-1 2 0,32 12 32,-20-3 156,10 4-192,9 7 36,-76-28-10,-6 2 8,21 14-1,-5-3 5,-1 0 71,1-2-1,0 0 1,11 2-73,69 29-18,-73-29-22,-1 2 0,-1 1 0,-1 1 0,0 4 40,64 56 86,-37-42-227,2-2-1,42 18 142,32 18-107,-76-44 131,105 45 69,-142-64-76,-1 0-1,0 2 1,0 0-1,-2 1 1,19 17-17,9 6 6,-25-20-10,65 56-16,-22-9-254,-2 2-1,39 57 275,-79-96-72,1-2 0,1 0 0,1-2 0,23 15 72,17 16 93,-56-46-91,0 0 0,-1 1 0,0 0 0,0 0 0,4 9-2,13 12-16,6 0-28,78 82-82,-80-80 128,-1 5 3,3 6-4,0-2 4,6 10 28,2-1-1,3-3 1,1-1 0,3-2-1,41 29-32,-50-40-8,20 25 8,35 56-200,-44-48-316,9 22 516,-30-45 235,1-1 0,8 5-235,1-4-162,22 14-11,8 1 173,18 22-80,-56-51 57,-10-12-122,-4-2 19,0 0-1,-1 0 0,0 2 0,2 5 127,7 7 5,-2 2-1,-1 0 0,-1 1 1,-2 2-5,63 117-199,-53-103 44,0-6 137,2-2 0,1 0-1,2-3 1,1 0-1,9 3 19,91 81 74,-99-89-72,0 3-28,-1 1 0,13 19 26,-12-12-4,51 69-92,-49-61 11,10 8 85,2-2 125,-27-34-121,46 58 8,-25-19-12,105 113-176,-140-166 176,15 25 0,-9-12 0,103 168 4,-65-107 471,-27-38-276,-25-44-211,1 1 4,3 6 8,-2 1 1,9 14 175,-10-21 79,-1-2-23,0 0-314,0 0-50,0 0 128,0 0 94,0 0-12,0 0-124,0 0-36,0 0-30,5 11-160,20 17-7939,-13-16 6423,8 8-4212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09:43.70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5216 2336,'0'0'673,"0"0"-18,0 0-94,5-5-109,132-109 222,-126 106-387,0 1 0,1 0 1,-1 1-1,1 0 1,12-3-288,-9 4 25,-1-1 0,0-1 0,-1 0 0,0-1 0,10-8-25,16-15 210,-1-3 0,-1-1-210,7-17-309,-20 22-193,-2 1 1368,1 0 1,1 2-1,17-13-866,58-57 1125,-21 7-745,-3-3-1,48-80-379,-94 129 300,57-72 677,4 6-1058,14-12 617,-44 49-638,35-54 102,-78 102 111,10-12-105,86-149 335,-91 149-207,2 2 0,1 1 1,7-4-135,12-6 9,80-76 47,-93 91-8,-1-2 0,17-25-48,-12 11 8,13-28-45,9-24 37,-35 58-24,10-13-768,28-36 792,-26 44 381,17-19 159,2 3 1,4 1-1,14-8-540,30-10 566,-77 54-548,0 0 0,-2-2 0,-1-1 0,-1 0 1,-1-2-1,11-23-18,42-67 3,-44 68-79,-5 18 22,4-4 44,108-121-178,-32 53 285,-63 53 2,19-33-99,-15 20 8,-40 58-9,6-8-2,0 0 0,2 0 0,9-9 3,45-54-53,9 3 100,-13 10-39,31-29-175,-73 75 131,21-22 174,1 2-1,3 2 1,31-19-138,-45 32 98,-21 13-82,27-24-3,102-98 84,-121 113-143,-12 14-13,41-32 18,-36 28 40,48-31 3,142-84-111,-172 110 104,0 0 0,1 2 0,1 1 0,0 2 0,29-6 5,-9 3-2,36-9 16,22-6-100,10-8 86,23-19 135,-130 48-135,48-13 0,18-3 60,1 3 0,47-3-60,-83 15 37,-37 7-36,37 4-7,-28-4 10,11 3 21,1 0 0,-1 2 1,6 2-26,117 17-48,3 6-143,-64-8 204,-41-10-11,34 4-2,-46-9 5,39 7 82,-1 4-1,59 22-86,-100-30-50,1-1-1,9 0 51,8 2 64,13 5-125,29 9-123,-1 4 1,74 36 183,-104-38 271,94 28-81,-89-33-211,-17-3 13,12 5 7,-5 2 1,-3 4 0,-40-22-7,0 1 0,-1 0 1,6 7 6,10 7-12,1 0 0,1-2 0,24 12 12,-10-8-15,1-2 0,32 10 15,-7-8 14,-13-7-1,11 1-9,7 3-261,31 15 257,-88-31-16,27 16 72,101 70 117,-88-47-154,82 92 362,-81-72-402,81 81-79,-87-92 192,58 69-11,-61-68 287,19 36-407,19 36 39,-72-101-79,2-1-1,1-1 0,1-1 1,12 11 79,-21-22-132,58 56 216,21 12-84,-23-27-44,83 82 36,-133-120 19,26 28 354,83 116-768,-77-94 334,1 1 69,1-2 1,4 1 94,38 34-95,-33-42 144,61 73-228,-74-78-208,64 84-76,-73-80 360,2-3 8,-1-2 1,-9-17 16,0-2 0,3 0 0,7 3-17,18 10 60,-16-12-14,9 8-35,-22-17 99,-2 2-1,0 1 1,13 19-110,-29-33 17,17 30-51,62 128-338,-54-101 624,23 22 404,12 9-656,24 20-425,-53-71 234,-2-8 58,14 22 133,-20-11 172,113 222 294,-39-71 67,52 67-185,-124-201-168,-17-30-81,33 50 434,37 50-533,-27-56 418,3 27-50,-31-47-453,-3-9-282,14 41 367,14 31-218,-53-113 193,-4-10 17,20 29-1,5 7 15,-8-14 66,13 19 567,11 20-639,-2-6-596,-40-57 571,2 1 3,3 3 40,0 0 1,0 0-1,0-1 0,1 0 0,0 0 0,0 0 0,0-1 0,0 0 0,1 0 0,0-1 0,0 0 0,1 0-18,21 8-78,-12-3 79,0 0 1,0-1-1,15 3-1,-18-6 4,-9-3-25,34 10-125,-1 1 0,19 11 146,-43-17 155,-1 1 1,-1 1-1,0 0 0,0 1 1,0 1-1,-1 0 0,-1 0 0,6 8-155,19 22 320,41 44-1036,4-13-3301,-55-46-5929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12:40:16.35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12:40:17.62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33:12.272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562 150 2160,'0'0'0,"0"0"0,0 0 0,0 0-1144</inkml:trace>
  <inkml:trace contextRef="#ctx0" brushRef="#br0" timeOffset="1">861 707 2160,'-6'-42'79,"6"41"-52,0 1 0,0-1 0,0 0 0,0 0 0,0 0 0,1 0 0,-1 0 0,0 1 0,0-1 0,1 0 0,-1 0 0,1 0-1,-1 1 1,0-1 0,1 0 0,-1 0 0,1 1 0,0-1 0,-1 0 0,1 1 0,0-1 0,-1 1 0,1-1 0,0 1 0,0-1 0,-1 1 0,1 0 0,0-1 0,0 1 0,0 0 0,0-1-27,18-4 127,-19 5-121,21-7 831,-13 3-707,37-19-28,-27 7-105,-2-1 202,63-67-1304,-42 45-735</inkml:trace>
  <inkml:trace contextRef="#ctx0" brushRef="#br0" timeOffset="2">1162 369 1352,'0'0'0,"0"0"0,0 0 0,0 0 744,0 0-744,0-16 752,-2-10-752,2 26-392,0 0 392,-3-25-384,-1-1 384,4 26 192,0 0-192,-7-26 200,-4-3-200,-6-25-1424</inkml:trace>
  <inkml:trace contextRef="#ctx0" brushRef="#br0" timeOffset="3">1098 119 3144,'0'0'-127,"-3"-1"26,-6-4 418,1-1 0,-1 0 0,1-1 0,1 0 0,-1 0 0,-5-7-317,-34-30 627,43 41-687,0 1-1,0-1 0,0 1 1,0 0-1,-1 0 0,0 0 1,1 1-1,-1-1 0,0 1 1,1 0-1,-1 1 0,-1-1 61,-4 2 135,1 0 0,0 0 0,0 1-1,0 0 1,0 1 0,0-1 0,0 2-1,0-1 1,1 2 0,0-1 0,-5 4-135,-1 1 294,0 1 1,1 0-1,0 1 1,1 0-1,-3 5-294,-6 5 170,10-10 130,0 1 0,0 0 0,2 1 0,0 0-1,0 1 1,1-1 0,-3 10-300,7-15 47,1 1 0,0 1-1,1-1 1,0 0 0,0 1 0,1-1-1,0 1 1,1-1 0,0 1 0,1-1-1,-1 1 1,2-1 0,1 8-47,4 10 83,1-1 0,2 1 0,0-2 0,2 1 0,1-1 0,1-1 0,0-1 0,10 11-83,-21-30 50,0 0-1,1 1 1,-1-2-1,1 1 1,-1 0-1,1-1 1,0 0 0,1 0-1,3 3-49,-6-5 12,0 0 0,0 0 0,0 0 1,0-1-1,1 1 0,-1-1 0,0 1 0,1-1 0,-1 0 0,0 1 0,0-1 0,1 0 0,-1-1 0,0 1 0,1 0 0,-1-1 1,0 1-1,0-1 0,1 0 0,-1 0 0,0 1 0,1-2-12,4-2 25,-1 0-1,0 0 1,0-1 0,0 1 0,0-1 0,-1-1-1,0 1 1,0-1 0,0 0 0,-1 0-1,0 0 1,0 0 0,-1-1 0,1 0-1,-1 0 1,1-5-25,-2 7-37,13-27-130,-2-1 1,-1 0-1,-1-1 1,-3 0-1,0-1 1,1-24 166,-5 37-151,-4 21-134,0 1-63,0 0-40,0 0-33,-5 12-571,-4 10 1027,1 0 1,1 0 0,1 1-1,1-1 1,1 2-1,1-1 1,1 3-36,-2 51 401,5 36-401,-1-103 30,0-1-1,0 1 1,1-1-1,0 0 1,1 1-1,0-1 1,1 0-1,-1 0 0,2 0 1,-1 0-1,5 7-29,-7-15 310,2-1-352,1-1 0,-1 0 0,0 1 0,0-1 0,0 0 1,0-1-1,0 1 0,0 0 0,-1-1 0,1 0 0,0 1 0,-1-1 0,1 0 1,-1 0-1,0-1 0,0 1 0,0 0 0,0-1 0,0 1 0,0-1 1,0 0-1,-1 0 0,0 0 0,1 1 0,-1-1 0,0 0 0,0-1 42,4-12-63,0-1 0,0 0-1,-2-1 1,1-4 63,0-11-28,-1 1-1,-1-1 1,-1 0 0,-4-19 28,2 35-102,-2-1 0,0 1 0,-1-1 1,-1 1-1,0 1 0,-1-1 0,-1 1 0,-1 0 0,-2-4 102,9 18 5,0 0 0,0 0 0,0 0 0,0 1 0,0-1 0,-1 0 0,1 1 0,-1-1 0,1 1 0,-1-1 0,1 1 1,-1 0-1,0-1 0,0 1 0,0 0 0,0 0 0,1 0 0,-1 1 0,0-1 0,-1 0 0,1 1 0,0-1 0,0 1 0,0 0 0,0 0 0,0 0 0,0 0 0,0 0 0,-1 0 0,1 0 0,0 1 0,0-1 0,0 1 0,0-1 0,0 1 0,0 0 0,0 0-5,-3 2 31,0 0 1,0 0 0,1 1-1,0-1 1,-1 1 0,1 0 0,0 0-1,1 1 1,-1-1 0,1 1-1,0 0 1,0 0 0,0 1-32,-7 17-19,0 1 0,2 0 0,0 0 1,2 1-1,-3 23 19,7-30 26,0 0 1,1-1-1,0 1 0,2 0 1,0 0-1,1 0 1,1-1-1,4 15-26,-6-28 67,0-1 0,0 0 0,0 0 0,0 0 0,1 0-1,-1 0 1,1 0 0,0-1 0,0 1 0,0 0 0,0-1 0,0 1 0,1-1 0,-1 0 0,2 1-67,-2-2 36,0 0 0,0 0 0,0-1-1,0 1 1,0-1 0,0 0 0,0 0 0,0 1 0,0-1 0,0 0 0,0-1 0,0 1 0,-1 0 0,1 0 0,0-1 0,0 0 0,0 1 0,0-1 0,0 0 0,0 0 0,-1 0 0,1 0 0,0 0 0,-1 0 0,1 0 0,0-1-36,7-6-2,0 1-1,0-2 1,-1 1 0,0-1 0,-1-1 0,0 1-1,0-1 1,-1-1 0,-1 1 0,3-7 2,7-17-131,-2 0 1,7-31 130,-11 35-296,-2-1-1,-1 0 1,-1-1 0,-2-2 296,-2 23-74,-1 0 0,0 0 0,-1 0 0,0 0 0,0 0 0,-1 1 0,-1-1 0,0 0 0,0 1 0,-1 0 0,-1 0 0,1 0 0,-6-8 74,8 16 84,0-1 0,0 0 0,0 1 0,0-1 0,-1 1 0,1 0 0,-1-1 0,1 1 0,-1 0 0,0 1 0,0-1 0,0 0 0,0 1 0,0 0 0,0 0 0,0 0 0,0 0 0,-3 0-84,0 0 25,1 1-1,0 0 1,0 0 0,0 1 0,0-1-1,-1 1 1,1 0 0,0 1 0,0-1 0,0 1-1,-2 1-24,-7 4-29,0 1-1,1 1 1,-1-1-1,2 2 1,-1 0-1,1 1 1,-8 9 29,-9 11 235,2 1 0,1 1 1,-12 22-236,30-44 44,1 1 0,1 0 0,0 1 0,1-1-1,0 1 1,0 0 0,2 0 0,0 1 0,0-1 0,1 1 0,1 0 0,0 13-44,1-22 16,1 1 1,0-1-1,0 0 0,0 1 1,1-1-1,0 0 0,0 0 1,0 0-1,0 0 0,2 1-16,-3-4 6,0 0 1,1 0-1,-1 0 0,1-1 0,-1 1 0,1-1 0,-1 1 0,1-1 0,0 1 1,0-1-1,0 0 0,0 0 0,-1 0 0,2 0 0,-1 0 0,0-1 1,0 1-1,0 0 0,0-1 0,0 0 0,1 1 0,-1-1 0,0 0 0,0 0 1,0 0-1,1-1-6,6-1 21,0 0 0,0-1 1,0 0-1,-1 0 0,1-1 1,-1 0-1,0 0 0,0-1 1,0 0-1,-1-1 0,0 0 1,0 0-1,0 0 0,1-3-21,17-19 154,-2-1 0,-1-1-1,-1-1-153,3-3 73,-8 10-41,0 0 1,-1-1 0,6-18-33,-17 35-107,0 0 0,-1-1 0,0 0 0,-1 0 0,0 0-1,0 0 1,-1 0 0,0 0 0,-1 0 0,1 0 0,-2-1 0,0 1 0,0-4 107,0 11-10,0-1 0,1 0 0,-1 0 0,0 1 0,0-1 0,-1 1 0,1-1 0,0 1 0,-1 0 0,0-1 0,1 1 0,-1 0 0,0 0 0,0 0 0,0 0 0,-1 0 0,1 1 0,0-1 0,-1 1 0,1-1 0,-1 1 0,1 0 0,-1 0 0,1 0 0,-1 0 0,0 1 0,0-1 0,1 1 0,-1-1 0,0 1 0,-1 0 10,-2 0-11,0 0 0,0 1 1,0 0-1,0 0 0,0 0 0,0 1 0,0 0 1,0 0-1,1 0 0,-1 1 0,1 0 0,-1 0 1,-3 3 10,-11 10 29,0 0 0,1 1 0,1 1 0,1 1 0,1 1 0,0 0 0,-3 7-29,9-11 39,1 1 1,1 0 0,0 1-1,1 0 1,1 1 0,0-1-1,2 1 1,0 0 0,-1 14-40,5-28 25,-1 1-1,1 0 1,0-1 0,0 1 0,1-1 0,0 1 0,0-1 0,0 1-1,0-1 1,1 0 0,0 1 0,0-1 0,0 0 0,3 3-25,-3-6 28,0 1-1,0-1 1,0 1 0,0-1 0,1 0-1,-1 0 1,1 0 0,-1 0 0,1-1-1,0 1 1,0 0 0,0-1 0,0 0 0,0 0-1,0 0 1,0 0 0,0-1 0,0 1-1,1-1 1,-1 1 0,0-1 0,0 0 0,0-1-1,3 1-27,0-1-2,0-1 1,-1 1-1,1-1 0,-1 0 0,0-1 0,0 1 0,0-1 1,0 0-1,0 0 0,0-1 0,-1 1 0,0-1 0,0 0 0,0 0 1,0-1-1,0 1 0,-1-1 0,0 0 0,0 0 2,12-18-45,-2-1 1,-1 0-1,4-13 45,-11 26-32,5-11-46,-2-1 1,0 1-1,-1-1 0,-1 0 1,0-11 77,-4 25-24,-2 1 0,1 0 0,-1-1 0,0 1 1,-1 0-1,0-1 0,0 1 0,-1 0 0,0 0 0,0 0 1,-1 0-1,0 0 0,0 1 0,-1-1 0,0 1 1,0 0-1,-3-3 24,4 7-23,0 0 0,0 0 1,0 1-1,-1-1 1,1 1-1,-1 0 0,0 0 1,1 0-1,-1 1 0,0-1 1,0 1-1,0 0 0,0 0 1,0 0-1,0 0 1,-1 1-1,1 0 0,0 0 1,0 0-1,0 0 0,0 1 1,-1-1-1,1 1 1,-2 1 21,-10 1-12,1 2-1,-1 0 0,1 0 0,0 2 1,-10 5 13,6-2 2,-21 10-23,1 3 0,-4 4 21,30-17 4,0-1 0,1 2 1,1-1-1,0 2 0,0-1 0,1 1 0,1 1 0,-1 1-4,5-6 48,0 0 0,1 0 0,-1 0 0,2 0 0,-1 1-1,1 0 1,0 0 0,1 0 0,0 0 0,0 0 0,1 0 0,1 0 0,-1 1-48,1-9-6,-1 0 0,1-1 0,0 1 1,-1 0-1,1 0 0,-1-1 0,0 1 1,1-1-1,-1 1 0,1 0 0,-1-1 0,0 1 1,1-1-1,-1 0 0,0 1 0,0-1 1,1 1-1,-1-1 0,0 0 0,0 0 1,0 1-1,0-1 0,1 0 0,-1 0 1,0 0-1,0 0 0,0 0 0,0 0 0,1 0 1,-1 0-1,0-1 6,-37-2 350,23 2-388,-16-1-120,26 1 85,-1 0 0,0 1 1,1 0-1,-1 0 1,1 0-1,-1 0 1,1 1-1,-5 1 73,2 0 30,1 0-1,-1-1 0,0 0 0,1 0 1,-1-1-1,0 0 0,0 0 1,-4-1-30,-57 0 139,65 2-210,1 0-1,-1 0 1,0 0 0,0 1 0,1-1 0,-1 1 0,-1 1 71,-23 8-437,-14 0 372,20-4-187,3 0-4195,19-7 2034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5"/>
    </inkml:context>
    <inkml:brush xml:id="br0">
      <inkml:brushProperty name="width" value="0.1" units="cm"/>
      <inkml:brushProperty name="height" value="0.2" units="cm"/>
      <inkml:brushProperty name="color" value="#CC6600"/>
      <inkml:brushProperty name="tip" value="rectangle"/>
      <inkml:brushProperty name="rasterOp" value="maskPen"/>
    </inkml:brush>
  </inkml:definitions>
  <inkml:trace contextRef="#ctx0" brushRef="#br0">122 103 2160,'0'0'17,"0"0"85,0 0 316,0 0 2,0 0-341,0 0-131,0 0 0,0 0 48,0 0 120,0 0 433,0 0 9,0 0-420,-6 8 548,4-4-453,1-3-104,0 0 0,0 1 0,0-1 0,0 1 0,1-1 0,-1 1-1,0-1 1,1 0 0,-1 1 0,1 1-129,0-2 375,1 0-217,2 1-73,0 1 0,0-1 0,-1 1 0,1-1 0,1-1 0,-2 1 0,2 0 0,-1-1 0,0 1 0,1-1 0,-1 0 0,1 0 0,-1 0 0,1-1-85,54 0 506,-41 0-311,0 0-1,2 0 1,12 4-195,17 3 562,23 0-562,-13-5-11,15-2 11,-6-2-45,-46 1-42,-11 1 191,0-1-1,0 1 1,0 1 0,1 0-104,0 1-333,40 5 96,-51-7 271,11 0 203,10-1-55,-15 1-289,0 0-1,1 0 0,0 0 0,0 1 1,-1 0-1,0 0 0,5 2 108,-4-2 31,-1-1 1,2 0-1,-2 0 0,4-1-31,-9 1 34,8-1 113,17-1 98,104 0-323,-92-3 261,-24 5-952,-13 0 969,-1 0-6,0 0-179,0 0-19,0 0 88,0 0 24,0 0-8,0 0-9,0 0-46,-1-2-13,0-1-26,0 1 0,0 0 0,0 0 1,0 0-1,-1 0 0,1 0 0,-1 0 0,0 0 0,0 1 0,1-1 1,-1 0-1,0 1 0,0-1 0,0 1 0,-1-1 0,0 1-6,-7-5 415,8 5-720,-24-15 1705,-19-8-704,21 10-264,-2 1 0,0 2 0,-22-7-432,28 12-151,-1 3-1,-15-2 152,-8-1 215,-4-1-99,-7 4-116,37 2-59,0 1 1,-4 1 58,-13-2-88,27 1 48,-1-1 0,1 1 1,1 1-1,-5 0 40,2 1 61,0 0-1,-1-1 1,1 0 0,-1-1-61,-50 4-108,44-1-14,-2 2-19,-19 0 404,28-4-393,-1 1-1,0-1 1,0-1 130,-5-1 74,10 1-70,-1-1 0,0 1 0,1 1 1,-1-1-1,1 1 0,-1 1 0,-1 0-4,3-1 0,-3 0 2,0 1 0,0-1 0,1 2 0,-4 1-2,-24 9-574,34-12 669,1-1 44,0 0 81,0 0-23,0 0-169,0 0-37,-2 2-43,0 1 0,0-1 1,0 1-1,-1-2 1,1 2-1,-1-1 0,0 1 52,-8 5-341,11-7 469,-7 8 52,5-6-41,2-3-136,0 1 1,0-1-1,0 0 0,0 0 0,0 0 1,0 1-1,0-1 0,0 0 0,0 0 0,0 1 1,0-1-1,0 0 0,0 0 0,0 0 1,0 1-1,0-1 0,0 0 0,0 0 0,1 0 1,-1 0-1,0 0 0,0 0 0,0 0 1,0 0-1,1 0 0,-1 0 0,0 1 0,0-1 1,0 0-1,1 0 0,-1 0 0,0 0 1,0 0-1,0 0 0,1 0 0,-1 0 1,0 0-1,0 0 0,1 0 0,-1 0 0,0 0 1,1 0-4,5 1 6,2 0 1,-1-1-1,-1 0 1,2 0 0,-1-1-1,2 0-6,48-10 61,-10 2-65,82 0-675,-107 8 666,18 0 99,6 3-86,-9-1 46,0 0-38,84 12-224,-81-11 673,-39-2-398,-3 0 209,-147 0 85,45 0-352,81 0-63,0 0 1,0-2-1,-22-5 62,128 11 40,-35 0-73,102 8-483,-86-7 457,78 3-405,-140-8 535,1 0 0,0 0 0,0 1 0,-2-1 0,2 1 0,0 0 0,0 0 0,-1 0 0,1 0-71,-3-1-1,0 0 0,0 0 0,0 0 1,0 0-1,0 0 0,1 0 0,-1 0 0,0 0 0,0 0 0,0 1 1,0-1-1,0 0 0,0 0 0,0 0 0,0 0 0,0 0 1,0 0-1,0 0 0,0 0 0,0 0 0,0 0 0,0 0 0,0 1 1,1-1-1,-1 0 0,0 0 0,0 0 0,0 0 0,0 0 0,0 0 1,0 0-1,0 0 0,0 0 0,0 0 0,0 0 0,-1 0 0,1 0 1,0 0-1,0 0 0,0 0 0,0 0 0,0 0 0,0 0 0,0 0 1,0 0-1,0 0 0,0 1 0,0-1 0,0 0 0,0 0 0,0 0 1,0 0-1,0 0 0,-1 0 0,1 0 0,0 0 0,0 0 0,0 0 1,0 0-1,0 0 0,0 0 0,0 0 0,0 0 1,-16 3-105,-26-1 73,-2 1 400,-24-3-368,44 0-104,-41-3 1079,-7-3-975,50 3 70,12 2-75,10 1-27,2 0-27,27 3 38,127 5-452,-115-5-1705,5 2 2178,-22-2-270,-9-1 135,42 4 43,-48-5 203,0-1-1,0 0 1,0 0 0,-1-1-1,8-2-110,-15 3 74,-5-1-1,-18-1 292,0 0 0,0 1-1,-11 1-364,28 0 13,-38 1 311,-66-8 205,107 7-485,6 0-42,12 4-75,15 3-12,54 6-728,-72-11 688,55 5 494,-63-7-346,-6 0-194,-10 1-260,3 0 436,35 4 941,-13-3-1424,10-1-122,28-11 820,-46 10-164,0-1-1,0 0 0,0 1 0,0 0 1,-1 0-1,5 1-55,12 0 139,-21-1-143,11 2-1,-9-1 32,7 0 50,24-3-525,-24 1 441,-8 0 91,-1 1 303,-1 0-51,0 0-512,0 0-80,0 0 192,0 0 62,0 0 60,7-1-118,4-1 41,-10 1 67,-1 1-7,0 0-82,0 0 5,0 0 88,0 0 8,0 0-72,-2 0-9,-26-7-103,-17-4-4,-26 0 128,-55 0 436,110 11-334,-1-2 0,1 0 0,0-1 0,0 0 0,-5-2-102,-71-13 322,85 16-249,4 2-46,-18 1 6,5-1-67,1-1 0,0-1-1,0-1 1,0 0 0,0 0 0,-1-3 34,-13-1 29,25 6 44,-1 0 0,0 0 0,1 0-1,-1 1 1,1 0 0,-5 0-73,-26 0 218,26-1-104,-16 0 133,10 1-189,1 1-1,0 0 1,-1 2 0,-8 2-58,6-2-36,-1 0 0,0-1 0,1-1 0,-17-1 36,32 0 33,-1 0 0,0 0 0,2 1 0,-2-1 0,0 1 1,1 0-1,0-1 0,-3 2-33,-1 1 64,-2-1-1,1 0 1,0 0 0,-1-1 0,1 0 0,-1 0-64,4 0-56,-1 0 1,2 0 0,-1 0-1,0 1 1,0-1 0,-1 1 55,4-2 101,-24 6-78,23-6-77,-32 10-366,33-10 654,-9 2 60,8-3-322,-15 5-54,11-1 107,6-3-19,0 0 0,-1 0 0,1 1-1,0-1 1,-1 0 0,1 0-1,0 0 1,-1 0 0,1 1 0,0-1-1,0 0 1,0 0 0,0 0-1,-1 0 1,1 0 0,0 0 0,-1 0-1,1 0 1,0 0 0,-1 0-1,1 0 1,0 0 0,-1 0-1,1-1 1,0 1 0,-1 0-6,1-1 7,0-1 0,0 1 0,0 0 0,0 0 0,0 0 0,0 0 0,0-1 0,0 1 0,0 0 0,1-1 0,-1 1 0,0 0 0,1 0 0,0-1-7,0-2 4,0 0 0,1-1 1,0 1-1,1 0 0,-1 0 1,0 0-1,1 1 0,0-1 1,0 0-1,-1 1 0,2 0 1,0 0-1,-1 0 0,0 0 1,2 0-1,-2 1 0,1 0 1,1 0-1,1-1-4,66-24-386,-50 22 436,-1 1 0,1 1 1,0 1-1,0 1 1,0 1-51,31-3 6,40-2-23,-42 0 44,-37 8 281,7-2-334,34 2-90,-10 3 271,-33-4-219,-1-1-1,1-1 1,0 0-1,12-1 65,3 0-33,23 8 48,-39-6 48,1 0 1,1 0-1,-1 1 1,0 0-1,5 2-63,25 12-650,-27-14 735,-7 0 41,2 0-1,-2 1 1,1 0 0,0 0-126,14 7 11,-16-6-5,0-1-1,-1-1 1,2 1 0,-1-1 0,7 2-6,-12-4 0,12 5 0,-4 0-54,-4-3 1,-1-1-1,0 2 1,-1-1-1,1 1 1,0 0-1,-1 0 1,3 2 53,-7-3 61,12 10 147,0-2 313,-18-6-544,-1 1-1,1-2 0,-1 1 1,0-1-1,0 0 0,0-1 1,-1 1-1,-5 0 24,6-1 2,-4 0 8,0 0 0,0-1 0,1 0 0,-1 0 0,0-1 0,0-1 0,0 0 1,-8-1-11,-53-6 804,19 6-3059,26 1-7838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33:12.276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0 1 12192,'0'0'0,"0"0"0,0 0 0,0 0-8664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33:12.277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322 0 1440,'0'0'889,"0"0"-98,0 0-414,0 0-90,0 0 34,0 0 117,0 0 412,0 0 21,0 0-350,0 0-124,0 0-162,0 0-18,0 0 77,0 0-76,0 0-372,0 0-8,0 0 348,0 0 120,0 0 140,0 0-18,0 0-208,0 0-27,0 0 103,0 0-25,-4 3-222,-71 43 339,73-45-173,2-1-154,0 0-44,0 0 14,0 0 0,-1 2-30,-32 57 474,33-57-682,0-2 163,0 0 33,0 0-99,-9 30-8,7-22 189,0 0-1,0 0 1,1 0-1,1 1 0,-1 0-70,-2 24-32,1-25 27,1-1 0,1 1-1,0 0 1,0-1 0,1 8 5,-1 26 598,0-39-412,-1-1-145,-1 6-80,2-6-147,0-1-4,-5 24 101,-5 3 121,10-26 295,0-1-83,-3 5-415,1 0-1,0 1 1,1-1 0,-1 0 0,1 0 0,0 4 171,0-8 7,1-1 6,0 0 23,0 0 9,0 0-3,-9 35 60,8-27-240,-1 6-71,0-1 0,-1 0 0,0 0 0,-1 1 209,4-12 240,0-2 9,0 0-153,0 1-44,0 6-41,0 4-11,0 91-330,0-101 764,0-1-66,0 0-608,0 0-94,8 68 472,-8-66-89,0-2-29,0 20-12,2 16 108,-4 34-17,1-41-165,0-20 22,1 0 0,0 0 1,0 0-1,1 0 0,0 0 1,1 3 43,-1-11-39,-1-1-9,0 0-24,0 0 45,7 28 471,11 21-674,3-8 1127,-21-41-877,0 0 1,0 0-1,0 1 0,0-1 0,1 0 1,-1 0-1,0 1 0,0-1 0,0 0 0,0 0 1,0 1-1,0-1 0,0 0 0,0 1 1,1-1-1,-1 0 0,0 0 0,0 1 0,0-1 1,0 0-1,-1 0 0,1 1 0,0-1 1,0 0-1,0 1 0,0-1 0,0 0 0,0 0 1,0 1-1,0-1 0,-1 0 0,1 0 1,0 0-1,0 1 0,0-1 0,0 0 0,-1 0 1,1 0-1,0 1 0,0-1-20,-22-15-21,17 10-44,-1-1 1,1 1-1,1-2 0,-1 1 1,1 0-1,-2-5 65,-11-28 415,16 33-395,2 4-20,-9-23 25,8 23-58,-3-2 34,2-1 1,-1 0-1,0 0 1,1 0-1,0 0 1,0-1-1,1 0-1,-9-65 95,9 69-327,0 2-4,-3-14 111,-1-4 43,1 7 162,1 0 0,0 0 0,1 0 0,0 0 0,0 0 0,1-1-80,1 10-45,2-10 9,3-13-27,-1 6-30,-1 1-1,-1-1 0,0 0 1,-1-20 93,-1 30 15,0-1 0,1 1 1,0-1-1,1 1 0,0-1-15,16-63 61,14-58-544,-31 121 489,1-7-4,1-1 0,0 1 0,5-11-2,4-32-178,4 9 958,-4 26-1011,-9 24 287,-7 15-132,-3 8 84,2 0 1,0 1-1,1 8-8,-6 35-526,6-48 516,2-1-1,0 1 1,1-1 0,0 7 10,1-5 164,-1 0 1,-1 0-1,-1 5-164,-14 41-344,14-13 92,1-29 280,0 1-1,-1-1 0,-4 16-27,0-7 18,2-1-1,1 1 1,2 1-1,1-1 1,1 7-18,1 26 88,2 42-113,-4-103-13,1-1 0,-1 1 0,1 0 1,0-1-1,0 1 0,0-1 0,1 1 0,0-1 38,4 17 171,1 66-108,-3-73 118,7 40 39,-11-52-321,8 20-33,-6-17 146,0 0 0,0 0-1,0 0 1,0 0 0,-1 0-1,0 0 1,0 1 0,0-1 0,0 0-1,-1 1 1,0-1 0,0 3-12,1 9 71,4 25 57,-3-21-411,1-2 1,0 1-1,2 2 283,-4-20-172,-1-1 326,5 11 134,6 22-178,-11-31-60,0-2 70,0 0 73,0 0 230,0 0-53,0 0-436,0 0-92,8 10 22,-2-1 67,-1 1-1,0 0 0,0 0 0,-1 1 0,0-1 1,-1 1-1,0 0 0,-1 0 0,0 4 70,-7-1 159,-8 13-36,-12 36-409,24-62 328,1-1-38,0 0-4,-3 5-91,1-1 1,0 1-1,0-1 1,1 1-1,-1-1 1,1 1-1,0 0 91,-5 14-163,4-15 194,0 1 0,0-1 0,1 0 0,0 1 1,0-1-1,0 1 0,1-1 0,-1 1 0,1 0 0,1 3-31,-1-5-27,0 23-79,-1 0 1,-1-1 0,0 1-1,-3-1 1,-1 8 105,2-19 17,1 1-1,1-1 1,-1 14-17,3-27 14,0 1-1,-16 62 876,16-63-895,0-1 0,-7 12 25,-4 28-523,11-38 379,0-2 158,-1 1 39,-6 14 12,0 1 0,1-1 1,-2 12-85,-1 2 344,7-22-318,-5 18-316,7-23 150,0-2 227,0 0 41,-6 28-145,-5 17 19,6-28-25,1 1 0,1-1-1,0 1 1,2 0 0,-1 8 23,-4 20 144,-2-4-701,7-41 561,2 4-70,0-1-1,-1 1 1,0-1 0,0 1-1,0 0 1,-1-1-1,0 1 1,0-1 0,0 2 66,1-5-228,0-1 457,-13 27-237,8-18-25,1-1 31,4-7-4,0-1 0,0 0-35,-2 22-425,2-13 485,-1-1 0,0 0 0,0 0 0,-1 0 0,0 0 0,-1 3-19,2-9 52,1-2 183,0 0-37,-11 34 69,5-17-340,2-1-1,0 1 1,0 5 73,7-20-14,0 0 0,1 0 1,-1-1-1,0 1 0,1-1 0,-1 1 0,1-1 0,0 0 14,3 0 32,0 0-1,1 0 1,-1-1-1,0 1 0,1-2 1,-1 1-1,0-1 0,0 0 1,1-1-1,-1 0 1,1 0-32,22-6 151,102-21-280,-129 29 129,31-7 98,1 2-1,0 1 0,13 1-97,69-11-178,40-1 1042,-117 14-842,-1-2 0,1-2 0,25-7-22,-47 9-1,7-2 83,-6 1 11,0 1 1,0 0 0,13 1-94,-31 2-900,10 0-1360,0 0-3640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33:12.278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1 687 2968,'0'0'472,"0"0"9,4 0-50,16 3-5,1-2 0,0 0 0,-1-1 0,1-2 0,13-1-426,55-10 1148,2 5 0,83 3-1148,-137 3 559,0-1 1,18-6-560,-18 4 572,0 1 0,18 0-572,167 12 1551,-20 10-351,-122-14-1008,9-4-192,-35-1 12,82 5 356,-110-4-321,1-1 0,-1-1 1,10-2-48,55-4 202,60-3-329,-66 6-77,131-5 432,-199 10-265,3 1 139,-1-1-1,1-1 1,-1-1-1,1-1 1,-1-1-102,-16 4 272,5 0-204,23-1-290,0-1 1,19-4 221,26-2-17,-20 0 212,-18 2-410,-34 6 119,3-3 72,1 0 25,30-10 430,-21 5-422,-16 7-16,41-19-26,-33 16 14,0 0 0,-1-1 0,1 1 0,-1-2 0,6-4 19,-13 9 95,-1 1 16,0 0-31,0 0-24,28-24-107,-27 23-17,20-17-437,35-23 943,-54 40-442,20-18-3,-10 7-84,50-37 189,-37 34-68,-16 10-72,-7 5-164,27-19 152,1-2 106,16-9 8,-44 30-81,-2 0-135,0 0 13,5-3 179,0 1-1,-1-1 0,1 0 1,-1 0-1,0 0 0,4-4-35,2 0 73,0 1 1,1-1-1,0 1 0,7-2-73,0-1 7,-16 8-153,-2 1-2,0 0 106,0 0 8,0 0-10,14-3 142,-23-4 530,-26-7-384,13 10-261,-1 0-1,-1 1 1,1 1 0,0 2-1,-7 0 18,21 0-79,-2-1 165,1 0 0,-1-1 1,1-1-1,0 0 1,0 0-1,0-1 1,-7-4-87,16 7 31,1 1 22,0 0-2,-6-3-77,1 0 0,0 0 0,1-1 0,-1 0 0,1 0 1,-2-1 25,-2-3-136,-62-74 171,68 80 33,2 2-108,0 0 24,0 0 224,0 0-55,0 0-441,0 0-47,0 0 237,0 0 63,0 0 3,0 0-68,0 0 4,0 0 85,0 0 78,0 0 1,0 0-73,2 0-15,3 0 14,-2 0 1,1 0 0,-1 1-1,0-1 1,1 1 0,-1 0 0,0-1-1,0 1 1,0 1 0,1-1 0,-1 0-1,0 1 1,-1 0 0,1-1 0,0 1-1,0 0 1,1 3 5,15 7-13,-6-4 62,1-2 0,0 1 0,1-2 0,-1 0 0,1-1 0,0 0 0,1-1 0,0-1-49,-12-1 21,23 6 436,-18-5-3235,-9-2-6399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33:12.279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3029 58 1176,'12'4'-25,"15"6"727,-23-6 563,-14-1 970,8-3-1240,2 0 1,0 0-192,0 0-560,0 0-56,0 0 337,0 0 110,0 0 81,0 0 2,5 35 558,-3 25-593,-2-59-695,4 45 288,13 139 859,-12-130-851,0 104-160,-5-123-66,0-35-38,0-1-46,2 11 12,4 210 961,-10-192-439,2-19-538,0 1-1,1-1 1,0 1 0,0 6 30,1-6 0,0-2 0,0-2 1,-4 8 17,3-13-13,0 1 0,0-1 0,0 0 0,0 0 0,0 1 0,1-1 0,-1 0 0,1 1 0,0-1 0,-1 1 0,1-1-1,0 1 1,0-1 0,0 1 0,1-1 0,-1 2-5,-1 4 11,-2 1-1,1 0 1,-1-1-1,-1 1 1,1-1-1,-6 7-10,7-10-27,-54 92-7,55-95 15,1-2 3,0 0 3,0 0-14,0 0-14,0 0-62,0 0 20,0 0 126,0 0 36,0 0 2,0 0-14,13-8-99,-3 1 67,-1 0 0,0 0 1,-1-1-1,0 0 1,0-1-1,0 0 1,-1 0-1,-1 0 1,0-1-1,0 0 0,0 0 1,0-4-36,-1-5 33,-1 0 0,-1-1 0,0-10-33,0 6-2,2-33 6,-3 0-1,-3-22-3,3-62-124,-2 129 86,0 0 0,0 0-1,-1 1 1,-1-1 0,-1-4 38,1 10 53,4-27 11,0 2-64,-1 28 3,-1 0 0,0 0-1,0-1 1,0 1-1,0 0 1,0 0-1,-1 0 1,0-3-3,0 4-18,1 1 1,0 0 0,0-1 0,-1 1-1,1-1 1,0 1 0,0-1 0,0 1-1,1-1 1,-1 1 0,0-1 0,1 1-1,-1-1 1,0 1 0,1-1-1,0 0 18,4 11-42,0 1 0,-1 0 0,0 1-1,-1-1 1,0 1 0,0-1 0,0 11 42,6 178 290,-9-160-289,-3 0 1,-1 0-1,-2 0 1,-7 23-3,3 19 19,8-77-13,-2 6-3,0 1-2,2 1 0,-4 27 9,-1 8-159,-2 1 0,-13 38 150,9-61-58,10-21 165,1-1 0,0 0 0,0 1 0,1-1 0,-1 1 0,1 0 0,0-1 0,-1 4-107,-15 84-354,16-59 169,2-28 184,-1 1 0,0-1 0,0 0 0,0 0-1,0 1 1,-1-1 0,0 0 0,0 0 0,0 0-1,0 0 1,-1 0 0,1 0 0,-2 1 1,-31 56-77,33-59 95,1-2 0,0 0-4,-20 24-88,-14 20 84,33-42 82,1-2 91,0 0-35,0 1-160,0 0 1,0 0-1,-1 0 1,1 0-1,0 0 0,0-1 1,-1 1-1,1 0 1,-1 0-1,1 0 1,0 0-1,-1 0 0,0 0 1,1-1-1,-1 1 1,0 0-1,1-1 1,-1 1-1,0 0 0,0-1 1,0 1 11,-12 14 6,-32 39-96,44-52 74,1-2 115,-2 2 13,-7 11-134,1-1 1,0 2-1,0-1 1,1 1-1,1 0 1,0 1-1,-2 10 22,-7 17 190,6-22-204,2 0 1,-3 16 13,10-34 28,0-2 8,0 0-8,-1 1-3,-3 7-20,-2 5-5,-1-1 0,-9 22-89,16-33-28,5-12 72,22-62 108,10-52-63,-17 50 650,25-55-650,-38 110-75,-2 1 0,0-1-1,-1 0 1,0-17 75,3-13-3,-6 39 0,-1 1 0,-1 0 0,0-1 0,0 1 0,-1 0 0,0 0 0,-3-8 3,0 0-1,3 10 1,0 2 12,1 5-8,1 1 0,0-1-1,-1 1 1,1 0-1,0-1 1,-1 1 0,1-1-1,-1 1 1,1 0-1,0-1 1,-1 1-1,1 0 1,-1 0 0,1-1-1,-1 1 1,1 0-1,-1 0 1,1 0 0,-1 0-1,1 0 1,-1-1-1,1 1 1,-1 0-1,1 0 1,-1 0 0,0 0-1,1 1 1,-1-1-1,1 0 1,-1 0 0,1 0-1,-1 0 1,1 0-1,-1 1 1,1-1-4,-17 8 14,12-4-14,1 0 0,0 1 0,0-1-1,0 1 1,1 0 0,0 0-1,0 0 1,0 1 0,0-1 0,-1 6 0,-17 63-5,10-29 15,-103 406 27,106-424-39,4-17-13,5-19-22,13-45-230,-3-1 0,-2-1 0,-2 0 0,-3 0 0,-4-48 267,-4 72-346,1 32 308,-1 0 1,1 0 0,-1 1 0,1 0 0,0-1 0,-1 1 0,1 0 0,-1 1 0,1-1 37,-6 4-13,1 0 0,0 1-1,0 0 1,0 0 0,1 0-1,0 1 1,1 0 0,-1 1-1,1-1 1,1 1 0,-1 1-1,-3 6 14,-7 15-14,2 1-1,0 0 0,2 2 15,-8 21-5,0-3-3,2 0 0,-2 20 8,17-52-54,1 0-1,0-1 1,1 1 0,2 10 54,-1-8-560,24-28 317,-17 4 203,-1-1 0,0-1-1,0 1 1,-1-1 0,1 0 0,-1 0 0,0-1 0,-1 1-1,1-1 1,-1 0 0,0-1 0,0 1 0,-1-1 0,0 1-1,0-1 1,1-6 40,6-17-35,-2-1 0,-1 1 0,0-8 35,-3 3 60,-1-1 0,-2 0-1,-1 0 1,-2 0 0,-2 0 0,-1 0 0,-3-7-60,7 42 2,1-1 1,0 1 0,-1-1-1,1 1 1,-1 0 0,1-1-1,-1 1 1,0 0-1,0-1 1,1 1 0,-1 0-1,0 0 1,0 0 0,0 0-1,0 0 1,0 0 0,0 0-1,-1 0 1,1 0 0,0 0-1,0 1 1,-1-1 0,1 0-3,-3 0-1,1 0-1,0 1 1,0-1 0,-1 0 0,1 1 0,0 0 0,-1 0 0,1 0 0,0 0 0,-3 1 1,-3 1 35,1-1 0,-1 2 0,0-1-1,1 1 1,0 0 0,0 1 0,-7 4-35,-2 4 35,0 1 0,0 1 0,1 0 0,1 1 0,0 1 0,1 0 0,1 2 0,1-1-1,0 1 1,1 1 0,1 0 0,-1 5-35,-6 16 52,3-1 0,1 2 0,2 0 0,2 0 0,-3 31-52,11-69-15,1 0 0,-1-1 1,1 1-1,0 0 0,0 0 1,0 0-1,0 0 0,1 0 0,-1-1 1,1 1-1,0 0 0,-1 0 1,1-1-1,1 1 0,-1 0 0,0-1 1,0 1-1,1-1 0,0 0 0,-1 1 1,1-1-1,0 0 0,1 1 15,-1-2-7,1 1-1,-1-1 1,1 0-1,-1 0 1,1 0-1,0 0 1,0-1-1,-1 1 1,1-1-1,0 1 1,0-1 0,0 0-1,-1 0 1,1 0-1,0-1 1,0 1-1,0 0 1,-1-1-1,1 0 1,0 0-1,0 0 1,-1 0-1,1-1 8,10-3 0,0-1 0,0 0 0,-1-1 0,0 0 0,-1-1 0,0 0 0,0-1 0,0-1 0,-1 1 0,-1-2-1,0 1 1,0-1 0,-1-1 0,0 1 0,-1-1 0,-1-1 0,0 1 0,3-8 0,5-19-74,-1 0 1,-2-1-1,-2-1 0,5-39 74,-13 59-58,0-1 0,-2 1 0,0 0 0,-1-1 0,-3-8 58,4 27-8,1 1 1,-1-1 0,-1 0-1,1 1 1,0-1 0,-1 1 0,1 0-1,-1 0 1,0-1 0,1 1 0,-1 0-1,0 0 1,0 1 0,-1-1-1,1 0 1,0 1 0,0-1 0,-1 1-1,1 0 1,-1 0 0,1-1-1,-1 2 1,0-1 0,0 0 7,-2 0 24,1-1 0,0 2 0,-1-1 0,1 0 0,-1 1 0,1 0 1,-1 0-1,1 0 0,-1 0 0,1 1 0,0 0 0,-1 0 0,1 0 0,-4 1-24,-2 5 64,-1-1 1,1 1-1,1 0 0,-1 1 0,1 0 1,1 1-1,-1 0 0,2 0 0,-1 1 1,1 0-65,-8 12 121,1 1 1,0 1 0,2 0 0,1 2-122,-12 32 73,4 1 1,2 0 0,-10 60-74,26-112-52,0 0-1,1 0 1,0 0 0,0 0-1,0 0 1,1 0 0,0 0-1,0 0 1,1 0 0,0 0-1,0 0 1,1 2 52,-2-8 8,0 0-1,0 0 1,0 0 0,0 0-1,0-1 1,0 1 0,0 0 0,0-1-1,1 1 1,-1-1 0,0 1-1,0-1 1,0 0 0,1 1-1,-1-1 1,0 0 0,1 0 0,-1 0-1,0 0 1,0 0 0,1 0-1,-1 0 1,0 0 0,0-1 0,1 1-1,0-1-7,34-12-90,-30 10 83,4-2-37,1-1 1,-1-1-1,0 0 1,0-1-1,-1 0 1,0 0-1,0-1 1,-1 0-1,0 0 1,-1-1-1,0 0 1,3-6 43,2-5-135,-1 0 0,0-1 0,-2-1 0,-1 0 1,5-17 134,-10 25-27,0 1 0,-1 0 0,-1-1 0,0 0 0,-1 1 1,-1-1-1,0 1 0,-1-1 0,0 1 0,-3-10 27,2 15-10,0 0 0,0-1 0,-1 1-1,0 0 1,0 1 0,-1-1 0,0 1-1,0 0 1,-1 0 0,-1 1 0,1-1 0,-1 1-1,0 1 1,-1-1 0,1 1 0,-1 0 10,3 4 36,0 0 1,0 0 0,0 0 0,0 0 0,0 1-1,-1 0 1,1 0 0,0 0 0,-1 1-1,1-1 1,0 1 0,-1 1 0,1-1 0,-1 1-1,1 0 1,0 0 0,0 0 0,-1 1 0,-3 1-37,-6 4 38,0-1 1,0 2 0,1 0 0,0 1 0,-11 9-39,3-1 16,1 2 1,1 0-1,1 1 1,1 1-1,1 1 1,1 1-1,0 0 1,-3 11-17,-6 13 211,3 1 1,1 1 0,-12 49-212,31-90-12,0 1-1,0 0 1,1 0 0,0 0 0,0 0 0,1 0 0,0 1 0,1-1 0,0 0 0,1 0 0,2 7 12,-4-13-1,1 0 0,0 0 0,0-1 1,0 1-1,1 0 0,-1-1 0,0 1 0,1-1 0,0 0 1,0 1-1,0-1 0,0 0 0,0 0 0,0 0 1,0 0-1,0-1 0,1 1 0,-1-1 0,1 1 0,0-1 1,-1 0-1,1 0 0,0 0 0,-1 0 0,1 0 0,0-1 1,0 1-1,0-1 0,0 0 0,0 0 0,-1 0 1,1 0-1,0 0 0,0-1 0,0 1 0,0-1 0,0 0 1,0 0 0,13-6-73,-2 0 0,1 0 0,-1-1 1,0-1-1,0-1 0,-1 0 0,-1 0 1,0-2-1,11-11 73,-14 12-61,-1 1 1,-1-1-1,1-1 1,-2 0-1,0 0 1,0 0-1,-1 0 1,0-1-1,-1 0 1,0-5 60,3-14-82,-1-1 0,-2 0 0,0-21 82,-3 36-59,-1 0-1,-1 0 0,-1 0 0,0 0 0,-2 0 1,0 1-1,-1 0 0,0-1 0,-6-9 60,9 21 36,-1 0 0,1 1 0,-1-1-1,-1 1 1,1 0 0,-1 0 0,0 0-1,0 1 1,0-1 0,-1 1-1,1 0 1,-1 0 0,0 1 0,0-1-1,-1 1 1,1 0 0,-1 1 0,1-1-1,-1 1 1,0 0 0,0 0 0,0 1-1,0 0 1,0 0 0,0 0 0,0 1-1,0 0 1,-1 0 0,-2 1-36,-9 1 41,1 2-1,0 0 1,1 0 0,-1 2-1,1 0 1,0 1 0,0 0-1,1 1 1,0 1 0,0 1 0,1 0-1,1 1 1,-1 0 0,2 1-1,-11 13-40,4-3 132,2 1-1,1 0 0,0 1 0,2 1 1,1 1-1,1 0 0,1 0 1,2 1-1,-2 9-131,1-6 41,-8 37 66,17-63-104,1 0 0,-1 1 0,1-1 0,0 0 0,0 1 1,1-1-1,-1 0 0,1 0 0,0 1 0,0-1 0,0 0 0,1 0 0,-1 0 0,1 0-3,0-2-18,-1-1 0,0 1 1,1-1-1,0 1 0,-1-1 1,1 0-1,0 1 1,0-1-1,-1 0 0,1 0 1,0 0-1,0-1 0,0 1 1,0 0-1,0-1 1,0 1-1,1-1 0,-1 0 1,0 0-1,0 0 0,0 0 1,0 0-1,0 0 1,0 0-1,0-1 0,1 1 18,4-1 3,0-1 0,0 1 0,0-1 0,0-1-1,-1 1 1,1-1 0,0 0-3,2-3-5,0 0 0,0-1 1,-1 0-1,0 0 0,0-1 0,0 0 1,-1 0-1,-1 0 0,1-1 0,-1 0 1,-1-1-1,0 1 0,0-1 0,-1 0 1,0 0-1,0-1 0,-2 1 0,1-1 1,-1 1-1,0-1 0,-1 0 0,-1 0 1,0 0-1,0 0 0,-1 1 0,0-1 1,-1 0-1,0 0 0,-1 1 0,0-1 1,-1 1-1,-4-9 5,1 3-18,-1 0 1,-1 1 0,-1 0-1,0 0 1,-1 1 0,0 1-1,-1-1 1,-1 2-1,0 0 1,0 0 0,-1 2-1,-6-4 18,8 6 16,-1 1-1,-1 1 1,1-1 0,-1 2-1,0 0 1,0 1-1,-1 0 1,1 1 0,-1 1-1,0 0 1,0 1-1,0 1 1,1 0 0,-1 1-1,-1 0-15,-1 1-5,-1 1 0,1 1 0,-1 0-1,2 1 1,-1 1 0,0 0 0,1 1 0,0 1-1,1 1 1,0 0 0,0 1 0,1 0-1,0 1 1,1 1 0,0 0 0,1 1 0,0 1-1,1-1 1,1 2 0,0-1 0,1 2 0,-6 12 5,3-4-35,2 1 0,0 1 1,1 0-1,2 0 0,0 4 35,5-20-55,1 1-1,0-1 0,0 1 1,1 0-1,0 0 1,1-1-1,0 1 0,1 0 1,0-1-1,1 0 0,0 1 1,1-1-1,0 0 1,2 3 55,-4-10-5,0 0 0,1 0 0,-1 0 0,1 0 0,0-1 0,0 1 1,0-1-1,0 0 0,0 0 0,1 0 0,-1 0 0,1-1 0,-1 1 0,1-1 1,-1 0-1,1 0 0,0 0 0,0 0 0,-1-1 0,1 1 0,0-1 1,0 0-1,1 0 5,13-1-60,1 0 0,-1-1 0,19-4 60,-37 6 0,7-1-23,1 0 0,-1-1 0,1 0 0,-1 0 0,0-1 0,0 0 0,0 0-1,0-1 1,-1 0 0,1 0 0,-1 0 0,0-1 0,0 0 0,0 0 0,-1 0 0,0-1 0,0 0 0,0 0 0,-1 0 0,0-1 0,0 0 0,-1 1 0,2-4 23,1-2-51,-1 0-1,0 0 1,-1-1-1,0 1 1,-1-1-1,-1 0 1,0 0-1,0 0 1,-1 0-1,-1 0 1,0 0-1,-1-1 1,-1 1-1,1 0 1,-2 0-1,-2-7 52,0 4 37,0 1-1,-1 0 0,0 0 0,-1 0 1,-1 1-1,0 0 0,-1 0 1,-1 1-1,0 1 0,-1-1 1,0 1-1,0 1 0,-2 0 0,1 1 1,-1 0-1,-1 1 0,1 1 1,-5-2-37,-1 0 11,-1 1 0,0 1 1,0 1-1,-4 0-11,15 5 34,1 0-1,-1 1 1,1 0-1,-1 0 1,1 1-1,-1 1 1,1-1 0,-1 1-1,0 1 1,1 0-1,0 0 1,-1 0-34,-4 4-4,0-1 0,1 2 0,0 0 1,0 0-1,0 1 0,1 0 0,0 1 1,1 1-1,-1 0 0,2 0 1,0 0-1,0 2 0,-4 6 4,-1 3-1,1 1 0,1 1 0,0 0 0,2 1 0,1 0 0,-6 25 1,11-36-28,1-1-1,1 1 1,0 0-1,1 0 1,1 0 0,-1 0-1,3 8 29,-2-16-29,1 0 0,0 0 1,0 0-1,1 0 0,-1 0 0,1 0 0,1 0 0,-1-1 0,0 1 1,1-1-1,0 1 0,0-1 0,0 0 0,1 0 0,0 0 0,-1-1 1,1 1-1,0-1 0,1 0 0,1 1 29,-2-1-2,1 0 0,-1-1 0,1 1 0,0-1 1,0 0-1,0-1 0,0 1 0,0-1 0,0 0 0,0 0 0,0 0 0,1-1 0,-1 0 0,2 0 2,-3-1-8,1 0 0,-1 0 0,1-1 0,-1 0 0,1 1-1,-1-1 1,0-1 0,0 1 0,0-1 0,0 1 0,0-1-1,-1 0 1,1-1 0,-1 1 0,0-1 0,1 0 8,5-7-27,-1 0 1,-1-1-1,1 0 1,-2 0-1,0 0 1,0-1-1,-1 0 1,-1 0-1,0-1 1,-1 1-1,0-1 1,-1 1-1,0-1 1,-1 0-1,-1 0 1,-1 0-1,0 0 1,0 0-1,-3-7 27,2 7-27,-1 1 1,-1-1-1,0 1 0,-1 0 1,0 1-1,-1-1 0,-1 1 1,0 0-1,0 0 0,-1 1 0,-1 0 1,0 1-1,0 0 0,-1 0 1,0 1-1,-1 0 0,0 1 1,0 0-1,-8-4 27,7 6 51,-1 1 1,1 0-1,-1 0 1,0 1-1,0 1 1,0 0-1,-1 1 0,1 0 1,-1 1-1,1 1 1,-1 0-1,1 1 0,-1 0 1,-4 2-52,7-1 68,0 1 1,0 0 0,0 1-1,1 0 1,0 1-1,-1 0 1,2 0-1,-1 1 1,1 0-1,0 1 1,0 0 0,0 0-1,1 1 1,1 0-1,-1 1 1,1 0-1,-2 3-68,-2 7-30,1 0 0,1 0 0,0 1 0,1 0 0,2 1-1,0-1 1,1 1 0,1 1 0,1-1 0,1 0 0,0 1 0,2-1-1,1 1 1,0 0 0,2-1 0,0 0 0,2 0 0,1 2 30,-5-19-13,1 1 0,0-1 0,0 0 0,1 1 1,-1-1-1,1 0 0,0-1 0,0 1 0,0 0 1,0-1-1,1 0 0,0 1 0,-1-1 0,1-1 1,0 1-1,1-1 0,-1 1 0,0-1 0,1 0 0,-1-1 1,1 1-1,-1-1 0,1 0 0,0 0 0,0 0 1,-1-1-1,1 0 0,0 0 0,0 0 0,0 0 1,-1-1-1,1 0 0,0 0 13,0-1-1,1 0 0,-1 0-1,0 0 1,0-1 0,-1 0 0,1 0-1,-1 0 1,1-1 0,-1 0 0,0 1 0,0-1-1,0-1 1,-1 1 0,0-1 0,1-1 1,6-8-46,-2 0 1,0-1-1,-1 0 1,2-6 45,-4 7-32,0-1 0,-1 1 0,-1 0 0,-1-1 0,0 0 0,-1 0 0,0 1 0,-1-1 0,-1 0 0,0 0 0,-1 1-1,-1-1 1,0 0 0,-4-8 32,3 12 9,0-1 0,-1 1 0,0 0 0,-1 0 0,0 1 0,-1-1 0,0 1 0,0 1-1,-1 0 1,-1 0 0,1 0 0,-2 1 0,1 0 0,-1 1 0,0 0 0,0 0 0,-9-3-9,13 7 27,0 0 0,0 1 0,0-1 0,0 1 1,-1 1-1,1-1 0,-1 1 0,1 0 0,-1 0 0,0 1 1,1 0-1,-1 0 0,1 1 0,-1 0 0,1 0 0,-1 0 1,1 1-1,-1 0 0,1 0 0,0 0 0,-5 3-27,1 0 4,0 1 0,0 0-1,1 0 1,0 1 0,0 0-1,0 0 1,1 1 0,0 0-1,0 1 1,1 0 0,0 0-1,1 0 1,0 1 0,0 0-1,1 0 1,1 0 0,-1 1-1,2 0 1,-1 0 0,1 2-4,-3 12 115,0-1 0,2 1 0,0 0 0,1 24-115,3-36 76,0 1 0,1-1 0,1 0 0,0 0 0,1 0 0,0 0 0,1 0 0,1 0 0,0-1 0,1 2-76,-2-7-4,0 1 0,0-1 1,1 1-1,0-1 0,0-1 1,1 1-1,0-1 0,0 0 1,1 0 3,-2-2 9,0-1-1,1 0 1,0 0 0,-1 0-1,1 0 1,0-1 0,0 0 0,1 0-1,-1-1 1,0 0 0,0 0 0,2 0-9,-2-1 2,0 0 0,0 0 0,0 0 1,0-1-1,0 0 0,1 0 0,-1-1 1,-1 0-1,1 0 0,0 0 0,0 0 1,-1-1-1,0 0 0,1 0 1,-1-1-1,0 1 0,0-1 0,-1 0 1,1-1-1,-1 1 0,0-1 0,0 0 1,-1 0-1,1 0 0,-1 0 0,0 0-2,4-8-60,-1 1-1,0-1 1,-1 0-1,0 0 0,-1 0 1,-1-1-1,0 0 0,-1 1 1,0-1-1,-1 0 1,-1 0 60,0-5-129,-1 1 1,0 0 0,-2 0 0,0 0 0,-1 0-1,-5-13 129,6 23-17,0-1-1,-1 1 0,0 0 1,0 0-1,-1 0 1,0 1-1,-1-1 0,1 1 1,-2 0-1,1 1 0,0 0 1,-1 0-1,0 0 1,-4-1 17,9 6 15,0 0 0,0 0 0,0 1 1,0-1-1,0 1 0,0 0 0,0 0 1,0 0-1,0 0 0,0 0 0,0 0 0,0 0 1,0 0-1,0 1 0,0-1 0,0 1 1,0 0-1,0-1 0,1 1 0,-1 0 1,0 0-1,0 0 0,1 0 0,-1 1-15,-40 31-3,39-31-11,-6 8 5,0 0 1,0 0 0,1 1-1,1 0 1,0 1 0,0 0-1,1 0 1,0 0 0,1 1 0,1 0-1,0 0 1,-1 8 8,-2 13 112,2 0-1,1 1 1,2-1-1,1 13-111,1-38-8,1-1 0,0 1 0,0 0-1,0 0 1,1-1 0,1 1 0,-1-1 0,1 0-1,1 0 1,-1 0 0,1 0 0,1 0-1,4 6 9,-6-10-32,0-1-1,0 1 0,0-1 0,1 0 0,-1 0 0,1-1 0,0 1 1,0-1-1,0 1 0,0-1 0,0-1 0,0 1 0,0 0 0,1-1 0,-1 0 1,0 0-1,1 0 0,-1-1 0,1 1 0,-1-1 0,1 0 0,-1-1 1,1 1-1,-1-1 0,1 1 0,3-2 33,-1 0 8,0 0 0,-1-1 1,1 1-1,-1-1 0,1 0 0,-1-1 1,0 0-1,0 0 0,0 0 1,-1 0-1,0-1 0,0 0 0,0 0 1,0 0-1,-1-1 0,1 0 0,1-4-8,-2 2 3,0-1 0,0 1 0,-1-1 0,0 0 0,-1 0 0,1 0 0,-2 0 0,0-1 0,0 1 0,0 0 0,-1 0 0,-1-1 0,0-2-3,-1-10-64,-1 0 1,-1 1 0,-1-1-1,-2-4 64,6 25-12,1 0-1,-1 0 0,1 0 1,-1 0-1,1 0 0,-1 0 1,0 0-1,1 0 0,-1 1 1,0-1-1,0 0 0,0 0 1,0 1-1,1-1 0,-1 0 1,0 1-1,0-1 0,0 1 1,0 0-1,0-1 1,0 1-1,-1 0 0,1-1 1,0 1-1,0 0 0,0 0 1,0 0-1,0 0 0,0 0 1,0 0-1,0 0 0,0 1 1,-1-1-1,1 0 0,0 1 1,0-1-1,0 0 0,0 1 1,0-1-1,0 1 13,-6 2-2,1 0 0,0 1-1,0-1 1,0 1 0,-3 3 2,-8 10 42,0 0-1,0 2 1,2 0 0,0 0 0,-1 5-42,11-17 12,-9 16 152,0 0-1,1 0 0,2 2 1,1-1-1,-1 6-163,-36 129 918,41-137-895,3-11-31,1 0 0,0 0 0,1 0 0,0 0 0,0 0 0,1 0 0,1 0 0,0 0 0,1 1 0,0-2 0,0 1 0,1 0 0,0 0 0,1-1 0,1 0 0,-1 0 0,2 0 0,-1 0 0,1-1 0,1 0 0,0 0 1,0 0-1,1-1 0,-1-1 0,2 1 0,-1-1 0,1 0 0,0-1 0,1 0 0,0-1 0,-1 1 0,10 2 8,-13-7-20,0 1 0,-1-1-1,1-1 1,0 1 0,0-1 0,-1 0 0,1 0 0,0 0-1,0-1 1,-1 0 0,1 0 0,0-1 0,-1 1 0,1-1-1,-1 0 1,0-1 0,1 1 0,-1-1 0,-1 0-1,1-1 1,0 1 0,-1-1 0,1 0 20,15-14 45,-1 0 0,-1-1 0,-1-1 0,6-10-45,-21 28 4,23-29-150,-2 0 0,-1-2 0,-2-1 0,3-8 146,-20 36-115,-1 0 0,0-1 0,0 1 1,-1-1-1,1 1 0,-1-1 0,-1 1 0,1-1 0,-1 0 0,-1 1 1,1-1-1,-1 0 0,0 1 0,-1-1 0,1 1 0,-1-1 0,0 1 1,-1 0-1,0 0 0,0 0 0,-3-5 115,0 2-43,0 1 0,0 0 1,-1 0-1,0 1 0,-1-1 0,1 2 1,-1-1-1,-1 1 0,1 0 0,-1 1 1,0 0-1,0 0 0,-9-2 43,11 5 65,-1 0 0,0 1-1,0 0 1,1 0 0,-1 1 0,0 0 0,0 0-1,0 1 1,0 0 0,1 0 0,-1 1 0,0 0-1,1 0 1,0 1 0,-1 0 0,-2 2-65,-20 10 230,1 1 0,0 1 1,-4 6-231,24-17 60,-16 11 169,1 2 1,1 0-1,0 2 1,1 0-1,2 2 1,-3 4-230,13-14 75,0 1 0,1 0 0,0 0 0,1 1 0,1 0 0,1 1 0,0-1 0,1 1 0,0 1 1,1-1-1,-1 14-75,4-25-9,1 0 0,0 0 0,0 0 0,0 0 1,0 0-1,1 1 0,0-1 0,0 0 0,0 0 0,1 0 1,-1 0-1,1-1 0,0 1 0,1 0 0,-1-1 1,1 0-1,0 1 0,1 1 9,1-2-33,0 0-1,0 0 1,0 0-1,0 0 1,0-1-1,1 0 1,-1 0 0,1 0-1,0-1 1,0 0-1,0 0 1,0 0-1,1-1 1,4 1 33,2 0-7,0 1 0,1-2 1,-1 0-1,1 0 0,-1-2 1,1 1-1,-1-2 0,0 0 0,1 0 1,-1-1-1,0-1 0,0 0 0,-1-1 1,1-1-1,-1 1 0,0-2 0,-1 0 1,2-1 6,5-5-5,-1 0 1,-1-2-1,0 1 0,-1-2 1,0 0-1,-1-1 1,-1-1-1,-1 0 1,0 0-1,-1-3 5,-6 13-38,-1-1 1,0 0-1,0 0 1,-1 0-1,0-1 0,0 1 1,-1-1-1,-1 0 1,0 1-1,0-1 0,-1 0 1,0 0-1,0 1 0,-1-1 1,-1 0-1,0 1 1,0-1-1,-1 1 0,0-1 1,0 1-1,-1 0 1,0 0-1,-3-2 38,3 4-72,-1 1 0,-1 0 0,1 0 0,-1 1 0,0 0 0,0 0 0,0 0 0,-1 1 0,0-1 0,0 2 0,0-1 0,0 1 0,-1 0 0,1 0 0,-6 0 72,2 0 5,1 1 0,-1 0-1,0 0 1,-1 1 0,1 1-1,0 0 1,0 0-1,0 1 1,0 1 0,-8 2-5,0 1 113,1 1 0,0 1 0,1 1 0,0 0 0,0 1 0,1 1 0,0 1 0,1 0 0,0 1-1,0 0 1,-3 6-113,11-11 24,0 1 0,1-1 0,0 1 0,0 1 0,0-1-1,1 1 1,1 0 0,0 0 0,0 0 0,0 0-1,1 1 1,1 0 0,0-1 0,0 1 0,1 0-1,0 0 1,0 0 0,1 0 0,1 0 0,0 0 0,0 0-1,1 1-23,0-5 10,0 1 0,1-1 0,0 0 0,0 0 0,0 0 0,1 0 0,0-1-1,0 0 1,0 0 0,1 0 0,-1 0 0,1 0 0,0-1 0,1 0 0,-1 0-1,1 0 1,0-1 0,0 0 0,4 2-10,3 0 56,0 0 0,0 0 0,0-1 0,0-1-1,1 0 1,-1-1 0,1-1 0,0 0 0,3 0-56,-6-2 6,0-1 0,0 1 0,0-2 0,0 1 0,-1-2 0,1 1 0,-1-2 0,0 1 0,0-1 0,5-4-6,20-13 5,-2-2 0,8-8-5,-5 4-30,-35 27 26,27-20-181,-1-1-1,0-2 1,-1-2 185,-19 19-17,-1 1 1,0-1-1,-1-1 1,0 1-1,0-1 1,0 0 0,-1 0-1,0-1 1,-1 1-1,0-1 1,0 0-1,-1 0 1,0 0-1,0-3 17,-2 10 22,0 0-1,0 0 0,0 0 1,0 1-1,0-1 0,0 0 1,-1 0-1,1 0 0,-1 0 0,0 0 1,1 1-1,-1-1 0,0 0 1,0 1-1,0-1 0,0 0 1,0 1-1,-1-1 0,1 1 1,-1-1-22,-2-1 23,1 1 1,0 0 0,-1 0 0,1 0 0,-1 0 0,1 0 0,-1 1 0,0 0 0,0-1 0,0 1-24,-8-1-34,-1 0 0,1 1 0,0 0 1,-1 1-1,1 0 0,-2 1 34,1 1 28,1 0 0,0 1 0,0 1 0,0 0 0,1 1-1,-1 0 1,1 0 0,0 1 0,1 1 0,-1 0 0,1 0 0,1 1 0,-1 1 0,1-1 0,1 1 0,0 1-1,0 0 1,1 0 0,0 0 0,0 1 0,1 0 0,1 0 0,0 1 0,0-1 0,2 1 0,-1 0 0,1 0-1,1 0 1,0 1 0,1 3-28,0-1-27,1 0 0,0 0 0,1-1-1,1 1 1,1 0 0,1 3 27,-3-13 12,1 0 1,0 0-1,0-1 0,0 1 1,0 0-1,1-1 1,0 0-1,0 0 0,0 1 1,0-2-1,1 1 0,-1 0 1,1-1-1,0 1 0,0-1 1,1 0-1,-1-1 1,0 1-1,1-1 0,0 0-12,12 5-18,1-2-1,-1 0 0,1-1 0,0-1 1,0 0-1,0-2 0,1 0 1,-1-1-1,0-1 0,8-1 19,12-3 13,0-2 0,0-1 0,-1-2 1,16-8-14,-30 9-6,-1-1 0,0-1 0,0-1 0,-1-1 1,6-6 5,97-80-51,-106 83 49,-1 2-25,0 1 160,0 0 0,-1-2-1,0 0 1,-2-1 0,0-1 0,0 0 0,1-5-133,-13 19-13,-1 0-1,0 0 1,0 0 0,-1 0 0,1 0 0,0 0-1,-1 0 1,0 0 0,0 0 0,0 0-1,0-1 1,0 1 0,-1 0 0,0 0-1,1 0 1,-1 0 0,0 0 0,0 0-1,-1 0 1,1 1 0,0-1 0,-1 0 0,0 1-1,0-1 1,0 1 0,0-1 0,0 1-1,0 0 1,0 0 0,-1 0 0,-2-1 13,-1-2-6,0 0 1,0 1-1,-1 0 1,0 0-1,0 0 1,0 1-1,0 0 1,0 1-1,-1 0 1,1 0-1,-1 0 1,-1 1 5,-7 1-19,0 1 0,0 0 0,0 1 0,0 1 0,0 1 1,1 0-1,0 1 0,0 1 0,0 0 0,-5 3 19,-32 18 98,2 2 0,-6 7-98,37-24 53,1 0 1,0 2 0,1 0 0,1 1 0,-2 4-54,13-15 1,1 0 0,1 1 0,-1 0 0,1 0 1,0 0-1,0 0 0,0 0 0,0 1 1,1-1-1,0 1 0,1 0 0,-1 0 0,1-1 1,0 1-1,0 0 0,1 0 0,0 0 0,0 0 1,0 0-1,1 5-1,0-7-5,1-1 1,-1 1-1,1 0 1,0-1-1,0 0 0,0 1 1,0-1-1,1 0 1,-1 0-1,1 0 0,0 0 1,0 0-1,0-1 1,0 1-1,0-1 0,0 0 1,1 0-1,-1 0 1,1 0-1,0-1 0,-1 0 1,1 1-1,0-1 1,3 0 4,13 4-32,1-2 0,0 0 1,-1-1-1,5-1 32,-21 0 0,19-1-23,1-1 1,-1 0-1,0-2 1,0-1-1,19-6 23,34-12-189,5-5 189,23-7-58,-3 2 122,0-3 1,-3-5 0,50-30-65,-147 70 32,1-1 0,-1 1 1,1-1-1,-1 0 0,1 0 0,-1 0 0,0 0 0,1 0 0,-1 0 0,0 0 0,0 0 0,0 0 0,0-1 0,0 1 0,0 0 1,0-1-1,0 1 0,0-1 0,-1 1 0,1-1 0,-1 1 0,1-1 0,-1 0 0,0 1 0,1-1 0,-1 0-32,-1 0 39,1 0 0,-1 0 0,0-1-1,0 1 1,0 0 0,0 0 0,0 0 0,0 0-1,-1 0 1,1 1 0,-1-1 0,1 0-1,-1 1 1,0-1 0,1 1 0,-1-1 0,-2 0-39,-2-2 45,0 1 0,0 0 1,-1 0-1,1 0 0,-1 1 1,1 0-1,-1 1 1,0-1-1,0 1 0,-6 0-45,-71 0-164,26 3 129,-1 4 0,1 2 0,0 2 1,1 3-1,0 3 0,1 2 0,1 2 0,-19 12 35,66-28-23,1-1 0,0 1 0,1 1 0,-1 0 0,1-1-1,0 2 1,0-1 0,1 1 0,-1 0 0,1 0 0,0 1 0,-2 3 23,6-6-10,-1-1 0,0 1 1,1-1-1,-1 1 0,1 0 0,0 0 1,0 0-1,1-1 0,-1 1 1,1 0-1,0 0 0,0 0 1,0 0-1,1 0 0,-1 0 0,1 0 1,0 0-1,0-1 0,0 1 1,0 0-1,1 0 0,0-1 1,0 1-1,0-1 0,1 2 10,0-1-21,0-1-1,0 0 0,0 0 0,0-1 1,0 1-1,1 0 0,-1-1 1,1 0-1,0 0 0,0 0 1,0 0-1,0-1 0,0 0 1,0 0-1,0 0 0,1 0 22,15 3-147,0-2 0,-1 0 0,1-1 147,1 0-38,36 0 28,1-1 0,-1-4 0,0-1 0,6-5 10,226-50-69,-223 45 56,276-78 564,-318 82-190,-24 11-354,0-1 1,0 1 0,0 0 0,0 0 0,0 0 0,1-1 0,-1 1 0,0 0-1,0 0 1,0-1 0,0 1 0,0 0 0,0 0 0,0 0 0,0-1 0,-1 1 0,1 0-1,0 0 1,0 0 0,0-1 0,0 1 0,0 0 0,0 0 0,0 0 0,0-1-1,-1 1 1,1 0 0,0 0 0,0 0 0,0 0 0,0-1 0,-1 1 0,1 0-1,0 0 1,0 0 0,0 0 0,0 0 0,-1 0 0,1 0 0,0 0 0,0-1 0,-1 1-1,1 0 1,0 0 0,0 0 0,0 0 0,-1 0 0,1 0-8,-45-6 374,-23 4-388,0 4-1,1 2 0,0 4 1,0 2-1,-64 19 15,53-6-88,1 3 0,-68 35 88,142-60-11,0 1 0,0-1 0,0 1 0,1-1 0,-1 1 0,0 0 0,1 0 0,0 0 0,-1 1 0,1-1 0,0 0 0,0 1 0,0 0 0,0-1 0,1 1 0,-1 0 1,1 0-1,-1 2 11,2-4-37,0 1 1,1-1 0,-1 0 0,1 1 0,-1-1 0,1 0 0,0 0-1,-1 1 1,1-1 0,0 0 0,0 0 0,0 0 0,0 0 0,0 0-1,0 0 1,0 0 0,0 0 0,0-1 0,0 1 0,1 0 0,-1-1-1,0 1 1,1-1 0,-1 1 0,1 0 36,1 0-16,12 6-92,2 0 1,-1-1 0,1-1 0,0-1 0,0 0 0,0-1-1,0-1 1,1-1 0,-1 0 0,1-1 0,-1-1-1,3-1 108,43-7 60,-1-2-1,45-15-59,-67 16 28,52-12 706,75-8-734,17 3 1483,46-19-1483,-260 52 627,-67 16-127,-55 21-500,-212 65 20,289-87 37,71-21-88,1 1 0,-1 0 0,1 0 0,-1 0 0,1 1 0,0-1 0,0 1 0,-1 0 0,1-1 0,0 1 0,1 1 0,-1-1 0,0 0 0,1 1 0,-2 1 31,31 7-832,1-5 799,1-2 1,-1-1-1,1-2 1,-1 0 0,1-2-1,15-3 33,35-6 60,56-16-60,-38 6-7,185-47-3,-273 64-1,-1 0 0,0-1 0,0 0 0,0 0 1,-1-1-1,3-1 11,4-4-31,-63 12 1419,8 6-1407,1 2 1,0 1 0,0 2 0,1 2-1,1 1 1,-12 8 18,-21 15-404,70-38 30,3 0 286,0 0 1,0-1 0,1 1 0,-1-1 0,0 1 0,1-1 0,-1 0 0,0 0 0,0 0 0,1 0 0,-1 0 0,0 0 0,2-1 87,36-12-5,0-2 0,0-2 0,-2-1 1,0-2-1,-1-2 0,-1-1 0,21-19 5,-37 27 44,-2-1 0,17-17-44,-30 27 165,1 0 0,-1-1 0,0 0 0,0 0 0,-1 0 0,0 0 0,0-1 0,-1 1 0,0-1 0,0-2-165,-2 7 39,-1 1 0,1 0 0,-1-1 0,0 1 1,0-1-1,0 1 0,0-1 0,0 1 1,-1-1-1,1 1 0,-1-1 0,1 1 0,-1 0 1,0-1-1,0 1 0,0 0 0,0 0 1,-1 0-1,1-1 0,0 1 0,-1 1 0,0-1 1,1 0-1,-1 0 0,0 0 0,0 1 1,0-1-1,0 1 0,0 0 0,0 0 0,0-1 1,-1 1-1,1 0 0,0 1 0,-1-1 1,1 0-1,-1 1 0,1-1 0,0 1 0,-1 0 1,1 0-1,-1 0 0,0 0-39,-28 2-21,0 1 0,1 2-1,-10 3 22,23-4-37,1 1 0,0 0 0,0 1 0,1 1 0,0 0 0,0 1 0,-1 2 37,11-6-11,0 0 0,0 0-1,1 1 1,-1-1 0,1 1-1,0 0 1,0 1 0,1-1-1,0 1 1,0-1 0,0 1-1,0 0 1,1 0 0,0 0-1,0 1 1,0 2 11,0 1-55,1 0 1,0 0-1,0 0 0,1 0 0,0 0 0,1 0 1,0 1-1,1-2 0,0 1 0,1 2 55,-1-8-74,-1 0-1,1 0 0,0 0 1,1-1-1,-1 1 0,1 0 1,-1-1-1,1 0 1,0 0-1,0 0 0,1 0 1,-1 0-1,1 0 0,-1-1 1,1 0-1,0 0 1,0 0-1,0 0 0,0 0 1,0-1-1,0 0 0,1 0 75,4 2-46,0-1-1,0-1 1,0 0-1,0 0 0,0-1 1,-1 0-1,1 0 0,0-1 1,0 0-1,3-1 47,6-4 73,0 0 0,0-2-1,0 1 1,-1-2 0,0-1-1,-1 0 1,0-1 0,-1 0-1,0-1 1,-1-1 0,0-1-1,-1 0 1,0 0 0,-2-1-1,1-1 1,7-15-73,-16 25-4,0 0 1,0 0 0,-1 0-1,0-1 1,0 1-1,0 0 1,-1-1 0,0 1-1,0-1 1,-1 0-1,0 1 1,0-1 0,0 1-1,-1-1 4,1 5 12,-1-1 0,1 1 0,-1 0 0,0 0 0,1 0 0,-1 0 0,0 0 0,0 0 0,0 0 0,0 0 0,-1 0 0,1 0 0,-1 1 0,1-1 0,-1 0-1,1 1 1,-1-1 0,0 1 0,0 0 0,1 0 0,-1-1 0,0 1 0,0 0 0,0 1 0,-1-1 0,1 0 0,0 1 0,0-1 0,0 1 0,0-1 0,-1 1 0,1 0 0,0 0 0,0 0 0,-1 0 0,1 1 0,0-1 0,0 1 0,0-1 0,-1 1 0,1 0 0,0-1-12,-22 7 49,1 2 1,-1 0-1,-6 4-49,5-1 28,0-2 0,-19 5-28,-19 1 28,-144 44-10,187-55-15,-1-1 0,1 0 0,-1-2 0,1 0-1,-16-2-2,-8 2-34,-262 6-124,293-7 152,0 1 1,0 0 0,1 1-1,-1 0 1,1 1 0,-1 1-1,-4 2 6,-13 5 78,18-8-98,12-2 6,-1-1 0,1 1 0,-1-1 0,1 1 0,0-1 0,-1 1 0,1-1 0,0 1 0,0-1 0,0 1 0,0-1 1,0 1-1,1-1 0,-1 1 0,0-1 0,1 1 0,-1-1 0,1 1 14,-1-1-29,1 4-33,0-1 0,0 1 0,1-1 0,-1 0 0,1 1 0,0-1 0,0 0 0,0 0 0,1 0 0,-1 0 0,1-1 0,0 1 0,0-1 0,0 1 0,3 0 62,-1 0-58,1 0 1,1-1 0,-1 0 0,0 0-1,1 0 1,0-1 0,-1 0-1,1 0 1,0-1 0,0 0 57,52 8-457,0-3-1,1-2 1,33-3 457,-78-2 13,0-1 1,0-1-1,0 0 0,-1-1 0,1 0 1,-1-1-1,11-6-13,-14 7 74,-9 3 144,-2 1 421,-1-2-579,-1 0 0,1 0 0,-1 0 0,0 0 0,0 0 0,0 1 0,0-1 0,0 1 0,0-1 0,0 1 0,0 0 0,-1 0 0,1 0 0,-1 0 0,1 0 0,-1 1-60,-40-9 112,4 6 86,-1 2 0,1 2 1,0 2-1,-10 2-198,-34 8 66,-40 14-66,93-20-24,-345 75 436,365-80-437,1 0 0,-1 0 0,1 1 0,-1 0 1,-2 2 24,11-4-220,34-2 196,0-2 0,0-1 1,-1-1-1,1-2 0,-1-1 1,-1-2-1,1-1 1,-2-2-1,22-11 24,-20 7 3,0-2 0,-1-1 1,-2-2-1,0 0 0,-1-2 0,-1-1 1,-1-1-1,16-23-3,-40 47 28,-1 0 1,1 0-1,-1 0 0,1 0 1,-1-1-1,0 1 0,1 0 1,-1-1-1,0 1 0,-1-1 1,1 1-1,0-1 0,-1 1 1,1-1-1,-1 1 0,0-1 1,0 0-1,0 1 0,0-1 1,-1-1-29,0 2 32,0-1-1,0 1 1,-1 0 0,1-1 0,-1 1 0,1 0-1,-1 0 1,0 0 0,0 0 0,0 1 0,0-1-1,0 0 1,0 1 0,0-1 0,0 1 0,-1 0-1,1 0 1,-1 0 0,1 0 0,-1 0 0,-1 0-32,-7-2 5,-1 0 0,0 1 1,0 0-1,0 1 1,0 0-1,-1 1 1,-10 2-6,-90 13 276,79-9-157,-149 21 62,-70 11-130,240-35-94,-46 6 109,55-8-151,-1-1-1,0 0 1,1 0 0,-1 0 0,0-1 0,0 0 0,1 0 0,-1 0 0,1 0 0,-4-2 85,30-11-1164,47-28 869,2 3 1,65-26 294,-50 30-144,19-13 144,-77 33 12,-1 0-1,-1-2 1,0-2 0,-1 0-1,14-15-11,0-5 150,30-39-150,-68 77 22,0 0 1,1-1-1,-1 1 1,0-1-1,0 1 1,0-1-1,0 0 1,0 1-1,-1-1 1,1 0-1,0 0 1,-1 0 0,1 0-1,-1 1 1,0-1-1,0 0 1,1 0-1,-1 0 1,0 0-1,-1 0 1,1 0-1,0 0 1,0 1-1,-1-3-22,-1 2 20,1 0 0,-1 0 0,1 0 0,-1 0 0,0 0 0,0 0 0,0 0 0,0 1 0,0-1 0,0 1 0,0-1 0,0 1 0,-1 0 0,1 0 0,-1 0 0,1 0-20,-11-3 33,0 0-1,-1 1 1,1 1 0,0 0 0,-1 0 0,-5 1-33,-47 4 27,1 2 0,-1 2 0,1 4-27,-4 0-23,-1-2 1,-40-3 22,109-5-25,1-1 1,0 0-1,-1 0 1,1 0-1,-1 0 1,1 0-1,0 0 1,-1 1-1,1-1 1,-1 0-1,1 0 1,-1 0-1,1 0 1,0-1-1,-1 1 1,1 0-1,-1 0 1,1 0-1,0 0 1,-1 0-1,1 0 1,-1-1-1,1 1 1,0 0-1,-1 0 1,1-1-1,0 1 1,-1 0-1,1 0 1,0-1-1,-1 1 1,1 0-1,0-1 1,0 1-1,0 0 1,-1-1-1,1 1 1,0-1-1,0 1 1,0 0-1,0-1 1,-1 1-1,1-1 1,0 1-1,0-1 25,16-17-171,35-15-10,77-23-34,2 5 0,43-7 215,94-35-291,-191 66 371,18-2-80,-78 22 934,-16 7-922,0 0 0,0 0 0,0 0-1,1-1 1,-1 1 0,0 0 0,0 0 0,0 0 0,0 0-1,0 0 1,0 0 0,0-1 0,0 1 0,0 0-1,0 0 1,0 0 0,0 0 0,0 0 0,0 0-1,0-1 1,0 1 0,0 0 0,0 0 0,0 0 0,0 0-1,0 0 1,0 0 0,0-1 0,0 1 0,-1 0-1,1 0 1,0 0 0,0 0 0,0 0 0,0 0 0,0 0-1,0 0 1,0 0 0,0-1 0,0 1 0,-1 0-1,1 0 1,0 0 0,0 0 0,0 0 0,0 0 0,0 0-1,0 0 1,-1 0 0,1 0 0,0 0-12,-28-3 203,-91 20 178,-115 32-381,-5 1-17,191-44 24,29-4-33,1 0 1,0 1 0,-12 4 25,28-6-139,21-5-773,272-72 96,240-98 816,-173 54 937,-355 119-642,-34 4-167,1 1 0,0 1 0,1 2 1,-1 0-1,1 3 0,-6 3-128,-6 0 248,-255 82 99,13-3-526,195-67-1,86-24 91,15-3-48,61-15-146,10-1 4,-2-4 1,4-4 278,63-30 82,9-3 73,74-15-155,-144 55 1494,-146 38-1421,-37 16-134,-9 11 27,-88 24 34,89-31-6,67-24-15,-1-1 1,0-2-1,-4-1 21,25-8-90,0 0-1,1-2 1,-11 1 90,25-3-16,1 0-1,0 0 1,0 0 0,0 1-1,0-1 1,-1 0-1,1 0 1,0 0 0,0 1-1,1-1 1,-1 0 0,0 0-1,0 0 1,0 0-1,0 1 1,1-1 0,-1 0-1,0 0 1,1 1-1,-1-1 1,1 0 0,-1 1-1,1-1 1,-1 0 16,13-14-6,0 1 1,1 1 0,1 0-1,0 0 1,1 2-1,1-1 6,40-23 9,6-1-9,-36 22 1,161-84-593,-166 86 667,-4 3 14,-1-1 1,0 0-1,-1-1 0,0-1 1,3-3-90,-17 11 70,0-1 1,0 1 0,-1 0-1,1 0 1,-1-1 0,0 1-1,0-1 1,-1 1 0,1-1-1,-1 1 1,0-1 0,-1 1-1,1-1-70,0 2-8,-1-1 43,-1 1 0,1-1 0,-1 0 0,0 1 0,0-1 0,0 1 0,0 0 0,-1-1 0,-2-2-35,-3-5 241,-25-34 228,26 35-481,-1 0 0,1-1 0,1 1 0,-3-6 12,-1-9-158,2 1-1,0-2 1,-2-12 158,-14-45 7,4 11 514,16 54-679,0 0 0,-2 0 1,0 0-1,-4-7 158,-3-15-83,12 34 75,-1 0 0,0 0 0,0 0 0,0 0 0,0 0 0,-3-3 8,0-29-309,4 26 354,0 0 1,1 1 0,0-1-1,0 1 1,2-1-1,-1 1 1,2-5-46,4-51 45,2-21 6,-3 30-9,-5 38-38,0 0-1,-2 0 1,-1-3-4,-11-8 47,9 23-576,3 6-2150,-12-2-832,8 2 2667,-13-5-4849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33:12.280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1889 1110 1624,'-34'14'406,"31"-12"161,8-6 68,12-9 40,-10 8-575,2 0 393,-1-1 0,0 0 0,-1 0 0,1 0 0,-1-1 0,-1 0 0,1-1 0,-1 1 0,-1-1 0,1 0 0,-1-1 0,-1 0 0,3-6-493,21-45 425,-16 34-84,-1 1 1,-1-1-1,-1-1-341,-8 21 15,2 0-1,-1 0 1,1 0-1,0 0 1,0 0-1,1 1 1,0 0 0,-1-1-1,2 1 1,-1 1-1,4-4-14,34-41 183,-36 39-98,1-1 0,-2 1 0,1-1 0,-1 0 1,0-3-86,-1 3 30,1 1 0,-1 0 0,2 0 0,3-5-30,-8 14 254,18-33 307,-13 11-547,-2 12-6,-1 0-1,0-1 1,-1 1 0,0-1 0,0-9-8,12-29 318,-9 24-127,-2 13-186,0-1 0,-1 0 0,-1 0 0,0 0 0,-1 0 0,0 0 0,-2-6-5,-8-40 607,10 58-614,0 2 25,0 0 18,-2-8 27,0 0 0,1-1 0,1 1 1,-1 0-1,1-5-63,0 10 2,0 1 10,0 2-2,0 0 0,-2-15 32,1 4-38,-1-22 50,3-2 441,-1 34-428,0 1 3,7-36 390,-7 35-525,0 1-10,0 0-2,0 0 4,0 0 2,0 0 28,0 0 94,0 0 22,9-4-3,-9 3-64,1 1 0,-1 0 1,0-1-1,1 1 0,-1-1 0,1 1 1,-1 0-1,1 0 0,-1-1 1,1 1-1,-1 0 0,1 0 0,0 0 1,-1-1-1,1 1 0,-1 0 0,1 0 1,-1 0-1,1 0 0,0 0 0,-1 0 1,1 0-1,-1 0 0,1 0 0,-1 1 1,1-1-1,0 0 0,-1 0 1,1 0-1,-1 1 0,1-1 0,-1 0 1,1 1-1,0-1-6,3 4 14,0 0-1,0 0 1,0 0 0,-1 0 0,1 1 0,-1-1 0,0 1-1,0 0 1,0 0 0,-1 0 0,0 0 0,0 1-1,0 0-13,1 9 26,0 0-1,-1 1 1,0-1-1,-2 0 0,0 8-25,3 51-14,-4-49-222,2 10 239,19 87 175,-10-91-173,-8-17 12,2 3 7,-1 0 0,-1 0 1,0 6-25,-3-1-79,-1 1 0,-3 18 79,0-5 378,-4 23-398,-10 6-169,11-44 229,2 1 0,1-1 0,0 1 0,1 0-1,1 9-39,2-25 23,0 1 0,0-1 0,-1 1-1,0-1 1,0 1 0,0-1-1,-4 5-22,-6 20-65,12-26 68,0-3-2,0-1-1,-1 1 1,1-1 0,0 1 0,-1-1-1,1 1 1,-1-1 0,0 1-1,1-1 1,-1 1 0,0-1 0,0 0-1,0 0 1,0 1 0,0-1-1,-1 0 0,-22 44 67,9-23 402,14-20-627,1-2-20,0 0 34,0 0 35,0 0 106,0 0 37,0 0 36,0 0-4,-1-3-58,-4-24-15,2 0 1,0 0 0,2 0-1,1 0 1,3-23 6,0-32-59,-10-117-176,6 190 266,0 0-1,0 0 0,-1 0 0,0 1 0,-1-1 0,0 0 0,0 1 0,-2-3-30,-3-10 10,7 19-38,1 2-87,0 0-5,0-4 105,0-1-1,0 1 0,-1-1 0,1 1 0,-1 0 1,0-1-1,-1 0 16,2 4-28,0-1 0,-1 0 0,1 1 0,-1-1 0,1 1 0,-1-1 0,1 1 0,-1 0 0,0-1 0,0 1 0,0 0 0,0-1 0,0 1 0,0 0 0,0 0 0,0 0 0,0 0 0,0 0 0,-1 0 28,0 0-6,1 1-1,0 0 1,0 0-1,-1 0 1,1 0-1,0 0 1,-1 0-1,1 1 0,0-1 1,0 0-1,-1 1 1,1-1-1,0 1 1,0-1-1,0 1 1,0 0-1,-1-1 1,1 1-1,0 0 1,0 0-1,0 0 1,1-1-1,-1 1 1,0 0-1,-1 1 7,-5 7 10,0 0-1,1 1 0,0-1 1,1 1-1,-1 0 0,2 1 1,-3 7-10,6-7-36,10-19-212,5-10 125,-13 16 110,-1 2 9,6-6 198,-10 14-188,0 1-1,1 0 1,0 0 0,1 0-1,0 0 1,1 0-1,-1 1 1,2-1 0,-1 1-1,2 5-5,-2 0 129,-1 0 0,0 0-1,-1 0 1,-4 9-129,3-6 138,0-1 0,1 1 0,0 1-138,-17 115 179,18-124-156,0 0 1,0-1-1,-1 1 0,-1 0 1,0-1-1,0 0 0,0 0 1,-6 7-24,-7 17 146,2 0-146,-17 56 316,31-87-214,1-2 2,-2 2-88,-37 66 313,32-60-341,0 0-1,-1-1 0,0 0 1,0 0-1,-1-1 1,1 0-1,-1 0 0,-1-1 1,-7 3 12,7-3 82,0-1 0,-1-1 0,1 1 0,-1-2 0,0 1 0,0-2 0,-10 1-82,-81-2-110,75-2 152,0 2 1,1 0-1,-1 2 0,-6 2-42,21-2-27,0 0 0,1-1 1,-1 0-1,0-1 0,0-1 0,0 0 0,0 0 1,1-1-1,-3-1 27,-23-3 13,0 2 0,0 1 1,0 2-1,0 2 0,-13 2-13,-47 1-72,71-4 1,0 2 0,0 1 0,-6 2 71,-23 1 74,-7 1-28,47-5-39,-1 0-1,1-1 1,0-1 0,-1-1-1,1 0 1,-1-1 0,-5-2-7,-18-1-234,-58 4 423,52 2-599,-35 7 397,22-1 21,-59 2 325,38-6-330,78-3-31,-24 3-302,-21 1 350,-16-5-77,61 1 45,1 0-23,0 0-47,0 0-172,0 0 52,-4-3 860,1 2-1458,2-1-4275,1 2-2817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33:12.281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126 77 3680,'1'0'18,"0"0"0,0 0 0,0 0 0,0 0 0,0 0 0,0 0 0,-1 0 0,1 0 0,0 0 1,0 0-1,0 1 0,0-1 0,0 0 0,0 0 0,0 1 0,-1-1 0,1 1 0,0-1 0,0 1-18,-6 12 668,-6 9 52,5-6-414,1 0 1,0 1-1,1 0 1,1-1 0,1 1-1,0 0 1,1 1 0,1-1-1,0 1-306,2 27 367,-3 0 0,-4 26-367,5-62 33,-4 12 241,3-17-291,0 1 0,0-1 0,0 1 0,1 0 0,0 0 0,0-1 0,0 1 0,1 0 0,-1-1 0,2 5 17,6 35 874,-3 1-1,0 17-873,-4-51 110,15 106 1393,-4-40-1524,-12-66 87,2-1 1,-1 1 0,1-1-1,1 1 1,0-1 0,0 0-1,2 0-66,-4-8 151,-1-2 172,0 0-39,14 13-384,-9-6 206,-3-5-70,0 1-1,0-1 1,1 0-1,-1 1 1,0-1-1,1 0 0,0 0 1,-1-1-1,1 1 1,0 0-1,0-1 1,2 1-36,-3-2-30,0 0 1,0 0-1,0 0 1,0-1-1,0 1 1,0-1-1,0 1 1,0-1 0,0 0-1,0 0 1,0 0-1,-1 0 1,1 0-1,0 0 1,-1-1-1,1 1 1,-1 0-1,1-1 1,-1 1 0,0-1-1,0 1 1,1-1 29,3-4-170,-4 5 304,1 0-1,5-5-106,2-2-27,-2 1-3,-6 6-9,1-1 4,11-15 9,-12 15 13,4-31 579,-4 20-597,1 1-6,-1 0 0,0-1 0,-1 1 0,-1-1 0,0 1 0,0-1 0,-1 1 0,-1 0 0,0 0 0,-3-8 10,-46-97-33,45 104 52,2-1 0,-1 0 1,2 0-1,0-1 0,1 1 1,-2-15-20,4 20 12,1-2-12,-1 2 0,0 2 5,-6-13 54,6 17-61,0 0 1,0 0-1,0 0 1,1 0-1,-1-1 1,1 1-1,0 0 1,0 0 0,0 0-1,0-1 1,0 1-1,1-2 2,1-12-28,-2-52-38,0 68-173,0-28 51,8-106 580,-8 133-404,0-32-105,0 26 419,1 5-334,-1-1 0,0 1 1,0 0-1,-1 0 0,1 0 0,0 0 1,-1 0-1,0 0 0,0 0 1,0 0-1,-1-2 32,1 2 14,0-1 0,0 1 0,1 0-1,-1-1 1,1 1 0,0-1 0,0 1 0,0-1 0,0-2-14,-2-24-94,2 28 108,0 2 1,-8-25-438,4 35 421,0-1-1,0 0 0,1 1 1,1 0-1,-1 0 0,1 1 3,1-5 110,-8 36-102,-13 96 6,15-104 16,1 1 0,0 17-30,6-45 60,-1-4 31,-30 80-442,24-55 414,1-1 1,1 1-1,1-1 0,1 1 0,2 20-63,-2-17-267,3-26 280,-1 0 0,1 0 0,0-1 0,0 1 0,0 0 0,0 0 0,2 4-13,-1-4 4,-1-1 0,1 1 0,-1 0 0,0-1 0,-1 1 0,1 0 0,-1-1 0,0 1 0,0 1-4,0-2 45,0-1 1,0 1 0,1-1-1,-1 1 1,1 0-1,0-1 1,0 1 0,0 0-1,1-1 1,-1 1-1,1 0 1,0 1-46,1 1-6,-1 1 1,0-1-1,-1 1 1,1 0-1,-1-1 1,0 1-1,-1 2 6,0 7-16,16 27 27,-8-11 464,-5-12-13,-2-19-460,0 0 0,0 0-1,0 1 1,0-1 0,0 0-1,1 0 1,-1 0 0,1 0-1,-1 0 1,0 0 0,1 0 0,0-1-1,-1 1 1,1 0 0,-1 0-1,1 0 1,0 0-2,3 3 12,-1 1 0,0-1 0,0 1 0,0 0 0,-1 0 0,1 0 0,-1 0 1,1 4-13,0-1 24,0-1 1,1 0 0,0 0 0,1 0 0,1 2-25,-4-6-15,0-1-1,0 1 1,0-1 0,-1 1 0,1 0-1,-1 0 1,1 0 0,-1 0-1,0 0 1,0 0 0,-1 0 0,1 0-1,-1 1 1,1 0 15,-1 0 43,1 0-1,0-1 1,0 1-1,0-1 1,0 1-1,1-1 1,-1 1-1,1-1 1,0 0-1,0 0 1,0 0-1,2 3-42,0-2 18,-1 0 0,0 1-1,-1 0 1,1-1 0,-1 1-1,1 4-17,-1-4-46,-1 0 0,1-1 0,-1 1 0,1-1 0,1 1 0,-1-1 0,1 0 0,-1 0 0,1 0 0,0 0 0,2 1 46,-4-4 69,0 1-47,0 1-1,0-1 1,0 0 0,0 1 0,1-1-1,-1 0 1,1 0 0,-1 0 0,1 0-1,0 0 1,-1 0 0,1-1 0,0 1-1,0-1 1,1 1 0,-1-1 0,0 0-1,0 0 1,1 1 0,-1-2 0,1 1 0,0 0-22,9 2 0,-2-6 0,-8 2-5,0 0 0,0-1 1,-1 1-1,1-1 1,0 1-1,0-1 0,-1 0 1,1 1-1,-1-1 1,0 0-1,1 0 1,-1 0-1,0 0 0,0 0 1,0-1-1,0 1 1,-1-1 4,3-3 11,2-5-7,1 0 0,-2 0-1,0-1 1,0 0 0,-1 0 0,0 0 0,-1 0 0,-1 0 0,1-7-4,8-59 25,-12 56-165,2 22 135,0-1 1,0 1 0,0 0-1,0 0 1,1 0 0,-1 0-1,0-1 1,0 1 0,0 0-1,0 0 1,0 0 0,1 0-1,-1-1 1,0 1-1,0 0 1,0 0 0,1 0-1,-1 0 1,0 0 0,0 0-1,0 0 1,1 0 0,-1 0-1,0 0 1,0 0 0,0 0-1,1 0 1,-1 0 0,0 0-1,0 0 1,0 0 0,1 0-1,-1 0 1,0 0 0,0 0-1,1 0 1,-1 0 0,0 0-1,0 0 1,0 0 0,1 0-1,-1 0 1,0 1 0,0-1-1,0 0 1,0 0-1,0 0 1,1 0 0,-1 1-1,0-1 1,0 0 0,0 0-1,0 0 5,27 31-62,-1 12 60,-25-42 36,-1-1 51,2 2-69,0 1 1,0-2-1,0 1 1,0 0-1,1 0 0,-1-1 1,1 1-1,-1-1 1,1 0-1,0 0 0,-1 0 1,1 0-1,0 0 1,0-1-1,-1 1 1,2-1-17,-3 0 20,-1 0-2,1-2-19,4-8 187,0 0 1,0-1-1,-2 1 1,3-8-187,-5 13-8,-1 1 1,1-2-1,-1 1 1,0 0-1,0 0 0,-1 0 1,1 0-1,-2-3 8,-4-12-253,1 17 74,-2 13 115,5-4 60,0 1-1,1-1 0,0 0 1,0 1-1,1-1 1,0 1-1,0-1 0,0 1 1,1-1-1,0 1 0,1 3 5,2 15-55,-4-23 57,1 1 0,-1-1 1,1 0-1,0 1 0,0-1 1,0 0-1,0 0 1,1 0-1,-1 0 0,0 0 1,1 0-1,0 0 1,-1 0-1,2 0-2,2 4 17,-3-4 17,-2-2 10,0 0 16,0 0-6,0 0-34,8-42 120,-8-40 421,-1 73-970,0 13 212,0 11 297,4 25-557,-1-14 452,0 0 0,-3 25 5,0-47 11,-2 7 26,1 1 0,1 0 1,0 0-1,0 0 0,1-1 1,0 1-1,1 0 0,3 11-37,0 21 34,-7 137 991,3-177-1037,0 0 1,-1 1-1,1-1 0,-1 0 0,0 0 1,0 0-1,-1 0 0,1 1 12,-10 35-69,11-39 70,0-1-1,0 0 0,0 1 0,0-1 0,0 0 0,0 1 0,0-1 0,0 0 0,0 0 0,0 1 0,0-1 0,0 0 0,0 1 0,0-1 0,0 0 0,-1 0 0,1 1 1,0-1-1,0 0 0,0 0 0,-1 1 0,1-1 0,0 0 0,0 0 0,0 0 0,-1 1 0,1-1 0,0 0 0,0 0 0,-1 0 0,1 0 0,0 0 0,-1 1 0,1-1 1,0 0-1,-1 0 0,1 0 0,0 0 0,0 0 0,-1 0 0,1 0 0,0 0 0,-1 0 0,1 0 0,0 0 0,-1 0 0,1-1 0,0 1 0,0 0 0,-1 0 0,1 0 0,-18-17-150,-11-27-27,14 13 64,1-1-1,2-1 0,-5-21 114,3 11-73,8 21-42,1 0 0,0-1 0,2-4 115,-4-16-118,6 38 68,1 3 36,0 0 0,-1-1 0,1 1 0,-1 0-1,0 0 1,0 0 0,1 0 0,-1 0 0,0 0-1,-1 0 1,1 1 0,0-1 0,-1 0 0,1 1 0,-2-2 14,3 2-1,-2-1 9,1 1 0,0-1 0,0 0 0,-1 1-1,1-1 1,0 1 0,-1 0 0,0-1 0,1 1-1,-1 0 1,0 0 0,1 0 0,-1 0-1,-1 0-7,-10-4 41,11 5-294,2 0 6,0 0 231,0 0 67,0 0 18,0 0-2,0 0-47,0 0-2,0 0 45,0 0-4,0 0-78,0 0-8,0 0 29,-1 1 4,-11 13 12,4 0 44,-3 13 1,10-24-36,1-3-7,0 3-51,0 0 0,-1 0 0,0 0 0,0 0 1,0 0-1,0 0 0,0 0 0,0-1 1,-2 3 30,1-2-8,0 0 0,1 0 0,0 1 0,-1-1 0,1 0 0,0 0 0,1 1 0,-1-1 0,1 1 1,-1-1 7,7 164 288,-1-58 88,-4-101-376,1-1 36,-1-1 0,1 0 0,0 0 0,0 0 0,1 0 0,0-1 1,0 1-1,1 0-36,9 21 75,-13-26-4,0-1 215,0 0-14,0 0-280,0 0-52,0 0 54,0 0 24,0 0 36,0 0 32,-12-8 251,4 4-343,1 0 0,0-1 0,0 0 0,0 0 0,1-1 0,0 0 0,0 0 0,0 0 0,1-1 0,0 0 0,0 0 0,1 0 1,0 0-1,0-1 0,1 0 0,0 1 0,0-1 0,0-1 0,1-2 6,-4-21-60,1-1 0,1 1 0,2-1 0,2-16 60,-2-22 90,0 63-100,1 0 0,-1 0-1,0 0 1,-1 1 0,0-1 0,0 1-1,-1 0 1,0 0 0,-2-3 10,-12-24-196,18 32 436,0 2-42,-4-7-674,6 15-269,17 33 723,-2 1 1,8 31 21,14 62 39,-38-133 78,-1-2 241,0 0-12,0 0-284,0 0-94,0 0-94,0 0-16,0 0 20,0 0 30,-1-3 84,-23-50 107,-11-44-99,31 88 113,0-1 1,0 0 0,-2 1 0,-1-3-114,-18-36-93,25 46 68,0 2-17,0 0-62,0 0-16,0 0 0,0 0 9,0 0 32,0 0 56,0 0 174,0 0 15,35 49-433,-33-45 205,14 19 354,-14-27 24,-5-14-175,-6-17-191,-2 0-1,-7-12 51,11 30-67,-10-25 26,3-1 0,1 0 0,2-1 0,1 0 0,1-22 41,6 44 86,2 15-178,0 1 0,0-1 0,1 0 0,0 1 1,0-1-1,0 0 0,1 0 92,18 30-59,-13-10 99,-1 0 0,0 1-1,0-1 1,-2 1 0,0 0 0,0 2-40,7 30 297,6 22-825,5 67 528,-9-53 75,-2-3-17,-3-29 425,1 1 0,11 31-483,-15-64 25,0 1 1,-1-1 0,-1 1 0,-1 14-27,0-20-8,7 163 112,-6-158-162,0-7 54,0 0 1,-1 0-1,-1 1 0,0 3 5,-1-6 0,0-2 3,0-6 10,1-1 47,0 0 178,0 0-1,0 0-218,0 0-141,0 0 8,0 0 118,-1 0 28,-6 0-26,-2 0-6,6 1-17,0-1 0,0 1-1,0 0 1,0 0-1,0 1 1,1-1-1,-1 0 1,0 1 0,1 0-1,-1-1 1,1 1-1,-1 0 1,1 0-1,0 1 1,0-1 0,0 0-1,0 1 1,0-1-1,0 1 1,1 0-1,-1-1 1,1 1 0,0 0-1,0 0 1,0 0-1,0 0 1,1 0 0,-1 2 16,0 1 35,-1-2-34,1 0 0,0 0 1,1-1-1,-1 1 1,1 0-1,-1 0 1,1 0-1,0 0 0,1 0 1,-1 0-1,1 0 1,0 0-1,0 1 0,0-4-7,-1-1 19,2 27 200,-1-7-281,-4 40 66,3-45 9,6 0-92,0 30 166,0-24-31,-3-9 5,-1-1 0,1 1 0,-2-1-1,1 10-53,-1 0-12,0-1 0,-2 1 0,0-1 0,-1 0-1,-1 1 1,-2 0 12,5-16-5,-10 51 176,3-9 2,8-24-204,0 1 0,1-1 1,1 0-1,2 3 31,-4-24-7,-1-2-2,3 11-19,13 65 36,-16-74-35,0-2 14,0 0 74,0 0 7,0 0-46,0 0-4,0 0 18,0 0 0,0 0-16,-11 0-10,6-1-10,0 1 0,0-1 0,0 1 0,0-1 1,0-1-1,0 1 0,0-1 0,-2-1 0,5 2 14,-1-1-1,1 1 1,0-1-1,0 0 1,0 0-1,1 0 1,-1 0-1,0 0 1,1 0 0,-1 0-1,1 0 1,0-1-1,0 1 1,0 0-1,0-1 1,0 1-1,0-1 1,1 1-1,-1-2-13,-1-14-109,0 1 0,2 0-1,0-1 1,1 1 0,1-4 109,1-37-2,-3 38 82,0-22 198,5-43-278,-3 71-22,0-1 1,1 1 0,1 0-1,1 0 1,0 1 0,0-1-1,7-9 22,99-161-305,-62 103 336,-33 52-51,1 0-1,2 1 0,1 1 1,1 0-1,22-21 21,-17 25-174,-2-1 0,18-23 174,-41 45-25,-1 2 27,0 0-18,1 0-1,-1 0 1,0 0-1,1 0 0,-1 0 1,0 0-1,0-1 1,1 1-1,-1 0 0,0 0 1,1 0-1,-1-1 1,0 1-1,0 0 0,1 0 1,-1-1-1,0 1 1,0 0-1,0 0 0,0-1 1,1 1-1,-1 0 1,0-1-1,0 1 0,0 0 1,0-1-1,0 1 1,0 0-1,0-1 0,0 1 1,0 0-1,0-1 1,0 1-1,0 0 0,0-1 1,0 1-1,0 0 0,0-1 1,0 1-1,0 0 1,0 0-1,-1-1 0,1 1 1,0 0-1,0-1 1,0 1-1,0 0 0,-1 0 1,1-1-1,0 1 1,0 0-1,-1 0 0,1-1 1,0 1-1,0 0 1,-1 0-1,1 0 0,0 0 1,-1-1-1,1 1 1,0 0-1,-1 0 0,1 0 1,0 0-1,-1 0 1,1 0 16,-14-2 29,0-1-697,29-1 313,66-10-103,-1-4-1,57-22 459,-35 11-337,-81 21 288,0 0 0,0-1 0,-1-1 0,15-10 49,-34 20-5,-1-1 1,1 1 0,0 0 0,0 0 0,-1-1-1,1 1 1,0-1 0,0 1 0,-1-1 0,1 1-1,-1-1 1,1 1 0,0-1 0,-1 1 0,1-1-1,-1 0 1,0 1 0,1-1 0,-1 0 0,1 1 0,-1-1-1,0 0 1,1 0 0,-1 1 0,0-1 0,0 0-1,0 0 1,0 1 0,0-1 0,0 0 0,0 0-1,0 0 1,0 1 0,0-1 0,0 0 0,0 0-1,0 0 1,-1 1 0,1-1 0,0 0 0,-1 0-1,1 1 1,0-1 0,-1 0 0,1 1 4,-2-2-6,1 1 0,0 0 0,-1 0 0,1 0 1,-1 0-1,1 0 0,-1 0 0,0 1 0,1-1 0,-1 0 0,0 1 1,1 0-1,-1-1 0,0 1 0,0 0 0,1 0 0,-1-1 0,0 2 1,0-1 5,-33 6-39,1 1 0,0 2 0,1 1 0,0 2 0,-2 3 39,-26 8 227,-30 12-45,1 5 0,-41 28-182,104-51-1,24-13-3,-1-1 1,-1 0-1,1 0 0,0-1 1,-1 1-1,1-1 0,-1 0 0,0 0 1,0 0-1,0-1 0,-1 1 4,6-2-9,-1 0-1,1 0 0,0 0 1,0 0-1,0 0 1,-1 0-1,1 0 0,0 0 1,0 0-1,-1 0 1,1 0-1,0 0 0,0 0 1,0 0-1,-1 0 1,1 0-1,0 0 0,0 1 1,0-1-1,-1 0 1,1 0-1,0 0 0,0 0 1,0 0-1,0 1 1,0-1-1,-1 0 0,1 0 1,0 0-1,0 1 1,0-1-1,0 0 0,0 0 1,0 0-1,0 1 1,0-1-1,0 0 0,0 0 1,0 1 9,0-1-10,0 0 1,0 1-1,0-1 1,0 0 0,1 0-1,-1 1 1,0-1-1,0 0 1,1 0-1,-1 1 1,0-1-1,0 0 1,1 0-1,-1 0 1,0 1-1,1-1 1,-1 0-1,0 0 1,1 0-1,-1 0 1,0 0 0,1 0-1,-1 1 1,0-1-1,1 0 1,-1 0-1,0 0 1,1 0-1,-1 0 1,0-1-1,1 1 10,26-1-53,0-1 0,1-1-1,-1-2 1,11-4 53,108-34 20,-67 18-23,24-4-30,0 0 168,83-36-135,-176 59 957,-27 10-556,-34 11-193,-31 13-47,-137 49-107,168-56 70,1 2 0,1 2 0,-8 9-124,-15 1-821,70-34 435,22-3 344,0-1 0,0-1 0,0-1 0,-1 0 0,1-2 0,-1 0 0,1-2 42,9-2-66,120-38-609,41-5 675,-149 43-226,155-41-487,-173 47 669,1-2 1,-2 0 0,1-2-1,7-4 44,-20 8 403,-14 8 113,-22 11-33,-347 156 591,273-127-1069,2 5 0,2 3 0,-64 49-5,140-88-183,-8 7-337,62-32-1098,86-48 1406,34-15 86,215-74-582,-269 122 578,-99 28 292,-16 7 685,-295 142-15,294-142-727,-66 35-74,2 3 1,-19 18-32,-95 54-404,144-86-448,49-30 455,31-6 278,40-16-28,-1-3 0,0-3 0,-3-2 0,27-19 147,13-3-539,18-3 539,-56 27-499,5-2 12,34-7 487,-106 35 68,0 1 0,0 0-1,-1-1 1,1 1 0,0 0 0,0 0 0,-1 0 0,1-1 0,0 1 0,0 0-1,-1 0 1,1 0 0,0 0 0,0 0 0,0 0 0,-1 1 0,1-1 0,0 0 0,0 0-1,-1 1 1,1-1-68,-6 11 467,-30 20-464,29-27 136,-45 36 255,-2-3 1,-52 28-395,-120 54 916,199-106-778,-243 111 229,145-69-946,180-77-2110,42-10 2689,25-9 204,20-12-71,1 1 170,106-57-303,-200 79-13,-39 22 25,0 1 0,0 0 0,1 1 0,0 0 0,0 1-1,5-1-11,-17 6 19,0 0-1,0 0 0,0-1 0,0 1 1,0 0-1,0 0 0,1 0 0,-1 0 1,0 0-1,0 0 0,0 0 1,0 0-1,0 0 0,0 0 0,1 0 1,-1-1-1,0 1 0,0 0 0,0 0 1,0 0-1,0 0 0,0 0 0,1 0 1,-1 0-1,0 0 0,0 0 1,0 0-1,0 0 0,0 1 0,1-1 1,-1 0-1,0 0 0,0 0 0,0 0 1,0 0-1,0 0 0,0 0 0,1 0 1,-1 0-1,0 0 0,0 0 1,0 0-1,0 1 0,0-1 0,0 0 1,0 0-1,0 0 0,0 0 0,0 0 1,1 0-1,-1 1 0,0-1 0,0 0 1,0 0-1,0 0 0,0 0 1,0 0-1,0 0 0,0 1 0,0-1 1,0 0-1,0 0 0,0 0 0,0 0 1,0 1-19,-10 10 394,-18 15-359,27-25 3,-30 26 84,0-2-1,-2-1 1,-1-1-1,-1-2 1,0-2-1,-33 13-121,0-5 210,-369 151 802,293-124-1115,141-53-64,5-2-387,35-13 110,-1-2 0,1-1 444,60-27-82,120-27-236,-102 36-28,67-33 346,-148 52-21,-18 9 12,0-1 0,0 2 0,1 0 0,-1 1 0,2 1 9,-18 4 40,0 1 0,0-1 0,0 1 0,0-1 0,0 0 0,0 1 0,0-1 0,0 1 0,0-1 0,0 1 1,0-1-1,-1 0 0,1 1 0,0-1 0,0 1 0,0-1 0,0 0 0,-1 1 0,1-1 0,0 1 0,0-1 0,-1 0 1,1 1-1,0-1 0,-1 0 0,1 0 0,0 1 0,-1-1 0,1 0 0,-1 0 0,1 0 0,0 1 0,-1-1 0,1 0-40,-19 18 71,-1-2 55,-1 0-1,0-2 1,-1 0 0,-17 7-126,-100 40 166,49-22-55,-40 24 329,-108 70-440,148-82 6,-20 12-125,108-62-67,22-10-1036,227-102 430,-124 52 826,3 6 0,2 5 1,1 6-1,12 4-34,-121 34 428,-20 4-413,1 0 0,-1 0-1,0 0 1,0 0 0,0 0 0,0 0-1,0 0 1,1 0 0,-1 0 0,0 0 0,0 0-1,0 0 1,0 0 0,0 0 0,1 0-1,-1 0 1,0 1 0,0-1 0,0 0 0,0 0-1,0 0 1,0 0 0,1 0 0,-1 0-1,0 0 1,0 0 0,0 0 0,0 1-1,0-1 1,0 0 0,0 0 0,0 0 0,0 0-1,0 0 1,0 0 0,1 1 0,-1-1-1,0 0 1,0 0 0,0 0 0,0 0 0,0 1-1,0-1 1,0 0 0,0 0 0,0 0-1,0 0 1,0 0 0,-1 1 0,1-1-15,-20 22 909,13-15-1070,-22 17 350,-1-1 1,-1-2 0,-1-1 0,-1-1 0,-11 4-190,-52 29 643,-26 25 81,-70 59-724,173-122 13,-1-1 1,0 0 0,-18 7-14,81-31-707,0 0 619,29-11 88,150-76-759,-107 44 487,2 6 1,24-3 271,-127 48-128,-11 2 17,-3 1 775,-2 2 68,-23 17-672,-1 0 0,-21 10-60,-11 8 28,-18 12-16,-1-4-1,-3-3 1,-1-3 0,-20 3-12,-212 87 110,342-130-1750,28-10 1284,42-26 235,11-9 121,68-27-145,-101 43-119,-2-3 0,-1-3 0,10-11 264,-61 33 4,-9 6 4,-1 0 0,1 1 0,0 0 0,9-2-8,-20 8 70,-3 1 209,-1 0-260,1-1 0,-1 1 0,1 0 1,-1-1-1,1 1 0,-1 0 0,1 0 0,-1 0 0,0-1 0,1 1 1,-1 0-1,1 0 0,-1 0 0,0 0 0,1 0 0,-1 0 0,1 0 0,-1 0 1,0 1-1,1-1 0,-1 0 0,1 0 0,-1 0 0,1 1 0,-1-1 1,1 0-1,-1 0 0,1 1 0,-1-1 0,1 1 0,-1-1 0,1 0 1,-1 1-20,-20 13 200,21-13-192,-24 22 256,19-17-237,-2 0-1,1 1 1,-1-2-1,0 1 0,0-1 1,-3 1-27,-244 130 1054,239-128-1088,-286 153 727,204-107-694,-35 14-2,161-73-703,0 0 0,21-8 706,129-59 88,-99 37-552,61-17 464,-8 7 14,-62 19 104,42-7-118,-112 32 2,4 0-31,-1 0 1,1 0 0,-1 0-1,1 1 1,-1-1-1,1 1 1,0 0 0,1 1 28,-4-1 380,-4 2-320,-1 1 1,1 0 0,-1-1-1,1 0 1,-1 0 0,0 0 0,1 0-1,-1 0 1,0 0 0,-1 0-61,-1 0 102,-66 40 204,-2-4 0,-31 9-306,-49 26 189,66-30-76,31-16-60,1 2 0,2 2 0,-18 16-53,43-22-92,26-24-61,15-6-459,71-42 206,3 5-1,15-3 407,186-65-447,-197 77 491,45-16-12,64-11-32,-160 55 553,-37 5-203,-13 4-64,-583 286 894,409-192-1121,164-85-1359,27-14 1030,22-12 339,17-11-84,0 2 1,29-9 14,-4 2 1,282-113-548,-229 99 246,115-24 301,-213 59-18,14-1 26,-83 29 688,-131 44-394,61-23 74,-107 54-376,-72 67-36,265-151-810,24-10-82,13-4 203,29-13 455,33-19 270,12-6-13,565-207-77,-368 159 58,-217 76 32,-198 66 1874,-374 136-1588,431-154-126,2 3 1,-3 6-161,16-8 396,-2-2 0,-1-4 0,-34 10-396,63-28-15,33-11-118,4-2 40,0 0 0,0-1 1,1 1-1,-1 0 0,0 0 0,1-1 0,-1 1 1,1 0-1,-1 0 0,1 1 0,0-1 1,0 0 92,6-4-162,56-36 258,1 3-1,2 3 0,27-9-95,220-79-308,-159 64 544,240-86 160,-294 108-438,-33 11 180,-2-3 1,-1-3-1,22-17-138,-67 36 265,0-1 1,10-11-266,-12 10 93,-18 15-76,1 0 0,0-1 0,-1 1 0,1-1 0,-1 1 0,1-1 0,-1 1 0,1-1 0,-1 1 0,0-1 0,1 1 0,-1-1 0,1 1-1,-1-1 1,0 0 0,0 1 0,1-1 0,-1 1 0,0-1 0,0 0 0,0 1 0,0-1 0,0 0 0,0 1 0,0-1 0,0 0 0,0 0 0,0 1 0,0-1 0,0 0 0,0 1 0,0-1 0,-1 1 0,1-1 0,0 0 0,0 1 0,-1-1 0,1 1 0,-1-1 0,1 0 0,0 1 0,-1-1 0,1 1 0,-1-1 0,1 1 0,-1 0 0,0-1 0,1 1 0,-1 0 0,1-1 0,-1 1 0,0 0 0,1-1 0,-1 1 0,1 0-1,-1 0-15,-4-2 62,1 0 1,0 1-1,0-1 1,0 1 0,-1 0-1,1 0 1,-1 1 0,0-1-64,-24 4 103,0 0 1,1 2-1,0 1 1,0 2-1,-19 7-103,-8 2-32,-452 138 92,369-113 17,-2-6-1,-118 13-76,238-46 8,16-3-108,4 0-476,3-3-4,11-10 443,1 0 0,0 1 0,1 1 0,0 0 0,1 1 0,7-2 137,19-13-62,161-92-1,5 10 0,5 9 0,169-51 63,-321 123 617,-62 26-603,1 0-1,-1 0 1,0 0-1,0 0 1,1 0-1,-1 0 1,0 0-1,0 0 1,0 0-1,1 0 1,-1 0-1,0 0 1,0 0-1,0 0 1,1 0-1,-1 0 0,0 0 1,0 0-1,0-1 1,1 1-1,-1 0 1,0 0-1,0 0 1,0 0-1,0-1 1,0 1-1,1 0 1,-1 0-1,0 0 1,0 0-1,0-1 0,0 1 1,0 0-1,0 0 1,0 0-1,0-1 1,0 1-1,0 0 1,0 0-1,0 0 1,0-1-1,0 1 1,0 0-1,0 0 1,0-1-1,0 1 0,0 0 1,0 0-1,0 0 1,0-1-1,0 1 1,0 0-1,0 0 1,0 0-1,0-1 1,-1 1-1,1 0 1,0 0-1,0 0 1,0 0-1,0 0 1,-1-1-1,1 1 0,0 0 1,0 0-1,0 0 1,0 0-1,-1 0-13,-12-5 351,-13 2-318,0 2-1,1 1 1,-1 1-1,0 1 1,1 1-1,0 1 1,-5 2-33,-25 4-59,-581 123-10,502-101 84,-48 9-41,179-40-40,5-4-37,0 0-1,0 0 1,1 1 0,-1-1 0,1 1 0,0 0-1,-1 0 1,1-1 0,0 2 0,0-1 103,2-1-58,12-9 21,2 1-1,-1 0 1,1 1-1,1 2 0,4-2 38,105-31-73,-79 26 68,57-17-51,209-70-97,-258 80 206,-2-3 1,-1-2 0,-1-3-1,17-14-53,-47 25 459,-24 19-447,0 0 0,0 0 0,0 0 0,0 0 0,0-1 0,0 1 0,0 0 0,0 0 0,0 0 0,0 0 0,0-1 0,0 1 0,0 0 0,0 0 0,0 0-1,0 0 1,0 0 0,-1-1 0,1 1 0,0 0 0,0 0 0,0 0 0,0 0 0,0 0 0,0-1 0,0 1 0,0 0 0,0 0 0,-1 0 0,1 0 0,0 0 0,0 0 0,0 0 0,0 0-1,0 0 1,-1 0 0,1-1 0,0 1 0,0 0 0,0 0 0,0 0 0,-1 0 0,1 0 0,0 0 0,0 0 0,0 0 0,0 0 0,0 0 0,-1 0 0,1 0 0,0 1 0,0-1 0,0 0 0,0 0-1,-1 0 1,1 0 0,0 0 0,0 0 0,0 0 0,0 0 0,0 0 0,0 0 0,-1 1 0,1-1 0,0 0-12,-50 15 501,-158 70-493,169-71-10,-46 17-29,-88 19 31,-210 27 181,377-76-226,0 0-1,0 0 1,0 0-1,0-1 1,0 0-1,0 0 1,0-1-1,-1 0 46,6 1-369,18-10-191,209-116-249,101-34 809,-162 89-92,-46 21 928,45-29-836,-164 78 19,0 1 0,0-1 1,0 1-1,0 0 0,0-1 1,0 1-1,0-1 0,0 1 1,0 0-1,0-1 0,0 1 1,0 0-1,0-1 0,-1 1 1,1 0-1,0-1 0,0 1 0,-1 0 1,1-1-1,0 1 0,0 0 1,-1-1-1,1 1 0,0 0 1,-1 0-1,1-1 0,0 1 1,-1 0-1,1 0 0,0 0 1,-1 0-1,1-1 0,0 1 0,-1 0 1,1 0-1,-1 0 0,1 0 1,0 0-1,-1 0 0,0 0-19,-22-9-51,-3 4 53,0 2 0,0 0 0,0 2 0,0 1-1,-8 2-1,-131 16 22,160-18-20,-237 40 146,-68 7 54,302-46-77,0 0 0,0-1 0,0 0 0,0 0 0,-1-1-125,7 1-645,4-2 3,11-9 535,1 1-1,0 1 1,1 0-1,0 0 1,0 2-1,1 0 1,7-2 107,36-10 56,27-4-56,-28 8-32,303-82 16,-332 89 16,-1-1 0,4-4 0,-30 11 595,-7 2-215,-23 5-75,-38 9-217,-224 48-182,14-3-82,157-34 145,1022-239-553,-875 208 605,-20 5 53,0-1 1,0 0-1,-1 0 1,1-1 0,-1 0-1,8-3-74,-14 5 301,-4 2-232,0 0-1,1 0 0,-1 0 0,1 0 1,-1 0-1,1 1 0,0-1 0,-1 1 0,0 1-68,-10 5 2,-35 14-27,-2-2 0,-45 12 25,-105 21-10,185-50 10,-82 22-408,149-42 44,49-9 364,-42 11 48,28-11-48,241-112 208,-187 75-21,-73 29-39,18-6 112,-83 38 125,-4 1-167,-14 2-123,-22 5-154,24-1 55,0 0 1,0 0-1,1 1 1,-1 1 0,1 0-1,1 1 1,-1 0-1,1 1 1,1 0-1,-1 0 1,2 1 0,-1 1-1,1 0 1,-2 4 3,-78 112-696,31-63 46,56-62 632,2-2-56,0 0-222,0 0 4,34-7 234,-21 3 59,1 0 0,-1-1 0,-1 0 1,1-2-1,-1 1 0,0-1 0,9-7-1,1-3 6,-1 0 0,-1-1-1,9-11-5,20-35 173,-36 46-43,0 1 1,1 0-1,1 0-130,60-65-36,-75 82 39,0-1 1,0 1-1,1-1 1,-1 1-1,0 0 0,0-1 1,1 1-1,-1-1 0,0 1 1,1 0-1,-1-1 0,1 1 1,-1 0-1,0-1 1,1 1-1,-1 0 0,1 0 1,-1 0-1,1-1 0,-1 1 1,1 0-1,-1 0 0,1 0 1,-1 0-1,1 0 1,-1 0-1,1 0 0,-1 0 1,1 0-1,-1 0-3,-3 16-77,0-7 64,-15 53-58,-8 62 71,20-98-15,4-19-9,1 0-1,0 0 0,0 0 0,0 0 0,1 0 0,0 0 1,0 0-1,1 5 25,4 19-262,-5-30 280,0-1-8,0 0 1,3-1 0,1-1-10,-1 1 1,1-1-1,0 0 0,0 0 0,-1-1 1,1 1-1,-1-1 0,0 0 0,0 1 0,0-2 1,0 1-1,0 0 0,-1 0 0,0-1 1,1 1-1,0-3-1,13-25 226,-1 0 0,-1-1 0,-2 0 0,-1-1 0,-2-1 0,0-5-226,-6 24-62,0 2-52,-1-1 0,0 1 0,-1-1 0,0-2 114,-14 70-190,11-24 185,0 0-1,2 0 1,1 0 0,2 0 0,0 0 0,2-1 0,2 1-1,2 4 6,1-15 40,-10-19-34,0 0 0,0 0 0,0 0 1,1 0-1,-1 0 0,0 1 0,0-1 0,0 0 0,1 0 1,-1 0-1,0 0 0,0 0 0,0 0 0,1 0 0,-1 0 0,0 0 1,0 0-1,1 0 0,-1 0 0,0 0 0,0 0 0,0 0 1,1 0-1,-1 0 0,0 0 0,0 0 0,1 0 0,-1 0 1,0 0-1,0 0 0,0-1 0,1 1 0,-1 0 0,0 0 0,0 0 1,0 0-1,0 0 0,1-1 0,-1 1 0,0 0-6,2-3 36,0-1 0,-1 0 0,1 1 0,-1-1 0,0 0 0,0 0 0,0 1 0,0-4-36,1-15 53,-1-1 0,0 0 0,-2 1 0,-1-1 0,-1 0 0,-1 1-53,-30-122 115,33 142-984,2 10 348,4 24 198,10 50 277,3-7 195,11 40-280,-28-114-21,-1-1 34,0 0 244,0 0 51,2-31 48,-1-11-154,-1 0 0,-2 0 0,-2 0 0,-2 0 0,-3-6-71,3 24-151,5 24-46,2 14 88,4 80-21,-3-47 14,2-1-1,3 12 117,-3-29-132,-3-22 143,0 0 1,-1-1-1,2 1 0,-1 0 0,1 0 0,0-1 0,1 1 1,0-1-1,0 1 0,0-1 0,1 0 0,-1-1 0,5 6-11,-2-4 35,8 7 542,-24-25-1162,109 100 544,-98-88 47,2 0 1,11 5 84,-11-4-27,0 0 1,0-1-1,1 1 0,-1-1 0,1 0 0,-1 0 0,1 0 0,1-1-64,-23-33 299,-90-102-15,93 114-194,11 14-252,10 13-794,50 58 1258,40 33-302,-56-58-108,21 35-184,-60-73 552,-1-1 40,0 0-48,-2-1-52,-103-69-70,72 52-45,20 14-181,17 8-529,118 79-42,-108-74 653,-10-6 27,2 1 1,-1-1 0,0 0-1,0-1 1,1 1-1,0-1 1,-1 0-1,1-1 1,0 1-1,0-1 1,0 0-1,2 0-13,-7-1 233,-1 0 2,0 0-180,0 0-39,-30-10 33,-2 1-56,4 1 26,-1 0 1,-4 2-20,41 15-216,0 1 1,1-2-1,1 1 0,-1-1 0,1 0 0,7 3 216,-14-10 75,-3-1 222,0 0 6,0 0-196,-18-11-37,6 3-58,-6-2-17,-1 2 0,1 0 0,-1 1 0,-1 1 0,1 0 0,-1 2 0,0 0 0,0 2 0,0 0 0,-1 1 0,1 1 0,0 1 0,-13 2 5,24-1-9,1 0 0,-1 1-1,1 0 1,-1 0 0,1 1-1,0 0 1,1 1 0,-1-1-1,-1 3 10,4-4-34,1 1 1,-1 0-1,1 0 0,-1 0 0,1 1 0,1 0 0,-1 0 0,1 0 0,0 0 0,0 0 0,0 0 0,1 1 0,-1 0 0,1 1 34,-3 10 21,1 1 0,1-1 0,1 1-1,0 1-20,2-11 38,0-1-1,0 0 1,1 0 0,0 0-1,0 0 1,1 1-1,0-2 1,0 1-1,1 0 1,0 0-1,3 5-37,61 82 491,-61-86-462,-6-12-80,-8-16-76,-78-105-568,46 65 1307,-17-17-612,16 22-41,-16-29 41,56 83-20,1-1 1,-1 1-1,1 0 0,-1 0 1,0 0-1,1 0 0,-1 0 1,0 0-1,0 0 0,0 0 1,0 1-1,0-1 1,0 0-1,0 0 0,0 1 1,0-1-1,0 0 0,0 1 1,0-1-1,0 1 0,0 0 1,-1-1-1,1 1 0,0 0 1,0 0-1,-1 0 1,1 0-1,0 0 0,0 0 1,-1 0-1,1 0 0,0 0 1,0 0-1,0 1 0,-1-1 1,1 1-1,0-1 1,0 1-1,0-1 0,0 1 1,0-1-1,0 1 0,0 0 1,0 0-1,0 0 0,0-1 1,0 1-1,0 0 1,1 0 19,-5 5-2,0 0 1,0 0 0,1 0 0,0 0 0,0 1-1,0 0 1,0 2 1,-11 32 18,2 1-1,2 1 1,1 0-1,3 0 1,1 0-1,2 1 1,3 35-18,1-73-3,-1 2-4,1 0 1,0-1-1,1 1 0,0 0 1,0 0-1,0 0 0,1-1 1,3 7 6,-4-13-20,13 2-110,-13-3 120,0 0-1,1 1 1,-1-1-1,0 0 1,0 0-1,0 0 1,0 0 0,1 0-1,-1 0 1,0 0-1,0 0 1,0-1-1,0 1 1,0 0 0,1-1-1,-1 1 1,0-1-1,0 1 1,0-1 10,8-4 55,-1 0 1,1-1-1,-1 0 0,-1-1 1,1 0-1,-1 0 1,0 0-1,-1-1 0,0 0 1,0 0-1,0-1 0,-1 0 1,-1 0-1,1 0 1,-1-3-56,7-14 224,-2-2-1,0 1 1,-2-1 0,2-21-224,-8 37 41,1 0 0,-2-1 0,0 1-1,0 0 1,-1-1 0,-1 1 0,0 0-1,0 0 1,-1 0 0,-1 0-1,-2-5-40,-1 6 0,7 11 0,-1-1 0,1 1-1,-1-1 1,1 1 0,0-1-1,-1 1 1,0-1 0,1 1-1,-1-1 1,1 1 0,-1 0-1,1-1 1,-1 1 0,0 0-1,1 0 1,-1-1 0,0 1-1,1 0 1,-1 0 0,0 0-1,1 0 1,-1 0 0,0 0-1,0 0 1,1 0 0,-1 0-1,0 0 1,1 0 0,-1 0-1,0 0 1,1 1 0,-1-1-1,0 0 1,1 1 0,-1-1-1,1 0 1,-1 1 0,0-1-1,1 1 1,-1-1 0,1 1-1,-1-1 1,1 1 0,0-1-1,-1 1 1,1-1 0,-1 1 0,0 1-5,-5 3-12,0 1 0,0 1 0,1-1 0,0 1 0,0 0 0,1 0 0,0 1 0,0-1 0,1 1 0,-1 0 0,2 0 0,-1 1 17,-6 24-162,1 1 0,0 13 162,3-17-17,-8 47-139,3 1 1,4 1-1,3 0 0,3 0 0,6 26 156,-6-104-4,1 15 6,1-1 0,1 0 0,0 1 1,3 3-3,-5-15-9,0-1 1,0 1 0,1-1-1,0 1 1,0-1 0,0 0-1,0 0 1,0 0-1,0 0 1,1 0 0,0-1-1,-1 1 1,1-1 0,0 1-1,0-1 1,0 0 0,1 0-1,-1 0 1,3 0 8,-5-1-1,0-1-1,1 0 1,-1 0 0,1 0 0,-1 0 0,1 0-1,-1 0 1,0 0 0,1 0 0,-1 0-1,1-1 1,-1 1 0,0-1 0,1 1 0,-1-1-1,0 1 1,1-1 0,-1 0 0,0 1 0,0-1-1,0 0 1,1 0 0,-1 0 0,0 0 0,0 0-1,0-1 2,25-35 1,-20 28-10,7-13-27,0-2 0,-2 0 1,0 0-1,-2-1 0,0 0 0,-2 0 0,-1-1 1,-1 0-1,0-12 36,0-15 149,-2 1 0,-3-1-1,-2 0 1,-4-12-149,-10-16-461,16 81 460,0-1 0,0 1 0,0 0 1,0-1-1,0 1 0,0 0 0,0-1 0,0 1 0,0 0 1,0 0-1,0-1 0,-1 1 0,1 0 0,0-1 0,0 1 1,0 0-1,-1 0 0,1 0 0,0-1 0,0 1 1,-1 0-1,1 0 0,0 0 0,0-1 0,-1 1 0,1 0 1,0 0-1,0 0 0,-1 0 0,1 0 0,0 0 0,-1 0 1,1 0-1,0 0 0,-1 0 0,1 0 0,0 0 1,-1 0-1,1 0 0,0 0 0,-1 0 0,1 0 0,0 0 1,0 0-1,-1 0 0,1 0 1,-11 7-124,10-7 104,-5 5-8,0 0-1,1 1 0,0 0 0,0 0 0,0 0 0,1 0 0,-1 1 0,2 0 0,-1 0 0,1 0 0,-1 2 29,-4 11-41,1 1 0,1 0 0,-2 10 41,-1 28-64,3 1 0,3 0 0,2 0 0,3 12 64,-1-49-60,1 0-1,1 0 1,1-1-1,1 1 1,1-1 0,1 0-1,0 0 1,2-1-1,7 12 61,-15-31-1,1 0 0,-1 0-1,1 0 1,0 0-1,-1 0 1,1-1 0,0 1-1,0-1 1,0 0 0,0 1-1,0-1 1,0 0 0,1 0-1,-1 0 1,0 0 0,0-1-1,1 1 1,-1-1 0,1 1-1,-1-1 1,0 0 0,1 0-1,-1 0 1,1 0 0,-1 0-1,0-1 1,1 1-1,-1-1 1,1 1 0,-1-1-1,0 0 1,2 0 1,5-3 0,0 1 0,0-1 0,0-1 0,0 0 0,0 0 0,-1 0 1,3-4-1,2-2-1,-1-2 1,0 1 0,-1-2 0,-1 1 0,0-2 0,-1 1 0,0-1 0,-1-1 0,-1 1 0,0-1-1,2-11 1,8-31 46,-2-1 0,3-38-46,-11 58 23,-2 0 0,-2 0-1,-2-1 1,-1 1 0,-2 0-1,-2 0 1,-4-16-23,8 53 11,0 0 0,0 1 0,-1-1 0,1 1 0,-1-1 0,1 1 0,-1-1 0,1 1 0,-1-1 0,0 1 0,0-1 0,0 1 0,0 0 0,0-1 0,0 1 0,0 0 0,0 0 0,0 0 0,-1 0 1,1 0-1,0 0 0,-1 0-11,1 1 12,-1 0 1,0 0 0,1 0-1,-1 0 1,1 0 0,-1 0-1,1 1 1,-1-1 0,1 1-1,-1-1 1,1 1 0,-1-1-1,1 1 1,0 0 0,-1 0-1,1 0 1,0 0 0,0 0-1,0 0 1,-1 0 0,1 0-1,0 0 1,0 1 0,0 0-13,-14 16-82,1 0 1,1 1 0,0 0 0,2 1 0,0 1 0,-2 8 81,-10 27-4,-13 52 4,24-61 47,1 1 1,3 0 0,1 1-1,3 0 1,2 0 0,2 0-1,6 43-47,-3-76 5,-1 0 0,2 0 0,0 0-1,1-1 1,1 1-5,-4-9 52,1 0 0,0 0 0,1 0 0,0 0 0,0-1 0,0 0-1,1 0 1,-1 0 0,2 0 0,-1-1 0,5 4-52,-6-6 14,1-1 0,0 1 0,0-1 0,0 0 0,0 0 0,1-1 0,-1 0 0,0 0 0,1 0 0,-1 0 0,1-1 1,-1 0-1,1 0 0,-1 0 0,0-1 0,1 0 0,-1 0 0,1 0 0,-1-1 0,0 1 0,0-1 0,0-1 0,0 1 0,0-1 0,0 0 0,3-2-14,2-2-22,-1 0-1,0 0 1,0 0 0,-1-1-1,0-1 1,0 1-1,-1-1 1,0-1-1,0 1 1,-1-1-1,-1 0 1,2-4 22,4-16-25,-1-1 0,-2 0 1,-1-1-1,-1 0 0,0-25 25,0-45-23,-5-16 23,-2 89 0,-1 0 0,-2 1-1,-1-1 1,-9-73 102,11 101-101,0 0-1,0 1 0,0-1 1,0 1-1,0 0 0,-1 0 1,1 0-1,0 0 0,-3 1 0,1 0-7,-1 0 0,0 1 1,1 0-1,-1 0 0,1 0 0,0 1 0,0 0 0,0 0 0,0 0 0,0 0 0,1 1 1,-1 0-1,1 0 0,0 0 0,0 1 0,0-1 0,1 1 0,0 0 0,-3 4 7,-7 15-33,0 0 0,2 1 0,-6 17 33,16-40 3,-9 28 46,1 2-1,1-1 1,2 1-1,1 0 1,1 0-1,2 1 0,1-1 1,2 1-1,1-1 1,1 1-1,2-1 0,2 0 1,9 28-49,-14-54 17,0 0 0,0 0 0,1 0 0,0-1 0,0 1 0,0-1-1,1 0 1,0 0 0,0 0 0,0 0 0,0-1 0,2 2-17,-3-5 8,-1 1 0,0-1 1,1 1-1,0-1 0,-1 0 0,1 0 0,-1 0 0,1-1 0,0 1 0,0-1 1,0 1-1,-1-1 0,1 0 0,0 0 0,0 0 0,0-1 0,-1 1 0,1 0 0,0-1 1,-1 0-1,1 0 0,0 0 0,-1 0 0,1 0 0,-1 0 0,1-1 0,-1 1 0,1-1-8,6-4 43,1-1-1,-1 0 0,0 0 0,0-1 1,-1 0-1,0-1 0,-1 1 0,0-2 1,0 1-1,-1-1 0,0 0 0,-1 0 0,0 0 1,0-1-1,1-5-42,3-19-23,-1 0 1,-1 0-1,-2-1 0,-1-9 23,-1 19 33,3-21-37,-3 0-1,-2 0 0,-4-40 5,3 85-13,0-1 1,0 0-1,-1 0 1,1 0-1,-1 1 1,1-1-1,-1 0 1,0 1-1,0-1 1,-1 1-1,1-1 1,0 1-1,-1-1 1,1 1-1,-1 0 1,0 0-1,0 0 1,0 0-1,0 0 1,0 0-1,-1 0 13,2 2-9,0 1-1,-1-1 1,1 1 0,0-1-1,-1 1 1,1-1 0,0 1-1,0 0 1,0-1-1,0 1 1,0 0 0,-1 0-1,2 0 1,-1 0 0,0 0-1,0 0 1,0 0-1,0 1 1,1-1 0,-1 0-1,0 1 10,0-1-10,-8 15-8,0 1 0,1 0-1,1 1 1,0 0-1,2 0 1,0 0-1,1 1 1,0 0-1,0 16 19,2 3-26,1 1 0,2-1 0,1 1 0,4 14 26,-5-47-11,0 0 0,1 0-1,-1 0 1,1 0 0,0 0 0,1 0 0,-1 0 0,1-1-1,0 1 1,1-1 0,-1 0 0,1 0 0,0 0 0,4 4 11,-6-8-6,1 1 0,-1 0 0,1-1 0,-1 1 0,1-1 1,-1 0-1,1 0 0,0 0 0,-1 0 0,1 0 0,0-1 0,0 1 1,0-1-1,0 0 0,-1 0 0,1 0 0,0 0 0,0 0 0,0-1 1,0 1-1,-1-1 0,1 0 0,0 0 0,0 0 0,-1 0 0,1 0 1,-1 0-1,1-1 0,-1 1 0,1-1 0,-1 0 0,0 0 0,0 0 6,7-5-4,-1-1-1,0-1 1,0 0-1,-1 0 0,0 0 1,0-1-1,-1 0 0,-1 0 1,1-1-1,-2 1 0,3-8 5,7-24 166,-2 0 1,2-19-167,-14 57 18,7-26 111,-2 0-1,0 0 0,-3-1 0,0 1 0,-2-1 1,-2 1-1,-1-6-128,-10-59-152,13 95 152,0 0 0,0 0 0,0 0 0,0-1 0,0 1 0,0 0 0,0 0 0,0 0 0,-1 0 0,1 0 0,0 0 0,0 0 0,0-1 0,0 1 0,0 0 1,0 0-1,0 0 0,0 0 0,0 0 0,0 0 0,0 0 0,0 0 0,-1 0 0,1 0 0,0 0 0,0-1 0,0 1 0,0 0 0,0 0 0,0 0 0,0 0 0,-1 0 0,1 0 0,0 0 0,0 0 0,0 0 1,0 0-1,0 0 0,0 0 0,-1 0 0,1 0 0,0 0 0,0 0 0,0 0 0,0 0 0,0 0 0,0 1 0,0-1 0,-1 0 0,1 0 0,0 0 0,0 0 0,-9 7 2,-5 11 3,5-4-14,1 2-1,0-1 1,2 1-1,-1 1 0,2-1 1,1 1-1,0 0 1,0 5 9,3-17-14,0 1 0,0 0 0,1 0-1,-1 0 1,1 0 0,1 0 0,-1 0 0,1-1 0,0 1 0,1 0 0,-1 0 0,1-1 0,0 1 0,1-1-1,-1 0 1,1 1 0,0-1 0,1 0 0,-1-1 0,1 1 0,0-1 0,0 1 0,0-1 0,0 0 0,1 0-1,0-1 15,-2-1 11,0-1-1,0 0 0,0 0 0,0 0 0,0-1 0,0 1 1,0-1-1,0 1 0,0-1 0,1 0 0,-1 0 0,0-1 1,0 1-1,0 0 0,0-1 0,0 0 0,0 0 0,0 0 1,0 0-1,0 0 0,0-1 0,2-1-10,2-1 2,0 0 0,0-1 0,-1 0 0,0 0 0,0 0 0,0-1 0,0 1 0,1-4-2,-3 5 7,-1 0-1,0 0 1,0-1-1,0 1 1,0-1-1,-1 0 1,0 0-1,0 0 1,0 0-1,-1 0 1,1 0-1,-1 0 1,-1-1-1,1 1 1,-1 0-1,1-1 1,-2 1-1,1 0 1,0-1-1,-1 1 1,0 0-1,-1-2-6,-4-30 117,-4-14-374,5 34 131,2 8 91,0 0-1,0 0 1,0 0 0,-1 1 0,-1-1 0,1 1 0,-3-3 35,5 10-4,1-1 1,-1 1 0,0-1-1,1 1 1,-1-1 0,0 1 0,0 0-1,0 0 1,0 0 0,0 0-1,0 0 1,0 0 0,0 1 0,0-1-1,0 1 1,0-1 0,-1 1 0,1 0-1,0 0 1,0 0 0,0 0-1,-1 0 1,1 0 0,0 1 0,0-1-1,0 1 1,0 0 0,0-1 0,-1 1-1,1 0 1,1 0 0,-1 0-1,0 0 1,0 1 3,-5 2-24,-1 0 0,1 1 1,1 0-1,-1 0 0,1 1 0,0 0 0,0 0 0,0 0 0,1 1 1,0-1-1,-1 4 24,-1 2-15,0 1-1,2-1 1,-1 1 0,2 0-1,-1 0 1,0 10 15,-2 20-59,2 0 0,1 0 1,3 0-1,1 1 59,0-23 10,-1-8-65,1 1 0,1-1 1,0 0-1,1 1 0,0-1 0,1 1 55,9-58 547,-9 20-534,0-1 0,-2 0 0,0 0 0,-2 0 0,-1 0 0,-1 0 0,-1 0 1,-1 1-1,-1 0 0,-1 0 0,-3-3-13,10 25-1,-1 1-1,0-1 1,0 0 0,0 0-1,0 1 1,0-1 0,0 1 0,0-1-1,-1 1 1,1-1 0,0 1-1,-2-1 2,3 2 1,-1-1 0,1 1 0,-1 0 0,1 0 0,-1 0 0,1 0 0,0 0 0,-1 0 0,1 0 0,-1 0 0,1 0 0,-1 0 0,1 0 0,-1 0 0,1 0 0,-1 0-1,1 0 1,-1 0 0,1 0 0,-1 0 0,1 1 0,0-1 0,-1 0 0,1 0 0,-1 1 0,1-1 0,0 0 0,-1 1 0,1-1 0,0 0-1,-4 5 23,1 0 1,-1 0 0,1 0 0,1 0-1,-1 1 1,1-1 0,0 1-24,-3 5 55,-15 43-211,3 1-1,2 0 1,2 1-1,-4 54 157,-13 58 118,23-139-76,-2 12 671,-5 37-713,13-67 45,0 0 0,1 1-1,0-1 1,1 0 0,0 1 0,0-1-1,1 0 1,1 0 0,1 3-45,-3-13 2,0-1 1,0 1-1,0-1 1,0 1-1,0-1 1,0 0-1,0 1 1,0-1-1,0 0 1,0 0-1,0 0 1,0 0-1,0 0 0,0 0 1,0 0-1,0 0 1,0 0-1,0 0 1,0 0-1,0-1 1,0 1-1,-1 0 1,1-1-1,0 1 1,0-1-1,0 1 1,0-1-3,30-14-30,-27 11-61,1 0 0,-1 0 0,0-1 0,0 1 0,0-1 0,-1 0 0,0 0 0,0 0 0,0-1 0,-1 1 0,1-1 0,0-2 91,0-2-128,0-1 1,-1 1-1,0 0 1,0-1-1,-1 0 1,-1-5 127,1 14 11,-1 0 0,0 0 1,0 0-1,0 0 0,0 0 1,-1 0-1,1 0 0,0 0 1,-1 0-1,1 0 0,-1 0 1,0 1-1,0-1 0,0 0 1,0 0-1,0 1 0,0-1 1,0 0-1,0 1 0,-1-1 0,1 1 1,0-1-1,-1 1 0,0 0 1,1 0-1,-1 0 0,0 0 1,1 0-1,-1 0 0,0 0 1,0 0-1,0 1 0,0-1 1,0 1-1,0-1 0,0 1 1,0 0-1,0 0 0,0 0 0,0 0 1,0 0-1,0 0 0,0 1 1,0-1-1,0 1-11,-6 0 20,0 1 0,1 0 0,-1 1 0,1 0 0,0 0 0,0 0 0,0 1 0,0 0 0,1 0 0,-1 1 0,0 1-20,-6 7 49,1 0-1,1 1 1,0 0-1,1 0 1,0 1-1,1 1 1,1 0-1,1 0 1,-4 10-49,-5 21 54,2 1-1,-5 37-53,18-79 29,0 0-1,0 0 0,1 0 1,0 0-1,0-1 1,1 1-1,0 0 0,0 0 1,0 0-1,0 0 1,1 0-29,4 16 220,-6-21-216,1 0-1,-1 0 0,1 0 0,0 0 0,-1 0 0,1-1 0,0 1 0,0 0 0,0 0 0,0-1 0,0 1 0,0-1 0,-1 1 1,1-1-1,0 1 0,1-1 0,-1 1 0,0-1 0,0 0 0,0 0 0,0 0 0,0 1 0,0-1 0,0 0 0,0 0 0,0 0 1,1-1-4,30-1 26,-25-1-26,0 1 1,0-1-1,0 0 1,0 0-1,-1-1 1,0 1-1,1-2 1,-2 1-1,1-1 1,0 0-1,-1 0 1,0 0-1,0-1 1,1-1-1,8-13-66,0-1 0,-1-1 0,5-12 66,-1 1-129,-14 29 70,-1-1 0,0 1-1,0-1 1,-1 1 0,1-1 0,-1 0 0,0 1 0,0-1-1,-1 0 1,0 0 0,1 0 0,-1 0 0,-1 0 0,1 1 0,-1-2 59,0 4 7,1 0 0,-1 0 0,0 0 0,0 1 0,0-1 0,0 0 0,0 1 0,0-1 0,0 0 0,0 1 0,-1-1 0,1 1 0,-1 0 0,1 0 0,-1-1 0,1 1 0,-1 0 0,0 0 0,0 0 0,1 1 1,-1-1-1,0 0 0,0 1 0,0-1 0,0 1 0,0-1 0,0 1 0,0 0 0,0 0 0,0 0 0,0 0 0,0 0 0,0 1 0,0-1 0,1 1 0,-1-1 0,-2 1-7,-14 3 54,1 1 0,0 1-1,-1 0 1,2 1 0,-1 1 0,1 1-1,0 0 1,-8 8-54,-24 19 614,-43 42-614,46-38 579,-38 26-579,83-65-31,-1-1 0,1 0 0,-1 1 1,1-1-1,-1 0 0,1 1 0,-1-1 0,1 0 1,-1 1-1,1-1 0,-1 0 0,0 0 1,1 0-1,-1 1 0,1-1 0,-1 0 0,0 0 1,1 0-1,-1 0 0,1 0 0,-1 0 0,0 0 1,1 0-1,-1-1 0,1 1 0,-1 0 1,0 0-1,1 0 31,-1-1-24,1 0 1,-1 0 0,1 1-1,-1-1 1,1 0 0,-1 0-1,1 0 1,0 0 0,-1 1-1,1-1 1,0 0 0,0 0-1,0 0 1,0 0 0,0 0-1,0 0 1,0 0 23,6-52-124,-3 34 43,3-39-26,-2 1 0,-3-1 0,-5-33 107,3 74-5,-1 0 0,-1 0 1,-1 0-1,0 1 0,-1 0 1,-1 0-1,0 0 0,-2 0 1,1 1-1,-2 0 0,0 1 1,-1 0-1,0 0 0,-5-4 5,12 16 32,0-1-1,0 1 0,0 0 1,0 0-1,0 0 0,0 0 1,0 0-1,-1 1 1,1 0-1,-1-1 0,1 1 1,-1 1-1,1-1 0,-1 0 1,0 1-1,1 0 0,-1 0 1,0 0-1,0 0 1,1 0-1,-1 1 0,1 0 1,-1 0-1,0 0 0,1 0 1,0 0-1,-3 2-31,-12 5-29,0 1 0,1 1-1,1 1 1,-14 11 29,9-7 62,4-3-9,1 1 0,0 0 1,1 1-1,1 1 0,0 1 0,0 0 0,2 0 0,0 2 1,1-1-1,1 1 0,1 1 0,0 0 0,1 0 0,2 1 1,0 0-1,-1 4-53,6-15 2,-1 0-1,2-1 1,-1 1 0,1 0-1,0-1 1,1 1 0,0 0 0,0-1-1,1 1 1,0-1-2,0-3 10,-1-1-1,1 1 1,-1-1-1,1 0 1,0 0-1,1 0 1,-1 0 0,1 0-1,0 0 1,0-1-1,0 1 1,0-1-1,1 0 1,-1 0-1,1 0 1,0 0 0,0-1-1,3 2-9,-2-2 24,-1-1-1,0 0 1,1 0-1,-1-1 1,1 1 0,0-1-1,-1 0 1,1 0-1,-1 0 1,1-1 0,-1 0-1,1 1 1,-1-2-1,0 1 1,1 0-1,-1-1 1,0 0 0,0 0-1,0 0 1,2-2-24,9-6 14,0 0 1,-1 0-1,0-2 0,7-7-14,0 0-79,-1-2-1,0 0 0,-2-2 0,0 0 0,-2-1 0,-1 0 0,0-1 1,-2-1-1,2-6 80,-10 18-49,0 0 1,-1 0-1,-1 0 0,0-1 1,0-2 48,-3 9-56,1 0 0,-1 1 0,-1-1 0,0 0 0,0 0 0,0 1 0,-1-1 0,0 1 0,-1-1 0,-1-3 56,1 4-68,0 0-1,0 1 0,0 0 1,0 0-1,-1 0 1,0 0-1,-1 0 1,0 0 68,3 4-1,0 0 0,-1 1 1,1-1-1,0 1 1,-1 0-1,1-1 1,-1 1-1,1 0 1,-1 1-1,0-1 0,1 0 1,-1 1-1,0-1 1,0 1-1,1 0 1,-1 0-1,0 0 1,0 0-1,0 1 0,1-1 1,-1 1-1,0-1 1,1 1 0,-14 4 11,0 0 1,1 1 0,0 1-1,0 0 1,0 1-1,-3 4-11,-16 10 176,-30 27-176,52-38 42,1 1 1,0 0-1,1 0 1,1 1-1,0 1 0,1 0 1,0 0-1,1 0 0,0 1 1,1 0-1,1 0 0,1 1 1,0-1-1,1 1 0,0 0 1,2 0-1,0 1-42,0-14 7,1 1 0,0-1 0,1 0 0,-1 1 0,1-1-1,0 1 1,-1-1 0,1 0 0,1 0 0,-1 1 0,0-1 0,1 0 0,0 0 0,0 0-1,-1-1 1,2 1 0,-1 0 0,0-1 0,0 1 0,1-1 0,0 0 0,-1 0 0,1 0-1,0 0 1,0 0 0,0-1 0,0 1 0,0-1 0,1 0 0,-1 0 0,0 0 0,0 0 0,1 0-1,-1-1 1,1 0 0,-1 1-7,8-1 25,1 1 0,-1-2 0,0 1 0,0-2 0,0 1 1,0-1-1,0-1 0,0 0 0,-1-1 0,7-2-25,27-15-57,0-3 0,-1-1-1,-2-2 1,0-2 0,-2-2 0,-1-1 0,-2-2 0,-1-1 0,-2-2 0,-2-1 0,13-21 57,-13 10 21,-2-1-1,-1-2-20,-19 34-2,-1-1-1,0-1 1,-2 1-1,0-1 1,-1 0-1,-1-1 1,0-9 2,-3 29-1,-1-1 0,0 0 1,0 0-1,0 1 0,0-1 0,0 0 1,0 1-1,-1-1 0,1 0 1,0 1-1,-1-1 0,0 1 0,1-1 1,-1 1-1,0-1 0,1 1 1,-1-1-1,0 1 0,0-1 0,-1 1 1,1 0-5,0 0-1,0 1 0,0-1 0,0 1 1,-1-1-1,1 1 0,0-1 0,0 1 1,-1 0-1,1-1 0,0 1 0,-1 0 1,1 0-1,0 0 0,-1 0 0,1 0 1,0 0-1,0 0 0,-2 1 6,-3 1-11,0-1-1,1 2 0,-1-1 1,1 0-1,-1 1 0,1 0 1,0 1-1,0-1 0,0 1 1,0 0 11,-8 9 2,1 0 1,1 1-1,0 0 1,1 1-1,0 0 1,2 0-1,-1 1 0,0 5-2,-10 26 36,1 2-1,0 11-35,6-22 14,3 0 0,1 1 0,2-1-1,2 1 1,1 13-14,3-34 1,0 0 0,2 0-1,0 0 1,1 0 0,1 0 0,0 0-1,1-1 1,1 0 0,1 0-1,1 0 1,0-1 0,7 9-1,-10-16-1,1-1 0,0 1-1,1-1 1,0-1 0,0 1 0,0-1 0,1 0 0,0-1 0,1 0 0,5 3 1,-7-5 2,1-1 0,0 0 1,0-1-1,0 1 1,1-1-1,-1-1 0,0 0 1,1 0-1,-1 0 1,1-1-1,-1-1 0,1 1 1,0-1-3,6-2 10,-1 0 0,1-1 0,-1-1 1,0 0-1,0 0 0,0-2 0,-1 0 1,0 0-1,0-1 0,-1-1 0,0 0 1,-1 0-1,5-6-10,13-14-61,-1-1 0,-2-1 0,-1-1 0,6-13 61,-17 25-15,-2 0 0,0-2-1,-2 1 1,0-1 0,-1-1-1,-2 0 1,0 0 0,-1 0 0,-2-1-1,0 0 1,-2 0 0,0 0-1,-2 0 1,0 0 0,-5-24 15,1 12-257,-2-1 1,-8-21 256,11 46 32,-1 0-1,0 0 1,-1 1 0,0-1-1,-1 1 1,0 1 0,-1-1-1,0 1 1,-6-6-32,10 13 22,1 0 1,-1 1 0,0-1-1,0 1 1,-1 0 0,1 0-1,0 0 1,-1 0 0,1 1-1,-1-1 1,0 1 0,1 0-1,-1 0 1,0 0 0,0 1-1,-1-1-22,-2 1 3,1 0 0,-1 0-1,0 1 1,0 0-1,1 0 1,-1 1-1,0-1 1,1 1 0,-2 1-3,-5 3-12,0 0 1,1 0-1,0 1 1,0 1 0,0 0-1,1 1 1,0 0-1,-7 9 12,3-1-47,1 2-1,0-1 1,2 2-1,0 0 1,1 0-1,1 1 1,1 1-1,-6 20 48,5-8 31,1 1 0,2 0 0,1 1 0,2-1 0,1 16-31,3-39 21,-1-1-1,2 1 0,0 0 1,0-1-1,1 1 1,0-1-1,1 0 0,0 1 1,1-1-1,1-1 1,-1 1-1,2-1 0,-1 1 1,1-1-1,1-1 1,0 1-1,0-1 0,1-1 1,0 1-1,1-1 1,-1-1-1,2 0 1,-1 0-1,1 0 0,0-1 1,10 4-21,-14-8 1,0 0-1,0-1 1,1 1 0,-1-2 0,1 1-1,-1 0 1,1-1 0,-1 0 0,0-1-1,1 0 1,-1 0 0,1 0 0,-1-1 0,0 1-1,0-1 1,0-1 0,0 1 0,0-1-1,-1 0 1,1-1 0,-1 1 0,5-5-1,1 0-22,-1 0 1,0-1-1,0 0 1,-1-1 0,0 0-1,-1-1 1,0 0-1,0 0 1,-1 0-1,3-9 22,-3 0-8,0 1 0,-1-1-1,-2-1 1,0 1-1,-1 0 1,-1-1-1,0 0 1,-2 0 0,-1 1-1,0-1 1,-3-10 8,-3-9-132,-2 0 0,-1 1 0,-2 0 0,-1 1 0,-9-15 132,15 37-19,0 0 0,-2 1 0,1 0 0,-2 0 0,0 1 0,-7-8 19,11 17 20,1 0 0,-1 0 0,1 0 0,-1 0 0,-1 1 0,1 0 0,-1 1 0,1-1 0,-1 1 0,0 0 0,0 1 0,-1 0 0,1 0 0,0 1 0,-1-1 0,-4 1-20,-6 0-18,-1 2-1,0 0 1,0 1 0,1 0 0,-1 2-1,1 0 1,0 1 0,0 1 0,1 0-1,-1 2 1,2 0 0,-1 1-1,1 0 1,-10 9 18,-1 2 10,1 1-1,0 1 0,2 1 0,1 2 1,0 0-1,2 2 0,-12 20-9,2 1 113,2 2 1,3 1-1,2 1 0,2 1 1,2 1-1,3 0 0,0 12-113,12-44-2,1 0 0,2 0 0,0 0 0,1 0 0,2 15 2,0-25-61,0 0 1,1 0-1,1 0 1,0-1-1,0 1 0,1-1 1,1 0-1,0 0 1,1 0-1,6 9 61,-10-17-2,0-1 0,1 0 0,-1 1 0,0-1 0,1 0-1,0 0 1,0-1 0,-1 1 0,1-1 0,0 1-1,0-1 1,1 0 0,-1 0 0,0 0 0,0-1 0,0 1-1,1-1 1,-1 1 0,0-1 0,0 0 0,2-1 2,7 1-63,0-1-1,0-1 1,0 0 0,0 0 0,1-2 63,0 0-77,-1-1 0,0 0-1,0-1 1,0 0 0,-1-1 0,0-1-1,-1 1 1,1-2 0,-1 1 0,-1-2-1,0 1 1,0-1 0,5-8 77,2-5-164,-1 0 0,-1-1 1,-1-1-1,-1 0 0,-1-1 1,-1 0 163,-6 12-40,0 0 0,-1 1 0,-1-1 0,0 0 0,-1 0 0,-1 0 1,0-1-1,-1 1 0,0 0 0,-1 0 0,-4-12 40,-6-20-185,-3 0 0,-15-34 185,28 76-21,-7-18-30,0 0 1,-2 1-1,0 1 0,-2 0 0,0 1 1,-1 0-1,-5-5 51,13 17 3,-1 1-1,1-1 1,-1 1 0,0 1-1,0-1 1,-1 1 0,0 0-1,0 1 1,0 0 0,0 0 0,-1 1-1,1 0 1,-1 1 0,0-1-1,0 2 1,0-1 0,0 1 0,0 1-1,0-1 1,0 1-3,-13 3 42,0 1 0,0 1 0,1 1 0,0 1 0,0 0 1,1 2-1,0 0 0,0 2 0,1 0 0,0 1 0,-6 6-42,-32 25 356,3 3 1,-44 47-357,45-35 281,3 3 0,2 1 0,-32 57-281,68-99-65,1 0 0,1 1 1,1 0-1,1 1 1,0 0-1,2 0 1,1 0-1,0 1 1,2 0-1,0 0 0,2 0 1,1 20 64,0-38-78,0 0 0,1 1 0,0-1 0,0 0 0,0 0 0,0 0 0,1 0 0,0 0 0,0 0 0,0 0 0,1-1 0,-1 1-1,1-1 1,0 1 0,1-1 0,-1 0 0,1 0 0,-1-1 0,1 1 0,0-1 0,1 0 0,-1 0 0,0 0 0,1 0 0,0-1 0,0 0 0,-1 0 0,1 0 0,1-1 0,-1 1 0,0-1 0,0 0 0,0-1 0,0 1 0,3-1 78,0 0-116,0 0-1,1 0 1,-1-1 0,0 0-1,0 0 1,0-1 0,1 0 0,-2-1-1,1 0 1,0 0 0,-1 0-1,1-1 1,-1 0 0,0-1 0,0 0-1,-1 0 1,1 0 0,-1-1 0,0 1-1,-1-1 1,1-1 0,1-3 116,-2 1-67,-1 0 1,1 0 0,-2-1-1,1 1 1,-1-1-1,-1 0 1,0 0 0,0 0-1,-1-1 1,-1 1-1,1 0 1,-2 0 0,1 0-1,-1-1 1,-1 1 0,0 0-1,0 0 1,-3-5 66,-2-7-24,-2 0 0,0 0 0,-1 1 0,-1 1 0,-1 0 0,-1 0 0,-10-11 24,9 14 6,0 1-1,-2 1 0,0 0 1,0 1-1,-2 0 1,1 2-1,-2 0 1,0 1-1,0 1 0,-1 1 1,0 0-1,0 2 1,-1 0-1,0 1 1,0 1-1,-1 1 0,1 1 1,-1 1-1,0 1 1,0 1-1,0 1 1,1 1-1,-1 1 0,0 0 1,1 2-1,0 0 1,0 2-1,-5 2-5,-9 8 164,1 0 0,0 2 0,1 2 0,2 1 0,0 1 0,1 2 0,-20 22-164,12-8 160,1 3-1,3 1 1,1 2 0,2 1 0,0 5-160,13-18 323,2 1 1,1 0-1,2 1 1,1 1 0,2 0-1,1 0 1,2 1-1,2 0 1,1 1 0,1 7-324,3-39 24,0 0 0,0 0 0,1 0 0,0 0 0,0 0 1,0 0-1,1 0 0,0 0 0,0 0 0,0-1 0,1 1 1,0-1-1,0 0 0,0 1 0,1-1 0,-1-1 0,1 1 1,0 0-1,1-1 0,-1 0 0,1 0 0,0 0 0,4 2-24,-3-3 1,1 1 0,-1-1-1,1 0 1,-1-1-1,1 0 1,0 0 0,0 0-1,0-1 1,0 0-1,0-1 1,0 1 0,1-1-1,-1 0 1,0-1 0,0 0-1,0 0 1,0-1-1,0 0 1,0 0 0,2-1-1,6-4-122,0-1 0,-1-1 0,0 0 0,-1 0 0,0-1 0,0-1 0,-1-1 0,0 1 0,-1-2 0,0 0 122,6-9-137,-1 0 1,0-2-1,-2 1 1,-1-2-1,7-18 137,-14 27-2,-1 0 0,0-1 0,-1 0 1,-1 0-1,-1 0 0,0 0 0,-2 0 0,0-1 1,0 1-1,-3-13 2,-3-8 15,-2 0-1,-1 1 1,-2 0 0,-5-8-15,11 29 11,-2 0-1,0 1 1,0 0-1,-2 0 1,0 0 0,0 1-1,-1 0 1,-11-10-11,18 20 32,-1 1-1,0-1 1,0 1 0,-1 0 0,1-1 0,-1 2 0,1-1 0,-1 1 0,0-1 0,0 1 0,0 1-1,0-1 1,0 1 0,-1 0 0,1 0 0,0 0 0,-1 1 0,1 0 0,0 0 0,-1 0-1,1 0 1,0 1 0,-1 0 0,1 0 0,0 1 0,0 0 0,0-1 0,0 2 0,-4 1-32,-4 4 54,0 0 0,0 1 0,0 1 0,1 0 0,1 1 0,0 0 0,0 1 0,1 0 0,1 0 0,0 1 0,1 0 0,0 1 0,1 0 0,0 0 0,-2 10-54,-2 5 138,1 2 0,2-1-1,1 2 1,1-1 0,1 1 0,2-1-1,2 9-137,1-12 84,1 0 1,1-1-1,2 1 0,1-1-84,-2-12 1,1 0 0,0-1 0,1 1 0,1-1 0,0 0-1,1-1 1,0 0 0,2 1-1,-5-8-2,1-1 0,-1 0 0,1 0 0,1-1 0,-1 1 0,0-1 0,1 0 0,0-1 0,0 1 0,5 1 2,-7-3 0,0 0-1,0-1 1,0 1-1,0-1 1,1 0 0,-1 0-1,0-1 1,1 1 0,-1-1-1,1 0 1,-1 0-1,0 0 1,1-1 0,-1 1-1,0-1 1,1 0 0,-1 0 0,18-8 70,13-5-349,-1-2 1,21-12 278,-44 21-54,0 0 0,-1-1 1,0 0-1,0 0 0,-1-1 0,0-1 0,0 1 1,-1-1-1,4-7 54,-4 4-53,-1 1 0,-1-1 0,0 0 0,0 0 0,-1-1 0,-1 0 0,0 0 0,-1 0 0,-1 0 1,0 0-1,-1-11 53,-1 4-66,-1-1 0,-1 1 0,-1 0 0,-1 0 0,-1 0 0,-1 1 0,-5-13 66,8 25 2,-10-31-105,-2 1-1,-1 1 1,-3 0 0,-10-16 103,22 43-25,-1-1 0,0 2 0,0-1 0,-1 1 1,0 0-1,0 1 0,-9-6 25,12 10 13,-1 0 0,0 0-1,0 1 1,0-1 0,0 2 0,-1-1 0,1 1-1,-1 0 1,0 1 0,1-1 0,-1 2-1,0-1 1,0 1-13,2 0 12,0 1-1,0-1 1,0 1 0,-1 1-1,2-1 1,-1 1-1,0 0 1,0 0 0,0 1-1,1-1 1,0 1-1,-5 4-11,1-1 30,0 1 0,1 1 0,0 0 0,0 0 0,1 0-1,-7 10-29,-2 8 116,0 1 1,1 0-1,2 1 0,-7 23-116,8-19 234,2 0-1,1 0 1,1 1 0,-3 34-234,9-53 49,1 0 1,1 0-1,0 0 1,1-1-1,0 1 0,1 0 1,0 0-1,1-1 1,1 1-1,0-1 0,1 0 1,1 0-1,3 5-49,-6-13-11,0 0 0,1 0 0,-1-1 0,1 1 0,1-1-1,-1 0 1,0 0 0,1 0 0,0-1 0,0 1 0,0-1 0,0-1 0,0 1 0,1-1-1,-1 1 1,1-2 0,0 1 0,0-1 0,-1 1 0,1-2 0,0 1 0,0-1-1,0 1 1,0-2 0,0 1 0,0-1 0,0 0 0,0 0 0,-1 0 0,1-1-1,0 0 1,-1 0 0,1-1 0,-1 1 0,0-1 0,0 0 0,0-1 0,0 1-1,-1-1 1,1 0 0,-1 0 0,0 0 0,0-1 0,2-2 11,2-4-157,0-1 0,-1 0 0,0 0 1,-1-1-1,-1 0 0,0 0 0,0 0 0,-2-1 0,1 0 1,-2 1-1,0-1 0,0 0 0,-1 0 0,-1 0 0,-1-6 157,-2-24 31,-3 1 0,-1 0 0,-2 0 0,-5-14-31,-1 12-177,-1 0 0,-3-2 177,18 43 23,0 1-1,-1 0 1,1 0-1,-1 0 0,0 0 1,0 0-1,0 0 1,0 0-1,0 1 0,0-1 1,-1 1-1,0-1 1,1 1-1,-1 0 0,0 0 1,0 0-1,0 1 1,0-1-1,0 1 0,0-1 1,-1 1-1,1 0 1,0 0-1,-1 1 1,1-1-1,-1 1 0,1 0 1,-1-1-1,1 1 1,-1 1-1,1-1 0,0 1 1,-1-1-1,1 1 1,-1 0-1,1 0 0,0 0 1,0 1-1,0-1 1,-1 1-1,1 0 1,1 0-1,-1 0 0,0 0 1,0 0-1,1 0 1,-1 2-23,-14 13 41,2 1 0,0 1 1,1 0-1,1 1 0,1 1 1,0 0-1,2 0 0,0 1 1,2 1-1,0-1 0,2 1 1,0 1-1,2-1 0,1 1 1,0-1-1,2 1 0,1 5-41,-1-27-6,1 0 0,0 1 1,0-1-1,0 0 0,1 0 0,-1 0 0,1 0 0,-1 0 0,1 0 0,-1 0 0,1 0 1,0 0-1,0 0 0,0 0 0,0 0 0,1 0 0,-1-1 0,0 1 0,1 0 1,-1-1-1,1 1 0,-1-1 0,1 0 0,0 1 0,0-1 6,0 0-96,0-1 1,0 0-1,0 1 0,0-1 1,1 0-1,-1 0 0,0 0 1,0 0-1,0-1 0,0 1 1,0 0-1,0-1 0,0 0 0,0 1 1,0-1-1,0 0 0,0 0 1,0 0-1,-1 0 0,1-1 1,0 1-1,-1 0 0,1-1 96,1 0-4,-1-1 0,1 0 0,0 0 1,-1 0-1,0 0 0,0 0 0,0-1 0,0 1 0,-1 0 0,1-1 0,-1 0 0,0 1 0,0-1 0,1-3 4,4-58 151,-5 39-72,4-40 1068,-2-10-1147,-4 72-30,0 1 1,1-1-1,-1 0 1,0 1 0,-1-1-1,1 1 1,0 0-1,-1-1 1,0 1 0,0 0-1,0 0 1,0 0-1,0 0 1,-1 1 0,1-1-1,-1 1 1,0-1-1,-3-1 30,-2-2-9,0 0-1,0 1 1,-1 0-1,0 0 1,0 1-1,-1 0 10,2 1-101,-1 0 0,0 1 0,0 0 0,0 1-1,0 0 1,-8 0 101,14 0-5,-3-3-2,5 3-19,1 1-18,-28-11-270,-41 2-300,67 9 567,2 0 43,0 0-25,0 0-175,0 0 38,0 0 332,0 0 27,-7-6-273,-21 5 47,27 1 184,0 1 1,-1-1 0,1 1-1,0 0 1,0-1 0,0 1-1,-1 0 1,1 0 0,0 0-1,0-1 1,0 1 0,0 1-1,0-1 1,0 0 0,1 0-1,-1 0 1,0 0 0,0 0-1,1 1 1,-1-1 0,1 0-1,-1 1 1,1-1 0,0 0-152,-2 3 45,1-1 0,0 1 1,1-1-1,-1 1 0,0-1 1,1 1-1,0-1 0,0 1 1,0 0-1,0-1 0,1 1 1,0 0-46,12 39 83,-9-32-69,0 0 0,-1 0 0,-1 1 0,1-1 0,-2 1 0,0 0 0,0 0-14,3 66 209,6-29 422,-2-15-814,-5-27 185,-2 1 11,-1-7 55,0-1-15,0 0-130,0 0-7,6 11 107,-2 15 14,-2-15-39,-1 0 1,1 0-1,-2 0 0,1 0 0,-2 0 0,0 4 2,1-12 123,-1 5-92,-1 0-31,-13 33 190,13-38-123,1 1 0,-1 0-1,0 0 1,1 0 0,0 0-1,0 0 1,0 4-67,-8 32 30,0 22-1017,3-24-3477,4-23-2556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33:12.282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 38 1624,'0'0'0,"0"0"0,0 0 0,0 0-744</inkml:trace>
  <inkml:trace contextRef="#ctx0" brushRef="#br0" timeOffset="1">60 31 1800,'0'0'481,"0"0"71,0 0 264,0 0-78,0 0-597,5 1-148,32 7 800,1-1 0,0-2 0,0-2 0,35-1-793,-29-2 175,-1-3 0,1-1 0,-1-2 0,32-9-175,-58 9-194,-13 4 242,1 0 0,0 0 1,0 1-1,-1-1 0,1 1 1,0 1-1,5-1-48,-9 1 8,-1 0 7,0 0 2,0 0 0,0 0-19,0 0-28,0 0-83,0 0 16,0 0 129,0 0-14,0 0-179,0 0 1,-33 7 243,-35 9 218,9-7-110,1-4 0,-1-2 0,-3-2-191,20 5 142,36-5-137,0 1 0,-1-1-1,1-1 1,0 1 0,0-1-1,0 0 1,-4 0-5,-23-3-152,31 3-21,2 0-2,0 0 112,-28-7-153,114 14-57,-64-4 510,0-1-1,0-1 1,0-1 0,-1-1 0,7-1-237,34-1 868,-10-4 186,-39 6-1045,0-1-1,0 0 1,0 0 0,-1-2 0,0 1 0,2-2-9,-1 0 103,0 1 1,0 0-1,11-1-103,11-3 767,-34 8-739,49-8-1820,-41 8-5321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13:33:12.28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211 35 728,'-25'0'1012,"42"0"168,0-1-716,16 2 307,-32-1-758,31-8 1103,25-5 488,-56 12-1763,-1 1 84,18-8 1013,-9 4 1432,-17 14-692,1-3-1691,0-1 1,-1 0-1,0 0 1,0-1-1,0 0 1,-1 0-1,1-1 1,-1 0 0,0-1-1,-1 0 1,-6 2 12,-1-2 79,0-1 0,0 0 0,-1-1 1,1 0-1,0-2 0,-7-1-79,-40-6 60,63 8-8,-35-8 64,30 6-164,-12-5-63,40 12 57,12 3 395,-12-6-337,1-1 0,-1-1-1,0-1 1,4-2-4,41 0-1,-50 3 159,-1-2 0,1 1 1,-1-2-1,0 0 1,5-2-159,-2-3-79,-34 8-49,-12 0 161,-17-1-151,15 0 53,-1 2 1,0 0-1,-26 6 65,40-5-237,1 0 0,-1-2 0,1 1 0,-1-2 0,0 0 0,-12-3 237,19 3-2,7 0-4,2 1-13,0 0-42,0 0-3,0 0 32,0 0-4,0 0-48,0 0 2,0 0 57,2 0 31,1-1 1,-1 1-1,0 0 0,0 0 0,0 0 1,1 0-1,-1 0 0,0 0 0,0 1 1,0-1-1,0 1 0,0 0 1,2 0-7,-3-1 21,27 6 156,0-1-1,0-1 1,0-2 0,1-1 0,0-1 0,15-3-177,-32 2 12,0-1-1,0 0 1,0-1 0,0 0-1,-1-1 1,1-1-12,-10 5 11,7-2 72,21-9 88,-40 16-107,0-1 1,-1 0 0,1-1 0,-1 0-1,0-1 1,0 0 0,0-1-1,0 0 1,0-1 0,0 0 0,-5-1-65,3 0 0,-121-7-382,112 7 636,9 1-994,32 4 425,-5-2 377,0 1-25,1-1 1,-1-1-1,1 0 1,0-1-1,-1 0 1,3-1-38,118-12 56,-121 11 3,0-1 0,0 0 0,11-4-59,-24 6-33,-1 1 42,-43 5 574,14-1-489,-1-1 0,0-1 0,0-1 0,-29-4-94,22-1 3,28 4-73,0-1 0,0 0-1,0-1 1,-6-1 70,3 1-179,15 6-150,17 7 267,-5-8 100,0 0 0,0-1 0,0-1 0,0-1 0,0 0 0,0-1 0,1 0-38,52-2 568,-60 2-505,1 0 0,-1 0 0,0-1 0,8-2-63,7-2-3082,-12 3-3658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4T14:08:03.0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49 134 12640,'0'0'0,"0"0"0,54 7 0,-2 1-9000</inkml:trace>
  <inkml:trace contextRef="#ctx0" brushRef="#br0" timeOffset="1398.97">116 212 2160,'-6'-9'1697,"1"11"-889,-2 24-211,2-1 509,-14 69-228,13-58-533,-2 0 1,-2 3-346,7-27 30,0 1 0,2-1 0,-1 1 0,2 0 1,0 4-31,-4 39 908,-1-20-276,-4 23 804,-7 15-1436,14-63 37,0 0 1,1 1 0,0 0 0,0-1-1,1 1 1,1-1 0,0 1-1,1-1 1,0 1 0,0-1 0,1 0-1,1 1 1,0-2 0,2 4-38,10 19 422,1-2 0,2 0 0,22 27-422,-34-49 45,0 0 0,1 0 0,0-1 0,1 1-1,0-2 1,0 1 0,1-2 0,0 1 0,0-1 0,0-1 0,1 1-1,0-2 1,0 0 0,0 0 0,1-1 0,-1 0 0,1-1-1,-1 0 1,11-1-45,62 11 88,-57-7 411,1-1-1,-1-2 1,1 0 0,9-2-499,-27-1 84,4 0 120,0 0 0,0-1 0,-1 0 0,12-4-204,-16 1 74,0 0 0,-1-1 0,0 0 1,0 0-1,0-1 0,-1 0 0,0-1 0,4-4-74,7-7 135,-10 10-63,0-1-1,0 0 1,-1-1 0,0 1 0,-1-1 0,0-1 0,1-5-72,30-86-26,-34 94 6,7-23 18,3-5-2,-2-2 0,-2 0-1,5-37 5,-14 66-20,-1 1-1,0 0 1,-1-1-1,0 1 0,0 0 1,-1 0-1,0 0 0,-1 0 1,0 1-1,0-1 1,-1 1-1,0 0 0,-2-2 21,-2-4-33,1 0 0,1-1 0,1 1 0,-2-6 33,0-5 3,-29-86 55,31 96-47,-1 0 1,0 0-1,-1 1 1,-1 1-1,0-1 1,-3-1-12,5 5 3,-1 1-1,-1-1 1,0 1 0,0 1 0,-1 0 0,0 0 0,0 1-1,-9-5-2,-25-15-35,37 22 20,0 0 1,-1 0 0,0 1 0,0 0-1,0 0 1,-6-1 14,3 2-19,0 1 1,-1 0-1,0 1 0,1 0 0,-1 1 0,1 0 1,-1 1-1,0 0 0,1 1 0,0 0 0,-1 1 1,1 0-1,-10 5 19,8-3-20,1 1 0,-1 1 0,1 0 0,1 0 1,-1 1-1,1 1 0,1 0 0,-1 0 0,2 1 0,-1 0 0,-4 8 20,-1 5 2,1 1 0,2 1-1,0 0 1,-4 14-2,-11 25 0,10-24 116,2 0 0,1 1 0,3 1 0,1 0 0,1 5-116,6-20 6,1 0-1,1 15-5,0 7 2,-2 10-113,3-1-1,3 11 112,0-44-34,0 1 0,2-1 0,0 1 0,2-1 0,1-1-1,2 5 35,-6-19 6,1-1-1,0 0 0,0 1 1,1-2-1,0 1 0,1-1 0,0 0 1,0 0-1,0 0 0,1-1 0,1-1 1,-1 1-1,8 3-5,-9-6 59,0 0 1,1-1-1,-1 0 1,1 0-1,0-1 1,0 0-1,0 0 1,0-1-1,0 0 1,0-1-1,0 1 1,0-2-1,0 1 1,0-1-1,0 0 1,0-1-1,8-2-59,18-9 144,0-1 0,-1-3-1,-1 0 1,-1-2-1,0-1 1,18-17-144,-35 25 3,1 0 0,-2-1 1,0 0-1,0-1 0,-2-1 1,1 0-1,-2-1 0,0 0 1,-1 0-1,-1-1 0,3-9-3,4-14 129,-2 0-1,-2-1 1,-2 0-1,2-23-128,1-2 54,-7 46-28,-1 0 0,0 0 0,-2-1 0,0 1 0,-2 0 0,0-1 0,-2 1 0,0-1 0,-2-5-26,-8-29-18,1 2-25,-2 0 1,-2 1-1,-8-11 43,16 50 2,-1 0 0,0 0 0,-1 0 0,-1 1 1,0 1-1,0 0 0,-1 0 0,-1 1 0,0 0 1,0 1-1,-1 0 0,0 1 0,-1 1 0,-1-1-2,-45-20 58,-34-8-58,73 27 2,12 7-5,1-1 0,-1 1 0,1 0 0,-1 1 0,0 0 0,1 0 0,-1 1-1,0 0 1,0 1 0,0 0 0,1 0 0,-1 1 0,1 0 0,-1 0 0,1 1-1,0 0 1,-1 1 0,2-1 0,-1 2 0,0-1 0,1 1 0,0 0 0,0 1-1,0-1 1,1 2 0,0-1 0,0 0 0,0 1 0,1 0 0,0 1 0,1-1-1,-1 1 1,2 0 0,-1 0 0,-2 7 3,0 6-14,0 0-1,1 1 0,1-1 1,1 1-1,1 3 15,-3 114-619,3-29-2299,-3-44-745,1-12-4250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4T14:08:15.41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325 1283 2696,'0'0'0,"0"12"0,0 8 0,0 13-1544</inkml:trace>
  <inkml:trace contextRef="#ctx0" brushRef="#br0" timeOffset="329.6">449 1181 1624,'0'0'0,"-14"16"0,-11 8 0,13-12 144,5-5-144,7-7 144,26-25-144,-1 0-992</inkml:trace>
  <inkml:trace contextRef="#ctx0" brushRef="#br0" timeOffset="703.21">339 1276 3416,'0'0'5,"0"-1"1,0 1 0,-1 0-1,1 0 1,0-1-1,0 1 1,-1 0-1,1-1 1,0 1-1,0 0 1,-1 0 0,1 0-1,0-1 1,0 1-1,-1 0 1,1 0-1,0 0 1,-1 0-1,1 0 1,0-1 0,-1 1-1,1 0 1,0 0-1,-1 0 1,1 0-1,-1 0 1,1 0-1,0 0 1,-1 0 0,1 0-1,0 0 1,-1 1-1,1-1 1,0 0-1,-1 0 1,1 0-1,0 0 1,-1 0 0,1 1-1,0-1 1,0 0-1,-1 0 1,1 0-1,0 1 1,-1-1-6,-25 18 785,-22 29 652,17-10-1353,30-36-214,-5 0 70,15-8 355,30-33 1038,1 2-1,29-21-1332,-109 111 2699,-30 26-2699,63-72-3,-2 3-7,-1 0-1,0 0 1,-1-1-1,-6 3 11,8-5-23,8-5 251,1-1 0,0 0-200,0 0-28,9-17 85,1-2 93,1 1-1,1 1 1,0 0-1,2 0 0,6-6-177,20-25 456,-32 39-454,1 0 0,0 0 0,0 1 0,1 0 0,0 1 0,0 0 0,1 0 0,0 1-1,0 1 1,0 0 0,1 0 0,-1 1 0,4 0-2,-13 3-281,-2 1 116,0 0 6,-1 1 106,-1 0 1,0 0-1,0 0 1,1-1-1,-1 1 1,0 1-1,1-1 1,-1 0-1,1 0 1,0 1-1,-1-1 1,0 2 52,-3 2-15,-60 57-732,-41 50 747,39-38-2883,33-35 187,7-7-350</inkml:trace>
  <inkml:trace contextRef="#ctx0" brushRef="#br0" timeOffset="3060.95">50 1604 1976,'0'0'0,"0"0"0,0 0 0,0 0-1008</inkml:trace>
  <inkml:trace contextRef="#ctx0" brushRef="#br0" timeOffset="3555.95">76 1568 2336,'0'0'1705,"0"0"-130,4-4-693,14-18-529,0-1 0,-2 0-1,0-1 1,-2-1-1,6-14-352,3-3 804,19-26-804,38-47 11,-78 113 67,-2 2-368,0 0-77,0 0 102,0 0 85,0 0 241,0 0 34,-27 27-129,7-4 232,1 2-1,2 0 0,0 1 0,2 0 0,-3 8-197,2-2 161,-2-2 0,-2 0 1,-17 21-162,20-30 166,5-6-223,-1 0 0,0 0 0,-1-2 0,-9 7 57,11-10 1071,29-21 700,-3 2-1655,-7 4 53,0 1 1,-1-1-1,0-1 1,0 1-1,2-4-169,2 0 196,0-1-1,1 1 1,0 1-1,0 0 1,11-6-196,-19 13-12,-3 1 8,0 13 43,-1-8-92,1 0 0,-1 0-1,0 0 1,0 0 0,-1 0 0,1-1 0,-1 1 0,0 0 0,0-1 0,-1 0 0,1 1 0,-1-1 0,0 0 0,0 0 0,0-1 0,-1 1 0,1-1 0,-1 1 0,0-1 0,0 0 0,0-1 0,-2 2 53,-5 4-5012,11-8 75</inkml:trace>
  <inkml:trace contextRef="#ctx0" brushRef="#br0" timeOffset="6926.29">320 1011 3952,'-33'40'1092,"38"-42"-661,1 1 0,-1 0 1,1 0-1,-1 1 0,1-1 1,-1 1-1,1 0 0,1 1-431,-3 0 86,2 1 114,0 1 0,0-1 0,0 1 0,-1 0 0,1 0 0,-1 1 0,1 0-200,-4-2 360,5 8-36,26 29 772,-24-30-744,-1-1 1,0 1-1,5 10-352,21 37 569,-33-51-545,1 1 0,-1-1 0,-1 0 0,1 0 0,-1 0 0,0 5-24,1-2-205,-1 7 999,0-14-785,0-1 0,0 0 0,-1 0 0,1 1 0,0-1 0,0 0 1,-1 0-1,1 1 0,0-1 0,-1 0 0,1 0 0,0 0 0,-1 0 0,1 0 0,0 0 0,-1 1 0,1-1 0,0 0 0,-1 0 1,1 0-1,0 0 0,-1 0 0,1 0 0,0 0 0,-1 0 0,1-1 0,-1 1 0,1 0 0,0 0 0,-1 0 0,1 0 1,0 0-1,0-1 0,-1 1 0,1 0 0,0 0 0,-1 0 0,1-1 0,0 1 0,0 0 0,-1 0 0,1-1 0,0 1 0,0 0 1,0-1-10,-24-17 51,2 0 0,1-2 0,0 0 0,1-3-51,-18-16 64,33 35-44,1-1 1,-1 0 0,1-1 0,0 1 0,1-1 0,-1 1 0,1-1 0,1 0 0,-1 0 0,1-1-1,0 1 1,0 0 0,-1-6-21,2-3 49,0 1-1,1-1 1,0 0 0,1 1-1,3-10-48,-4 22-77,0 2-284,0 0 11,0 0 332,0 0 70,5-8-7,-3 8-43,1 0-1,-1 0 1,1 1 0,-1-1-1,1 1 1,-1 0 0,1-1-1,-1 1 1,0 0-1,1 1 1,-1-1 0,0 0-1,0 1 1,0-1 0,2 2-2,26 32-287,-26-29 261,1 0 1,0 0 0,0 0-1,0-1 1,1 0-1,2 2 26,17 13 586,-2 0 0,0 1 0,17 22-586,-35-39 256,7 3-192,25 16 29,-35-21-10,4 13 187,-1-5 221,-6-10-483,1 0-1,0 1 1,-1-1-1,1 0 0,-1 0 1,1 0-1,0 1 1,-1-1-1,1 0 0,-1 0 1,1 0-1,0 0 0,-1 0 1,1 0-1,-1 1 1,1-1-1,-1 0 0,1 0 1,0-1-1,-1 1 0,1 0 1,-1 0-1,1 0 1,-1 0-1,1 0 0,0 0 1,-1 0-1,1-1 0,-1 1-7,-20-3 37,17 2-30,-1 1 0,1-1 0,-1 0-1,1-1 1,-1 1 0,1-1 0,0 0-7,-55-36 11,44 26-11,0-2 0,3 4 0,9 8-8,0-1 0,0 0-1,0 0 1,1 0-1,-1 0 1,1 0 0,0 0-1,0-1 1,0 1-1,-2-4 9,4 5-7,-1 0-1,0 0 1,0 0-1,-1 0 1,1 0-1,0 0 1,-1 0-1,1 1 1,-1-1-1,0 0 1,1 1-1,-1-1 1,0 1-1,-1-1 8,-19-10-92,8 5 144,0-1 1,1-1-1,-11-8-52,24 15 12,-2 0-15,-14-3-2,-22-4-79,37 8 103,1 1-2,0 0-10,-9-2-34,1-1-553,20 1 374,72-5 714,0 1 86,1-4 0,11-6-594,24-18-159,-54 7 507,-64 26-275,-2 1 46,0 0 122,0 0-13,-28-5-162,11 5-144,-1 0-1,1 2 1,0 0 0,0 1 0,-6 3 78,-41 5-183,59-11 183,-23 3-9,0 1-1,0 1 0,0 1 1,-6 3 9,12-4-532,34-7 584,22 4 28,1-2 0,-1-2 0,0-1 0,32-8-80,-27 4 254,35-13-254,-71 19 68,-3 1-30,0 0-12,0 0-7,0 0 24,0 0 6,-4 1-43,1 1 1,0-1-1,0 0 1,0 1-1,0 0 0,0-1 1,0 1-1,0 1 0,1-1 1,-2 1-7,-6 5 8,-11 5 6,2 0 0,0 2 0,0 0 0,2 1 0,0 1 0,0 0 0,2 1 0,-8 12-14,22-28 63,1-2 47,0 0-15,0 0-100,0 0-3,0 0 70,8-3-53,0 0-1,-1-1 1,0 0-1,0 0 1,0-1-1,0 1 0,0-1 1,1-3-9,-6 7 3,23-24-13,-21 20 8,0 1 1,0 0-1,1-1 0,-1 2 1,1-1-1,0 0 1,2 0 1,32-25-124,-38 28-4,-1 1-156,0 0 60,0 0 358,0 0 57,1 1-187,0 0 0,0 0 0,-1 0 0,1 0 0,0 0 0,0 0 0,-1 0 0,1 0 0,-1 0 0,1 0 0,-1 0-1,1 0 1,-1 0 0,0 0 0,0 1 0,1-1 0,-1 0 0,0 0 0,0 0 0,0 1-4,1 25-4,-1-10 22,0 1 0,-2 0 0,0-1 0,-1 1 0,0-1 0,-2 0 0,0 0 0,-1-1 0,-1 1 0,0-1 0,-2 1-18,9-16 15,0 0 0,-1 0 0,1 0 0,-1-1 0,1 1 0,0 0 0,-1 0 0,1 0-1,-1-1 1,0 1 0,1 0 0,-1-1 0,0 1 0,1-1 0,-1 1 0,0-1 0,0 1-1,1-1 1,-1 1 0,0-1 0,0 0 0,0 1 0,0-1 0,0 0 0,0 0 0,1 1-1,-1-1 1,0 0 0,0 0 0,0 0 0,0 0 0,0 0 0,0-1-15,-1 1 4,1-1 0,0 0 1,0 0-1,1 0 0,-1 0 1,0 0-1,0 0 0,0 0 1,1 0-1,-1 0 0,0-1 1,1 1-1,-1 0 0,1 0 1,-1-1-1,1 1 0,0 0 1,0-2-5,-2-9-20,1 0 0,1 0 0,0 0 1,0 0-1,1 0 0,1 0 0,0 0 1,1-1 19,5-30-217,-8 41 226,0 2-13,0 0 2,0 0 22,1 1-15,0-1 1,-1 1 0,1 0-1,0 0 1,0-1 0,0 1-1,-1 0 1,1 0 0,0 0-1,-1 0 1,1 0-1,-1 0 1,1 0 0,-1 0-1,0 0 1,1 0 0,-1 0-1,0 0 1,0 1-6,6 21 114,-5-12-111,0 0 0,-1 0 1,-1 1-1,1-1 0,-2 0 0,-1 7-3,-3 37 234,6-54-212,0-1 4,0 0-14,0 0-17,0-41-86,0 25 133,-1 3-49,1 0 1,1-1-1,0 1 1,1-1 0,0 1-1,3-6 7,-5 18-32,0 1-179,0 0-5,0 0 162,0 0 51,-5 23 62,3-11-58,1 0 0,0 0-1,1 0 1,1 4-1,-2 40 71,0-53 21,1-3 140,0 0-29,0 0-246,-19-33 210,3 3 39,8 18-221,1 0 1,1-1-1,0 0 1,-1-5 14,7 16-105,0 2-11,0 0 24,0 0-12,-18-2-167,17 11 244,0-1-1,0 1 1,1 0 0,1 0-1,-1-1 1,3 8 27,-3-10 36,1-4 12,-1-2-9,0 0 11,0 0 52,0 0-93,0 0 1,1 0 0,-1 0-1,0 0 1,1 0 0,-1 0-1,0 0 1,1 0 0,-1 0-1,0 0 1,1 0 0,-1 0-1,0 0 1,1 0 0,-1 0-1,0 0 1,1-1 0,-1 1-1,0 0 1,1 0 0,-1 0-1,0 0 1,0-1 0,1 1-1,-1 0 1,0 0 0,0-1-1,1 1 1,-1 0 0,0 0-1,0-1 1,0 1 0,0 0-1,1-1 1,-1 1 0,0 0-1,0-1 1,0 1 0,0 0-1,0-1 1,0 1 0,0 0-1,0-1 1,0 1 0,0 0-1,0-1 1,0 1 0,0 0-1,0-1-9,0-18 144,0 19-196,0-5 41,-1 1 0,1 0 0,-1 0 0,0 0 0,0 0 0,0 0 0,-1 0 0,1 0 0,-1 0 0,0 0 0,0 1 0,0-1 0,-3-2 11,4 4-19,-1-1-1,0 1 0,0-1 1,0 1-1,0 0 0,0 0 0,0 0 1,-1 0-1,1 0 0,-1 0 1,1 1-1,-1-1 0,0 1 0,0 0 1,0 0-1,0 0 0,1 0 1,-2 0 19,0 0-23,1 0 18,-5 1 9,6 0 24,2 0-43,4 24-466,1-14 499,1-1 0,0 0 0,1-1 0,0 1 0,0-1 0,1-1 0,0 1 0,0-1 0,1-1 0,5 4-18,-4-2 5,-10-8 12,1 1 1,-1-1-1,0 0 1,1 1-1,-1-1 1,0 1-1,1-1 0,-1 0 1,1 0-1,-1 1 1,1-1-1,-1 0 0,1 0 1,-1 1-1,0-1 1,1 0-1,0 0 0,-1 0 1,1 0-1,-1 0 1,1 0-1,-1 0 1,1 0-1,-1 0 0,1 0 1,-1 0-1,1 0 1,-1 0-1,1 0 0,-1 0 1,1-1-1,-1 1 1,1 0-1,-1 0 0,1-1-17,2-18 77,-11-24 30,6 38-141,0 0-1,0 0 1,-1 1-1,1-1 1,-1 1-1,0-1 1,0 1-1,-1 0 1,-1-1 34,4 3-215,1 2-46,0 0 31,0 0 116,-2 3 108,0 0 1,1 0-1,-1 0 0,1 0 1,0 1-1,0-1 1,0 0-1,0 0 1,0 1-1,1 2 6,-1-3-7,-1 7 58,-1 0 0,2 1 0,0-1 1,0 1-1,0-1 0,2 1 0,-1-1 0,1 1 0,1-1-51,-2-8-7,0-2 53,0 0 214,0 0-4,3-2-262,0-1 0,0 0 0,0 0 0,0 0 1,-1 0-1,1-1 0,0-1 6,9-11-14,-3 6-1,3-4-33,1 1 0,0 0 0,1 1 48,-13 11-370,-1 1-1104,0 0-1868,0 0-6395</inkml:trace>
  <inkml:trace contextRef="#ctx0" brushRef="#br0" timeOffset="7377.72">1155 387 9144,'0'0'0,"0"0"0,-10 10 0,1-1-6384</inkml:trace>
  <inkml:trace contextRef="#ctx0" brushRef="#br0" timeOffset="10129.16">1182 367 4576,'-3'4'779,"0"-1"0,0 1 1,-1-1-1,1 0 0,-1 0 0,0 0 0,0 0 1,0 0-1,-5 1-779,-10 2-311,17-6 425,2 0 11,0 0-41,0 0 41,0 0 190,0 0 76,0 0 98,0 0-36,0 0-258,0 0 1,0 0 247,0 0-22,0 0-278,0 0 126,0 0 43,-3 14 143,2-7-379,1 0 0,0 0 0,0 0 0,1-1 0,-1 1 1,1 0-1,1 0 0,-1-1 0,1 1 0,1-1 1,-1 1-1,1-1 0,0 0 0,2 2-76,0 1 29,0 0-1,-1 1 1,0-1 0,0 1-1,-1 0 1,0 0 0,-1 0-1,0 1 1,0-1 0,-1 9-29,-1 81 426,0-51-98,1-41-250,-1 1 0,0-1-1,-1 0 1,1 0 0,-1 0 0,-3 8-78,4-14 67,0 0 0,-1-1-1,1 1 1,0 0 0,0 0-1,0 0 1,1-1 0,-1 1 0,0 0-1,1 0 1,0 1-67,-1-2 384,-2-4-123,-2-3-213,-3-9-30,0 0 1,2 0-1,0 0 1,0-1-1,2 1 1,0-1-1,0 0 0,2 0 1,-1-8-19,0 1 191,2-93-566,-1 108 370,0-1 0,0 0 0,0 0 0,1 1 0,1-1 0,0 0 0,0 0 0,0 0 0,1 1 0,1-1 0,-1 1 0,1 0 0,1-1 0,-1 1 0,2 1 0,-1-1 0,1 1-1,0-1 1,2-1 5,-3 1-473,-5 10 465,0-1 0,1 1-1,-1-1 1,1 1 0,-1-1 0,1 1 0,-1 0 0,1-1 0,0 1 0,0-1 0,0 1 0,0 1 8,14 88-300,11 76 209,-23-154 140,1-1-1,-1 1 1,5 9-49,2 9 78,-3-7 31,-2-11-91,-1 0 1,-1 0-1,0 1 1,0-1-19,-1-4 154,0 5 277,-2-13-254,-3-7-105,-2-8-87,0-1 0,2-1 0,0 1 0,0-1 0,0-9 15,1 7-17,0 0 0,-2 0 0,0 0 1,-2-3 16,2 9 7,2-1 1,-1 0-1,2 0 1,-2-14-8,-9-38 24,11 61 1,1 0-1,0 1 0,-1-1 0,0 0 0,0 1 0,0 0 0,0-1 0,0 1 0,-1 0 0,1 0 1,-1 0-1,-2-2-24,1 2-24,0-1 1,1 0-1,-1-1 1,1 1-1,0-1 1,0 1-1,0-1 1,1 0-1,-1-1 24,-5-11-2,7 16-18,-1 0 0,-8-8 14,9 8 3,-16-8 0,5 0-80,10 8 63,0-1 0,0 1 0,0 0-1,-1 0 1,1-1 0,0 1 0,0 1-1,-1-1 1,1 0 0,-1 0 0,1 1-1,-1 0 1,1-1 0,0 1 0,-1 0-1,1 0 1,-1 0 0,1 1 0,-1-1-1,-1 1 21,2-1-7,-1 0 0,0 1 0,1-1 0,-1 1 0,0 0 0,1 0 0,-1 0 0,1 0 0,-1 0 0,1 0 0,0 1 0,-1-1 0,1 1-1,0-1 1,0 1 0,0 0 0,0 0 0,-1 2 7,-4 2-15,-14 18 196,0 0 0,-9 14-181,-4 6-54,33-43 80,1-1 28,-8 12 218,6-7-223,8-10-61,-5 3 24,13-12 11,14-16-7,-15 15-54,1 1-1,0 0 1,4-2 38,-14 13-69,0 0 0,0 0-1,0-1 1,-1 0 0,0 1 0,0-1 0,1-2 69,8-8-33,-11 13 109,-1 1 204,0 0-11,0 0-258,0 0-75,0 0-58,0 0 13,0 0 106,0 0-1,0 0-112,-9 6-22,-81 85 379,82-82-168,0 1 96,8-16-74,5-6-89,0 1-1,1 0 0,1 0 0,0 1 0,0-1 0,1 1 0,1 1 0,-1 0 1,3-1-6,25-23 55,33-21-55,-15 12-11,-45 36-24,1-1 1,0 1-1,1 0 1,4-1 34,-2 1 42,-11 5-13,-2 1-85,0 0-22,0 0 6,0 0 18,-11 8 57,-33 24-99,-34 23-7,-1 7 103,39-18 12,38-43-20,2-1 44,0 0 6,0 0-28,0 0-8,0 0-12,0 0 1,0 0 10,0 0 53,5-3 29,-1-1 0,0 1 0,0-1 0,-1 0 0,1 0 0,2-4-87,8-8-76,108-89-77,-119 103 148,45-43-242,-46 44 222,-2 1-17,0 0-60,0 0 20,8 11 197,-4-1-84,0 0 0,-2 0 1,1 0-1,-1 0 0,0 1 0,-1 8-31,1-5 26,0 1 0,1-1 0,3 10-26,-4-14 59,0-1-1,-1 0 0,0 1 1,0-1-1,-1 0 0,-1 1 1,1-1-1,-2 8-58,0-8 49,1 0 0,1 0 0,-1 1 0,2-1 0,-1 0 0,1 0 0,1 0 0,-1 0 0,2 1-49,0 2 24,0 2-1,-1-1 0,-1 0 0,0 0 0,0 0 0,-1 1 0,-1-1 1,-2 11-24,0 33 61,3-56-28,0-1 30,0 1-46,1 0-1,-1 0 1,1-1-1,-1 1 1,1 0-1,-1 0 1,1 0-1,-1 0 1,0 0-1,1-1 1,-1 1-1,0 0 1,0 0-1,0 0 1,1 0 0,-1 0-1,0 0 1,0 0-1,-1 0 1,1 0-17,0 1 17,0-2 44,13-42 231,-12 37-284,-1 0-1,1-1 1,-1 1 0,-1 0-1,1 0 1,-1-1-1,0 1 1,-1-3-8,-2-24 25,4 6-17,1 14 73,-1 0 1,0 0-1,-1 0 1,0-1-1,-1 1 1,-1 0-1,-2-7-81,-2-3 37,5 14-40,0 0 0,-1 0 0,0 1 0,-1-1 0,0 0 0,0 1 0,0 0 0,-1 0 0,-3-3 3,2 3-141,0 0 1,0-1-1,1 0 1,0 0-1,0-2 141,4 9-19,1 1-49,0 0-50,0 0-154,0 0 45,0 0 316,11-2 33,-8 2-137,-1 1 0,1 0-1,-1 1 1,0-1 0,1 0 0,-1 1 0,0-1 0,0 1 0,0 0 0,0-1 0,0 1 0,-1 0 0,1 0 0,0 0-1,-1 1 1,1-1 15,25 46-11,-15-25 44,-9-16-35,0 1 0,-1-1 0,0 1 0,0 0 0,-1 0 0,0 0 0,0 0 0,-1 0 0,0 1 2,2 21-4,3 26 55,-3 1-1,-3 9-50,0-5 18,1-60-25,-4 64-967,4-64 94,0-1-962,0 0-219,0 0-52,0 0-894,0 0-3539</inkml:trace>
  <inkml:trace contextRef="#ctx0" brushRef="#br0" timeOffset="14045.54">1415 1 4400,'4'12'-62,"-3"-10"150,0 0 0,0 0 0,0 0 0,0 0 0,-1 0 1,1 0-1,-1 0 0,1 1 0,-1-1 0,0 0 0,0 0 1,0 0-1,0 0 0,0 1 0,0-1 0,-1 0 0,1 0 1,-1 0-1,1 0 0,-1 0 0,0 0 0,0 0-88,0-2 69,1 0 1,-1 0-1,1 0 0,-1 0 0,0 0 0,1 0 0,-1-1 1,1 1-1,-1 0 0,1 0 0,-1-1 0,1 1 1,-1 0-1,1-1 0,-1 1 0,1-1 0,0 1 1,-1 0-1,1-1 0,-1 1 0,1-1 0,0 1 1,0-1-1,-1 1 0,1-1 0,0 1 0,0-1 1,0 0-1,-1 1 0,1-1 0,0 1-69,-8-20 1212,7 18-477,1 2 60,0 0-366,0 0-102,0 0-63,2 39 460,0-9-400,1-1 0,1 0 1,2 0-1,9 27-324,-1 3 235,-12-49-90,0 0 1,-1-1 0,0 1 0,-1 0 0,-1 8-146,1-17 191,0-1-22,0 0 11,0 0 88,0 0-24,0 0-201,0 0-46,-28-15 90,24 5-86,1-1 0,0 0 0,1-1 0,0 1 0,1 0 0,0-1 1,1 1-1,0-1 0,2-4-1,-2-7-12,0-11 28,-1-2-380,2-1-1,3-11 365,-4 46 207,0 2-25,4-6 108,1 32-165,-1 0 0,-1 0 0,-2 0 1,0 1-126,3 42 9,-4-62 20,0 0-1,0 0 1,0 0-1,-1-1 0,0 1 1,0 0-1,0 0 1,-2 2-29,0 4 155,0 0 0,1 1 1,0-1-1,1 1 0,0 9-155,1-18 17,-1-1-1,0 1 1,0-1 0,0 1-1,-1-1 1,0 0 0,-1 3-17,-2 6 286,-8 33-449,8-25 366,5-19-82,0-2-72,0 0-30,0 0-22,0 0 46,0 0 204,0 0 11,0 1-251,1 0-1,-1-1 0,1 1 0,0 0 0,-1 0 0,1-1 0,0 1 0,0 0 0,0-1 0,0 1 1,-1-1-1,1 1 0,0-1 0,0 0 0,0 1 0,0-1 0,0 0 0,0 0 0,0 1 0,0-1 1,1 0-7,22 3 5,-2-8-15,0-1 1,-1 0-1,0-2 1,-1-1-1,1-1 10,61-22-26,-62 25 42,-7 3 9,0-1 0,1 2 0,-1 0-1,1 0 1,11 0-25,-23 3-78,-2 0 218,0 0 69,0 0 12,0 0-67,-16 9-444,1-2 331,0-1 0,0 0-1,-1-1 1,0-1 0,0 0 0,-9 0-41,-41 10 95,-75 35-143,139-48 70,2-1 0,0 0-28,0 0-12,0 0-28,0 0 3,0 0 28,0 0 5,4 0-32,0-1 1,0 1 0,1-1 0,-1 0 0,0 0-1,0 0 1,0-1 0,3-1 41,45-12-268,-41 14 267,-9 1 9,20-15 372,-21 11-362,-1 0 0,0-1 0,0 1 0,-1 0 0,1 0 0,-1 0 0,0-1 0,0 1-1,0 0 1,0 0 0,-1 0 0,0 1 0,0-1 0,-2-3-18,-5-6-30,0 0 1,-1 1-1,-5-5 30,7 7 109,6 9-109,-5-7-41,0 0 1,1-1 0,0 0 0,0 0-1,-1-4 41,3 6 2,0-1-1,0-1 1,1 1-1,0 0 1,0-4-2,-3-9 6,3 13-20,1 0 0,0 0 1,1 0-1,0 0 0,0 0 0,1 0 1,0 0-1,1-1 0,-1 1 0,2-1 14,0-32-89,-2 39 78,0 0 0,0 0 0,0 0-1,0 0 1,0 0 0,0-1 0,1 1 0,-1 0 0,1 0-1,0 0 1,-1 0 0,1 0 0,1-1 11,2 7-240,0 13-14,-2 13 239,-2-1 0,-1 1-1,-2 8 16,2-27 13,-3 21-2,-2 1-1,-2-1 1,-2 5-11,7-25 11,-12 50 415,49-29-524,-20-27 99,0-1-1,1 0 1,-1-1 0,1-1 0,0 0-1,0-1 1,2 0-1,21 3 63,-28-3-47,-1-1 1,1 0 0,0 0-1,0-1 1,0 0 0,0-1-1,0 0 1,5-2-17,7 2 161,-21 1-131,1 1 1,-1-1-1,0 0 0,1 0 0,-1 0 0,0 0 1,0 0-1,1 0 0,-1-1 0,0 1 1,0 0-1,1-1 0,-1 1 0,0 0 0,0-1 1,0 0-1,1 1 0,-1-1 0,0 0 0,0 1 1,0-1-1,0 0 0,0 0 0,0 0 1,-1 0-1,1 0 0,0 0 0,0 0 0,0-1-30,2-3 12,-1 3-13,0-1 1,-1 1 0,1-1 0,0 0 0,-1 0-1,0 0 1,0 0 0,1 0 0,-2 0 0,1 0-1,0 0 1,-1 0 0,1 0 0,-1 0 0,0 0-1,0-1 1,-2-14 44,2 16-37,0 0-1,0 0 1,0 0-1,-1 0 0,1-1 1,-1 1-1,1 0 1,-1 0-1,0 0 1,0 0-1,0 0 0,0 1 1,0-1-1,0 0 1,-1 0-1,0 0-6,-14-20 121,2 0 1,-12-24-122,24 42-91,1-2 62,1 5-5,0 1 6,0 0 50,0 0 4,0 0-44,0 0-48,0 0-156,0 0 38,13 18 454,21 31-248,-10-13-68,1-2 0,15 14 46,-31-35 5,0 0-1,-1 0 1,-1 1 0,0 0 0,0 0 0,-2 1 0,0-1-1,0 3-4,0 3 151,-1 1 0,-1 0 0,0 17-151,5 35 275,-8-66-275,0 0-2,0-9 418,-9-30-130,3-1 0,-2-14-286,7 33 25,-1 1 1,0-1 0,-1 1-1,0-1 1,-1 1 0,-4-7-26,-1-7-5,2 8-45,1 0 1,-2 0-1,-1 1 0,0 0 0,-1 1 1,-1 0-1,-8-10 50,11 19-26,7 7 23,0-1 1,-1 0 0,1 0-1,0 0 1,0 1 0,0-1-1,0-1 1,0 1 0,1 0 0,-1 0-1,1 0 1,-1 0 0,1 0-1,0-1 3,-7-11-80,3 16-212,3 0 279,1 0-1,-1 0 1,1-1 0,0 1 0,0 0-1,-1 0 1,1 0 0,1 0-1,-1-1 1,0 1 0,0 0-1,1 1 14,6 16-6,2 0 0,0-1-1,0 0 1,2 0 0,6 7 6,17 30 23,-23-34-23,0 1-1,-1 0 0,-2 0 0,0 1 0,0 6 1,22 65 1399,-36-124-1404,-1 0-1,-1 0 1,-1 0 0,-10-19 5,12 35-3,0 1-1,0 0 1,-1 1 0,-1-1 0,0 2 0,-2-2 3,-17-22-7,-39-56-42,64 88 44,0 0-32,-1 0 0,1 0 1,0 0-1,0-1 0,1 1 1,-1-1-1,1 0 1,-1 1-1,1-1 0,0 0 1,0-2 36,2-2-455,9 21 377,13 28-76,17 19 154,-16-23-80,-1 0 0,-1 1 80,-7-9 3,-1 1 0,-2 0 0,0 0 0,-2 1 0,-2 0 0,1 10-3,-1-7 497,-5-32 3,-6-20-467,-7-26-39,-22-79-10,24 94 37,-1 0 0,-2 1 1,-1 0-1,-6-10-21,-28-30 25,25 10-18,16 50-14,-12-26-177,16 26 131,6 10-595,9 15 457,17 27 223,-25-37-109,74 95-91,-74-94 165,2 0 2,-1 1 1,0 0-1,0 1 1,3 7 0,-1 5 817,-11-30-406,-14-34-234,-9-9-44,21 43-142,0 0-1,1 0 1,0 0 0,0-1 0,1 1-1,-2-7 10,3 6 271,1 8-649,1-1-1,-1 0 1,1 0 0,-1 0 0,1 1-1,0-1 1,-1 0 0,1 0-1,0 0 1,0 0 0,1 1 0,-1-1-1,0 0 1,1-1 378,3-6-11826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6"/>
    </inkml:context>
    <inkml:brush xml:id="br0">
      <inkml:brushProperty name="width" value="0.2" units="cm"/>
      <inkml:brushProperty name="height" value="0.4" units="cm"/>
      <inkml:brushProperty name="color" value="#ED7D31"/>
      <inkml:brushProperty name="tip" value="rectangle"/>
      <inkml:brushProperty name="rasterOp" value="maskPen"/>
    </inkml:brush>
  </inkml:definitions>
  <inkml:trace contextRef="#ctx0" brushRef="#br0">200 1 4488,'-1'2'87,"0"0"0,0-1 0,0 1 1,0 0-1,-1 0 0,1 0 0,0 0 0,0-1 1,-1 1-1,1 0 0,-1-1 0,0 1 0,0-1 1,1 0-1,-1 1 0,0-2 0,0 1 0,0 0 1,0 0-1,-1 0-87,-6 3 599,-1-1 1,1-1-1,0 0 1,0 0-1,0 0 1,-9-1-600,17-1 428,22 4 619,23-1-1014,-17-1-34,-10-1-108,72 2 1124,-112-4 1169,-24 0-802,-79 9 453,93-5-1197,-19-2-638,44-1 54,6 0 146,7 1 59,5 3-398,150 18-2364,-105-15 2252,-53-7 398,-2 0 66,-2 0 151,-37-6 1089,0 3 0,0 1 1,-3 2-1454,-17 0-996,75 0-1492,6 0-9405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2:06:29.54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412 3297,'7'0,"0"-1,1 0,-1 0,0-1,0 0,0 0,0-1,0 0,-1 0,2-1,64-43,-27 15,14-4,-2-2,31-30,152-117,-219 168,0 0,-1-2,-1 0,-1-1,2-4,21-31,12-25,-4 10,35-36,19-27,-59 76,19-17,34-43,-74 90,1 0,17-15,-9 10,52-49,-37 38,24-30,15-30,-31 35,3 3,2 2,38-28,-29 31,22-30,-27 26,-29 29,12-12,2 2,2 2,41-26,-41 36,-12 5,2 3,0 1,36-14,-32 22,-14 5,-1-2,16-9,-30 15,0 1,0 1,1 0,-1 1,1 1,0 0,0 1,0 1,5 1,42-5,144-18,162 5,293 19,-605 1,0 3,-1 2,0 2,46 15,218 78,-296-93,15 8,0 1,-1 2,6 7,51 25,-51-28,-1 3,27 22,-37-24,0-1,2-3,1 0,15 4,-43-22,0 1,0 1,-1 0,1 0,-1 0,0 1,-1 1,1-1,-1 1,0 0,-1 1,0-1,4 7,16 20,1-1,2-1,1-2,1-1,30 20,-47-37,1 1,-2 0,0 1,-1 0,6 10,51 83,-25-38,-3 0,-29-46,2-1,0 0,1-1,8 8,65 63,-6-7,5 15,-43-50,3-2,51 41,-64-59,-11-6,0 0,-1 1,0 3,-2-1,1-2,2 0,10 7,240 189,-239-187,10 6,-19-22,1-1,1-1,0-1,29 10,-39-18,0 2,-1 0,8 6,-12-6,0-1,1-1,0 0,1-1,0-1,2 1,50 13,-15-3,1-2,0-3,1-2,45 2,27-10,-101-1</inkml:trace>
  <inkml:trace contextRef="#ctx0" brushRef="#br0" timeOffset="1403.88">567 3271,'-12'10,"0"-1,0-1,-1 0,0-1,0 0,-1-1,0-1,-11 3,-45 21,9 2,19-7,-1-3,-2-1,0-3,-16 4,11-7,28-8</inkml:trace>
  <inkml:trace contextRef="#ctx0" brushRef="#br0" timeOffset="10436.76">13501 4411,'0'1,"1"0,-1-1,0 1,0 0,0-1,0 1,1 0,-1-1,0 1,1 0,-1-1,0 1,1-1,-1 1,1-1,-1 1,1-1,-1 1,1-1,-1 0,1 1,-1-1,1 1,0-1,-1 0,1 0,-1 1,1-1,0 0,-1 0,1 0,0 0,0 0,-1 0,25 0,1-5,-1 0,0-2,-1-1,18-8,-11 3,2 2,14-2,7 1,-1-2,-1-2,7-5,-26 9,0 2,25-4,24-8,-36 8,-19 7,0-1,0-1,-1-2,0-1,-1 0,17-13,54-40,40-17,-126 76,17-9,-1 0,-1-2,18-16,35-30,6 1,-49 34,17-18,-22 19,1 0,7-1,15-12,14-16,2-1,-51 41,-1-1,0-1,-1 0,6-11,34-38,295-295,-205 206,15-34,-128 151,26-26,3 3,44-33,-97 88,16-19,-1 0,-1-2,-2-1,0 0,10-23,19-25,-33 52,0 1,2 0,0 2,2 0,1 2,0 0,4-1,64-50,16-22,55-44,-18 21,38-48,-135 124,48-33,-38 32,10-14,13-8,-55 44,0 0,-1-1,0-1,-2-1,7-10,-9 7,2 1,1 1,0 1,2 1,0 1,28-17,-50 35,34-22,-2-1,-1-2,-1-1,11-14,-22 21,0 1,1 0,1 2,1 1,0 1,2 0,0 3,13-6,-20 9,-2-1,1-1,-2 0,0-1,2-3,4-3,1 1,4-1,71-52,-71 50,-2-1,0-1,-2 2,0 1,22-13,-37 27,1 1,0 0,0 1,0 0,1 0,-1 1,1 0,0 1,-1 0,9 0,84 0,-73 3,0-1,0-1,0-2,22-5,-7 1,0 2,0 2,0 2,0 2,19 4,-51-4,-1 1,1 0,-1 1,0 0,0 1,-1 0,1 0,-1 1,0 1,5 3,17 14,-1 0,13 16,-15-14,1-1,8 3,98 68,-99-68,-1 1,-1 2,-1 1,0 3,17 15,3 4,-19-18,1-2,1-1,33 20,-40-30,-1 1,-1 1,-2 2,0 0,17 25,-32-39,14 14,1-1,2-2,25 17,-19-15,-2 1,24 25,-20-17,2-1,26 17,-18-16,32 34,-53-41,-1 1,15 23,-21-26,0-1,2-1,1-1,9 7,1-3,97 78,-106-88,30 21,42 23,-61-40,-11-7,1-1,15 7,-17-10,0 0,0 2,7 6,-20-12,-1 0,0 1,0-1,0 1,-1 1,0-1,0 1,0 0,-1 0,1 3,6 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0:38.691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  <inkml:brushProperty name="ignorePressure" value="1"/>
    </inkml:brush>
  </inkml:definitions>
  <inkml:trace contextRef="#ctx0" brushRef="#br0">1216 595,'4'3,"0"0,0 0,0 0,0-1,1 0,-1 0,1 0,-1 0,1-1,0 1,0-1,0-1,1 1,69 3,-54-4,16 1,1 1,1-2,-1-2,29-5,-56 5,-1 0,1 0,-1-1,0-1,0 0,0 0,0-1,-1 0,0-1,0 0,0 0,-1-1,0 0,0 0,5-7,-9 8,0 1,0-1,-1 0,0 0,0 0,-1-1,0 1,0-1,0 1,-1-1,0 0,0 1,-1-1,0 0,0 0,0 1,-1-1,0 0,0 1,-3-7,3 7,-1 0,-1 0,1 0,-1 0,0 1,0 0,-1-1,0 1,0 1,0-1,0 0,-1 1,1 0,-1 0,0 0,0 1,-1 0,1 0,-1 0,0 0,0 1,1 0,-2 0,-13-1,0 0,-1 0,-7 2,-40-5,-5-2,-70 1,62 5,-35-8,46 2,0 2,-27 4,59 3,1 1,0 3,0 1,1 1,-11 5,21-4,0 0,1 2,0 1,-8 5,24-11,1 1,-1-1,1 2,0-1,1 1,0 0,0 1,0 0,1 0,0 0,1 1,0 0,0 0,-1 5,0-1,1 2,1-1,0 0,1 1,1 0,0 2,-1 24,4 38,-1-46,0-19,-2 0,1 1,-2-1,0 0,-1 0,0-1,-1 1,0-1,-1 0,-1 0,0-1,0 0,-1 0,-1 0,0-1,-1-1,0 0,-5 4,13-12,0 0,-1 1,0-1,1-1,-1 1,0 0,0-1,0 1,0-1,0 0,0 0,0 0,-3 0,5-1,-1 0,0 0,1 0,-1 0,1-1,-1 1,0 0,1-1,-1 0,1 1,0-1,-1 0,1 0,-1 0,1 0,0 0,0 0,0 0,0 0,0 0,0-1,0 1,0 0,0-1,0 1,1 0,-1-1,0 0,-4-10,1 1,1-1,-1 0,2 0,0 0,0 0,1-12,3-94,0 63,0-407,-2 272,-3 190,-5 8,-12 17,14-17,-9 13,1 0,0 2,2-1,1 2,0 0,2 0,1 1,1 0,1 0,0 1,2 26,1 0,3 0,3 14,-1 30,4-24,0-38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0:38.692"/>
    </inkml:context>
    <inkml:brush xml:id="br0">
      <inkml:brushProperty name="width" value="0.3" units="cm"/>
      <inkml:brushProperty name="height" value="0.6" units="cm"/>
      <inkml:brushProperty name="color" value="#F8B908"/>
      <inkml:brushProperty name="tip" value="rectangle"/>
      <inkml:brushProperty name="rasterOp" value="maskPen"/>
      <inkml:brushProperty name="ignorePressure" value="1"/>
    </inkml:brush>
  </inkml:definitions>
  <inkml:trace contextRef="#ctx0" brushRef="#br0">1810 339,'-1'1,"1"0,0-1,-1 1,1 0,-1 0,1 0,-1 0,0 0,1-1,-1 1,0 0,1-1,-1 1,0 0,0-1,0 1,0-1,1 1,-1-1,0 0,0 1,0-1,0 0,0 0,-1 1,-29 5,27-5,-22 4,-1 0,1 2,0 1,0 1,-22 12,28-12,-1-1,0-1,0-1,-1-1,0-1,0 0,-15-1,-35-1,-52-5,11 0,-23 4,-133-3,254 0,1 0,-1-1,0 0,1-1,0-1,0 0,0-1,-1-1,-26-15,-36-27,40 25,0 2,-17-7,-71-25,-13 3,109 37,28 14,1 0,-1 0,1-1,0 1,-1 0,1 0,0 0,-1-1,1 1,0 0,-1 0,1-1,0 1,-1 0,1-1,0 1,0 0,-1-1,1 1,0-1,0 1,0 0,0-1,-1 1,1-1,0 1,0-1,0 1,0 0,0-1,0 1,0-1,0 1,0-1,0 1,0 0,1-1,-1 1,0-1,0 1,0 0,1-1,-1 1,0 0,0-1,1 1,-1 0,0-1,0 1,1 0,-1-1,0 1,1 0,-1 0,1-1,-1 1,0 0,1 0,-1 0,1 0,-1 0,0 0,1 0,-1-1,1 1,0 0,72-30,2 4,1 2,1 4,53-6,-46 19,-1 4,49 6,-2 0,847-3,-967 0,-1 0,1 1,-1 1,0-1,0 1,0 1,0 0,0 0,0 1,7 4,-1 1,-1 1,0 1,0 0,-1 0,5 7,-7-6,-1 1,0 0,0 0,-1 1,-1 0,-1 1,0 0,3 11,26 55,-29-59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0:38.693"/>
    </inkml:context>
    <inkml:brush xml:id="br0">
      <inkml:brushProperty name="width" value="0.3" units="cm"/>
      <inkml:brushProperty name="height" value="0.6" units="cm"/>
      <inkml:brushProperty name="color" value="#F8B908"/>
      <inkml:brushProperty name="tip" value="rectangle"/>
      <inkml:brushProperty name="rasterOp" value="maskPen"/>
      <inkml:brushProperty name="ignorePressure" value="1"/>
    </inkml:brush>
  </inkml:definitions>
  <inkml:trace contextRef="#ctx0" brushRef="#br0">2743 0,'18'21,"-1"1,-1 0,-1 1,-1 1,4 10,18 29,-28-49,0 1,-1 1,-1-1,-1 1,0 0,-1 0,-1 1,0-1,0 13,-1 28,-2-1,-3 15,-1 34,5-18,0-4,-4 11,1-80,0 0,-2 0,1 0,-2 0,0-1,0 0,-1 0,-1 0,-1 0,-15 24,-2-1,-11 10,30-39,0 0,0 0,-1 0,0-1,0 0,-1-1,0 0,0 0,0 0,-1-1,1 0,-1-1,0 0,-4 1,1-2,-1 0,0 0,0-1,0-1,0 0,0-1,0 0,0-1,-11-3,-1-3,-1 0,1-2,1-1,0-1,0 0,1-2,1-1,0-1,-17-16,32 25,-1 0,0 0,0 1,-1 0,0 1,0 0,0 0,-1 1,1 0,-1 1,0 0,0 0,-9 0,-28-2,26 4,0-1,0-2,1 0,-1-1,1 0,19 4,-1 1,1 0,0-1,0 1,0-1,0 1,0-1,0 0,0 1,0-1,0 0,0 0,0 0,0 1,0-1,1 0,-1 0,0 0,1 0,-1 0,1-1,-1 1,1 0,-1 0,1 0,0 0,0-1,0 0,0 0,1 0,-1 0,1 0,-1 0,1 0,0 1,0-1,-1 0,1 1,0-1,1 0,-1 1,0-1,8-8,1 0,0 1,0 0,7-4,-12 9,36-30,-2-2,-1-2,-2-1,8-14,-30 38,0 0,0 1,2 0,-1 1,2 1,0 1,0 0,14-5,-20 10,0 1,1 0,0 1,0 1,0 0,0 0,0 1,0 1,1 0,-1 1,0 0,1 1,-1 0,12 3,-17-2,-1 0,0 0,0 0,0 1,0 0,-1 0,1 1,-1-1,0 1,0 0,0 1,0-1,-1 1,0 0,0 0,0 1,0-1,-1 1,0-1,0 1,-1 0,0 0,0 1,0-1,0 0,-1 1,0-1,-1 0,1 1,-1-1,-1 1,1-1,-1 1,0-1,0 1,-1-1,0 0,0 0,-1 0,1 0,-1 0,-1 0,1-1,-1 0,0 1,0-1,0-1,-1 1,1-1,-1 1,-1-1,0 0,-9 5,1-2,-1 0,0 0,0-1,-1-1,0-1,0 0,-10 0,-30 3,-46-1,81-5,-464 9,-425 5,846-15,19 3,0 1,0 2,0 2,-10 5,19-4,0 3,0 1,1 1,1 2,0 2,2 1,0 1,1 2,-26 23,51-39,0 0,0 1,1 0,-1 0,2 0,-1 0,1 1,0 0,1 0,0 0,0 0,1 1,0-1,-1 7,2-9,0 1,1-1,-1 0,2 1,-1-1,1 1,0-1,0 1,0-1,1 0,0 0,0 0,1 0,0 0,0 0,0-1,1 1,0-1,0 0,1 1,8 5,1 0,0-1,0 0,1-1,6 2,1 1,-1 1,13 10,-29-18,1-1,-1 1,1 1,-1-1,-1 1,1-1,-1 1,0 1,-1-1,1 1,-1-1,49 136,-46-126,-1 0,0 0,-1 0,-1 1,0-1,-2 1,0-1,0 1,-2 0,0 0,-1-1,0 1,-1-1,-1 0,-1 1,0-2,-2 1,1-1,-2 0,0 0,-7 9,-46 60,20-30,2 1,-30 60,66-109,0 1,-1-1,0 0,0-1,-4 5,7-9,1-1,-1 1,1-1,-1 1,0-1,1 1,-1-1,1 0,-1 1,0-1,1 0,-1 1,0-1,1 0,-1 0,0 0,0 1,1-1,-1 0,0 0,1 0,-1 0,0 0,0-1,0 1,0-1,0 0,0 0,0 1,1-1,-1 0,0 0,0 0,0 0,1 0,-1-1,1 1,-1 0,1 0,-1 0,1 0,0-1,-1 1,1 0,0 0,-4-24,1-1,1 1,1 0,1 0,3-17,-1-16,-2 41,1 0,1 0,1 1,0-1,2 1,-1 0,2 0,2-3,2-4,2 1,1 0,1 1,1 0,2 0,-1-2,-1 0,9-19,2-2,-26 43,0 0,1 0,-1 1,0-1,1 0,-1 1,1-1,-1 0,1 1,-1-1,1 1,-1-1,1 1,0-1,-1 1,1-1,0 1,0-1,-1 1,1 0,0 0,0-1,0 1,-1 0,1 1,-1-1,1 1,-1-1,1 1,-1-1,1 1,-1-1,0 1,1-1,-1 1,0-1,0 1,1 0,-1-1,0 1,0-1,0 1,0 0,0-1,0 1,0 0,2 45,-2-41,-2 32,-2 0,-7 26,4-21,-2 39,7-57,-2 0,0 0,-1-1,-1 0,-5 12,-16 35,-7 6,-17 44,40-94,-1-1,-1-1,-3 2,1-1,1 1,-5 14,-8 25,-26 41,48-97,1 0,0 1,0-1,0 1,1 0,1 0,-2 9,4-17,0 0,0 1,-1-1,1 1,1-1,-1 0,0 1,1-1,-1 1,1-1,0 0,-1 0,1 1,0-1,1 0,-1 0,0 0,0 0,1 0,0 0,-1-1,1 1,0 0,0-1,-1 1,1-1,0 0,1 0,-1 0,0 0,0 0,0 0,1 0,-1-1,2 1,21 3,-1-2,0 0,0-2,1 0,-1-2,0-1,55-2,551 4,-320 2,-288-3,1 0,-1-2,0 0,0-2,15-6,-8 3,-1 2,1 0,7 1,60-8,-49 7,0 1,21 1,30 6,-33 1,29-5,-80 1,-1-1,1 0,-1-1,-1 0,1-1,3-2,-2 1,0 0,1 1,0 1,0 0,3 0,46 0,-1 1,50 6,-38 0,59-6,-67-10,-52 9,0 1,1 0,8 0,-21 5,-11 2,-15 4,-68 2,-1-4,0-4,-26-5,-13 1,77 1,-4 0,0 2,1 3,-17 5,-8 2,-1-5,1-2,-21-5,72 1,1 3,-1 0,1 2,-10 3,-118 37,-9 1,74-34,9-1,16-1,-9-2,22-3,0 2,-4 5,59-12,0 0,0 0,0 0,0 0,0 0,0 0,0 0,0 0,0 0,0 0,0 1,0-1,0 0,0 0,0 0,0 0,0 0,0 0,0 0,0 0,0 0,0 1,0-1,-1 0,1 0,0 0,0 0,0 0,0 0,0 0,0 0,0 0,0 0,0 0,0 0,0 0,0 0,-1 0,1 1,0-1,0 0,0 0,0 0,0 0,17 2,26 0,37-5,59-11,-54 4,43 3,-75 4,53-9,-53 5,1 2,-1 2,150 5,149-4,-343 1,-1 0,1 0,-1-1,0-1,0 1,0-1,0-1,0 0,-1 0,0 0,0-1,0 0,0 0,14-14,0 0,-2-1,5-8,24-24,-32 35,0 2,1 0,0 0,1 2,1 0,0 1,1 1,2 0,-3 3,15-8,0 2,1 1,0 2,1 1,1 2,5 1,-24 4,0-1,-1 0,0-1,15-6,36-11,64-10,-105 26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0:38.694"/>
    </inkml:context>
    <inkml:brush xml:id="br0">
      <inkml:brushProperty name="width" value="0.3" units="cm"/>
      <inkml:brushProperty name="height" value="0.6" units="cm"/>
      <inkml:brushProperty name="color" value="#F8B908"/>
      <inkml:brushProperty name="tip" value="rectangle"/>
      <inkml:brushProperty name="rasterOp" value="maskPen"/>
      <inkml:brushProperty name="ignorePressure" value="1"/>
    </inkml:brush>
  </inkml:definitions>
  <inkml:trace contextRef="#ctx0" brushRef="#br0">1609 868,'-204'-2,"-228"4,385 2,0 1,0 3,1 1,0 3,1 2,0 1,1 2,-38 22,-5 3,43-22,1 1,-37 26,75-44,1 0,0 0,0 1,0-1,0 1,1 0,0 0,-1 0,1 1,1-1,-1 1,-1 3,4-6,-1 0,1 0,-1 0,1 0,0 0,0 0,0 0,0 0,0 0,0 0,0 0,1 0,-1 0,1 0,0 0,-1 0,1 0,0 0,0 0,0-1,0 1,1 0,-1-1,0 1,1-1,-1 1,1-1,-1 0,1 0,0 1,0-1,1 0,0 2,1-1,0 0,0 0,1 0,-1 0,0-1,0 1,1-1,-1 0,1-1,-1 1,1-1,-1 0,1 0,-1 0,1 0,-1-1,4-1,-3 0,1 0,0 0,-1-1,1 0,-1 0,0 0,0-1,0 0,0 0,-1 0,0 0,0-1,3-3,8-13,-1 0,-1-1,-1 0,-1-1,-1-1,0 1,-2-2,-1 1,3-25,-3 5,-2-1,-2 0,-1 1,-3-1,-3-12,4 50,-1-1,0 1,-1 0,1-1,-1 1,-1 0,1 0,-1 0,-1 0,1 1,-1-1,-4-4,5 7,-1 0,0 1,0-1,0 1,0 0,-1 0,1 1,-1-1,0 1,0 0,1 0,-1 0,-1 1,1 0,0 0,0 0,0 1,-2-1,-42 1,39 1,1 0,0-1,-1-1,1 1,0-1,0-1,-1 0,1 0,0-1,1 0,-4-2,-17-13,1-2,0-1,2-1,0-1,-16-20,14 15,24 25,1 0,0-1,-1 0,1 1,0-1,1-1,-1 1,1 0,0-1,0 1,-1-3,3 5,0 0,0 0,0 0,0 0,0 0,0 0,0 0,1 0,-1 0,1 0,-1 0,1 0,0 0,0 1,0-1,0 0,0 1,0-1,0 0,0 1,1 0,-1-1,1 1,-1 0,1-1,-1 1,1 0,0 0,0 0,7-4,1 0,0 1,0 0,0 0,0 1,1 1,-1-1,1 2,4-1,25-1,36 3,-45 0,407 5,-350-1,80 14,-102-10,2 1,41 12,-88-15,0 1,13 7,-18-7,-1-1,0-1,1 0,0-1,13 2,73 7,-54-5,0-2,1-3,0-1,15-3,-61 0,1 1,-1-1,1 0,-1 0,1 0,-1 0,0 0,0-1,1 1,-1-1,0 0,0 0,-1 0,1-1,0 1,0-1,3-5,0 0,0 0,0-1,3-8,13-19,0 1,-1 0,2-7,16-31,-36 68,-1 1,1 0,0 0,0 0,1 0,-1 1,1-1,0 1,0 0,0 0,0 0,0 0,1 1,-1 0,3-1,-4 2,0 1,0-1,1 1,-1-1,0 1,0 0,1 0,-1 1,0-1,1 1,-1-1,0 1,0 0,0 0,1 0,-1 1,-1-1,1 1,0 0,0 0,0 0,-1 0,2 2,6 4,-1 1,0 1,0 0,-1 0,0 1,-1-1,0 2,-1-1,0 1,-1 0,0 0,-1 1,0-1,-1 3,-1-5,0 0,-1 0,-1 1,0-1,0 0,-1 1,-1-1,1 0,-1 0,-1 0,0 0,-1 0,0-1,0 1,-1-1,0 0,0 0,-3 1,-36 46,33-44,0 0,2 1,-1 0,1 0,1 1,0 0,2 1,-1 0,1 0,-2 12,6-16,-12 54,1 16,11-62,1 1,0-1,1 0,2 1,0-1,2 11,3-4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695"/>
    </inkml:context>
    <inkml:brush xml:id="br0">
      <inkml:brushProperty name="width" value="0.3" units="cm"/>
      <inkml:brushProperty name="height" value="0.6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0 0 816,'5'48'5,"2"55"123,-7-101-57,1 0-1,0 0 1,-1 0-1,1 0 1,0 0-1,0 0 1,0 0-1,0 0 1,0 0-1,0 0 1,1 0-71,5 9 238,5 13-258,1-1 1,15 21 19,-28-44 9,1 1 0,-1 0 0,1-1-1,0 1 1,-1 0 0,1-1 0,0 1 0,-1-1 0,1 1 0,0-1-1,0 1 1,-1-1 0,1 1 0,0-1 0,0 0 0,0 0 0,0 1-1,0-1 1,-1 0 0,1 0 0,0 0 0,0 0 0,0 0 0,0 0 0,0 0-1,0 0 1,0-1 0,-1 1 0,1 0 0,0 0 0,0-1 0,0 1-1,0 0 1,-1-1 0,1 1 0,0-1 0,0 1 0,-1-1 0,1 0-9,30-30 95,-23 22-243,25-25-1045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696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139 1 1080,'0'0'0,"-27"22"0,-15 15 0,-27 22-336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697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109 129 904,'0'0'0,"-19"20"0,-9 15 0,-21 21-200</inkml:trace>
  <inkml:trace contextRef="#ctx0" brushRef="#br0" timeOffset="1">109 93 816,'0'0'0,"-19"17"0,-9 12 0,-21 16-136</inkml:trace>
  <inkml:trace contextRef="#ctx0" brushRef="#br0" timeOffset="2">50 1 1176,'-9'59'47,"8"-52"186,1-7 20,0 0-106,-3-20 69,2 16 264,-4-13-647,5 17-1026</inkml:trace>
  <inkml:trace contextRef="#ctx0" brushRef="#br0" timeOffset="3">1 161 1080,'0'0'0,"0"0"0,0 0 0,0 0 360,0 0-360,0 10 368,3 8-368,-3-18-304,0 0 304,0 14-304,0 3 304,0 11-344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701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2296 2020 1624,'0'0'-56,"2"-3"9,14-18 1185,1 0 0,1 2 0,1 0 0,1 1 0,0 0 0,2 1-1138,-10 8 15,0 1 1,1 0-1,-1 1 0,2-1-15,13-5 126,-6 3-192,-11 5 222,0 0-1,-1 0 1,0-1-1,0 0 1,0-1 0,-1 0-1,0 0 1,-1 0-1,7-9-155,6-4 409,0-2-1,-2-1 0,0 0 0,-2-1 0,0-1 0,-2 0 1,2-7-409,30-93 456,-43 115-435,-2 4-2,1 1 1,-1-1-1,1 1 1,1-1-1,-1 1 1,1 0-1,0 0 1,0 0-1,0 0 1,1 1-1,1-2-19,15-18 19,13-19 143,-23 27-172,-1-1 0,0-1 0,-1 1 0,-1-1 0,0-1 0,-1-3 10,3-4 17,-9 25 130,1-2-1,2-4-143,0 0 0,1 0 0,-1 1 0,1 0 1,0-1-1,1 1 0,0 1 0,1-2-3,11-15-75,2 1 162,-14 16-47,0 0 0,0 0 0,0-1 0,-1 0 0,0 0 0,0 0 1,3-6-41,12-29-97,29-50-222,6-19 439,-35 76 55,2 1 0,12-15-175,-31 45-8,0 0 0,0 0 0,0 0 0,-1-1-1,1 1 1,-1 0 0,0-1 0,0 1 0,-1-1 0,1-3 8,2-6 140,-2 10-132,0 0 4,8-64-638,-4 19 1184,-5 47-558,0 1-24,0 0 1,0-2 21,-1 0 1,1 0-1,0 0 0,0 0 0,-1 1 0,1-1 1,1 0-1,-1 0 0,0 0 0,0 0 1,1 0-1,-1 1 0,1-1 2,1-14-10,0-23 207,-1 26-289,-1 0 1,0 1 0,-1-1-1,0 0 1,-3-11 91,1 9 81,3 12-60,0 0 0,-1-1 0,0 1 0,1 0 0,-1 1 0,0-1-1,-1 0 1,1 0 0,0 0 0,-1 1 0,0-1 0,0 0-21,0 1-32,-1-8-4,-2-3 47,3 3-28,0 0 0,-1-1 1,0 1-1,-2-6 17,-2-4-12,0-1 0,2 1 0,-2-16 12,-2-3-487,8 38 701,-4-8-402,-4 40 243,1-1 1,2 1 0,1 0-1,2 0 1,0 1 0,3-1 0,0 1-1,2-1 1,3 9-56,-2-26 23,0-1-1,1 0 1,4 8-23,-3-10 33,-1 1 0,-1-1 0,0 0 0,1 10-33,-2-7 11,0 0 0,-2 1 1,1-1-1,-2 0 0,0 1 0,-3 10-11,-5 13-85,-2-1-1,-4 8 86,-2 5-281,-62 174 689,50-179-408,-2 10 169,29-53-242,1 3-37,0 0 1,-1 0 0,0-1-1,0 1 1,0 0 0,-1-1-1,-2 4 110,0 2 159,-3 1 280,7-10-441,-1 0 0,1 1 1,0-1-1,0 1 1,0-1-1,1 1 0,-1 0 1,0-1-1,1 1 0,-1 0 1,1-1-1,-1 1 1,1 0-1,0-1 0,0 1 1,0 0-1,0 0 1,0 0-1,0 1 2,0-1 68,0 7-61,0 0 0,1 0-1,-1 0 1,2 0-1,0 1-6,-2-8-6,4 27-74,-4-23 119,0 1 1,1 0 0,0 0 0,0 0-1,1 0 1,2 5-40,-3-10 14,-1-2-74,8 48 96,14 50 93,-21-86-178,1 0 1,0 0-1,1 0 1,0-1-1,4 9 49,20 71 58,0-28 450,4 9-971,-29-70 471,2 2-23,0 0 0,0 0 1,0 0-1,-1 0 0,0 1 0,0 0 0,0-1 1,0 1-1,-1 0 0,1 0 0,-1 1 15,1 5 44,-2-8 211,0 0 4,15 58-206,-8-15-117,-8-8 175,0-36 10,0-2 24,0 0-18,0 0-16,0 0-62,-2 0-17,-6 0-24,3-2-3,-8-3 19,1 0-1,0-1 1,0-1-1,0 0 0,1-1 1,0 0-1,1-1 1,-1 0-1,2 0 1,-1-1-1,2-1 1,-1 1-1,-5-11-23,-19-22-381,18 24 383,1 0 0,-9-16-2,2 0 70,-5-2-58,7 2-220,1-1 0,2 0 1,2-2-1,-2-11 208,15 48-73,1 1 27,1 17 312,2 21-358,2 0 1,2-1 0,1 0 0,2-1 0,1 0 0,7 13 91,0 5-201,-15-45 241,-1-4 30,0 0-1,0 0 0,0 0 1,1 0-1,0 0 1,0-1-1,1 1 0,-1-1 1,1 1-70,-2-4 61,-1-31 661,-1 15-684,0 8-35,0 0 0,-1 0 0,0 0 0,0 0 0,-1 0 0,0 0 0,0 1 0,0-1 0,-1 1 1,0-1-1,-2-1-3,1-2-8,-2-6-82,-1 0-1,0 1 1,-2-1-1,1 2 0,-2-1 1,0 1-1,-1 0 91,11 14-2,-1-1 0,1 1 0,0-1 0,0 1 0,-1 0 0,1-1 0,-1 1 0,1 0 0,0 0 0,-1-1 0,1 1 0,-1 0 0,1 0 0,0 0 0,-1-1 0,1 1 0,-1 0 0,1 0 0,-1 0 0,1 0 0,-1 0 0,1 0 0,-1 0 0,1 0 0,-1 0 0,1 0 0,-1 0 2,0 2-10,-1-1 0,0 1 0,1-1 0,-1 1 0,1-1 1,0 1-1,0 0 0,-1 0 0,1 0 0,0 0 0,0 0 1,1 0-1,-1 0 0,0 0 0,1 0 0,-1 0 0,1 0 0,0 1 1,0-1-1,-1 0 0,1 0 0,1 0 0,-1 2 10,4 59-326,-3-59 308,4 25 44,1-1 0,1 0 0,1 0 0,5 9-26,-9-29-5,0 1 1,0-1-1,1 1 1,0-1-1,2 2 5,-5-8 234,-2-2-221,1 0 0,0 0 0,0 0 0,0 0 0,0 0 0,-1 0 0,1 0 0,0 0 0,0 0 1,0 0-1,0-1 0,-1 1 0,1 0 0,0 0 0,0-1 0,-1 1 0,1-1 0,0 1 0,-1-1 1,1 1-1,0-1 0,-1 1 0,1-1 0,-1 0 0,1 1 0,-1-1 0,1 0 0,-1 1 0,1-1 1,-1 0-1,0 0 0,1 1 0,-1-1 0,0 0 0,0 0 0,1 0 0,-1 1 0,0-1 0,0 0 1,0 0-1,0 0 0,0 0 0,0 1 0,-1-1 0,1-1-13,-4-46-5,3 44 25,0-2-18,-1-10 120,-1 0 1,-1-1-1,0 2 0,-4-10-122,-12-17 224,-2 1 1,-7-8-225,-15-14-11,41 61 3,1-1 0,-2 1 0,1 0 0,0-1-1,0 1 1,-1 1 0,1-1 0,-1 0 0,1 1 0,-1 0 0,0 0 0,0 0 0,0 0 0,1 1 0,-1-1 0,-1 1 8,-1 0-32,-4 1-228,2 3 192,1-1 1,0 2 0,1-1 0,-1 1 0,1 0 0,0 0 0,0 1 0,0 0 0,1 0 0,-3 4 67,-2 4-79,1 0-1,0 0 1,2 1 0,-2 2 79,7-12-73,-1 0-1,1 0 1,0 0 0,0 0 0,1 1 0,0-1 0,0 1 0,0-1 0,0 5 73,-1 11-96,-2-1 66,-2 51 266,4-46-106,0 11-89,1 0 0,2-1 0,1 1 0,2 0 1,4 17-42,8-8 92,-16-45-76,1 0 1,-1 1 0,0-1 0,1 0 0,-1 0 0,1 0 0,-1 0-1,1 0 1,-1 0 0,1 0 0,-1 0 0,1 0 0,-1 0-1,1 0 1,-1 0 0,1 0 0,-1-1 0,1 1 0,-1 0 0,1 0-1,-1 0 1,0-1 0,1 1 0,-1 0 0,1-1 0,-1 1 0,0 0-1,1-1 1,-1 1 0,0 0 0,1-1 0,-1 1 0,0 0-1,0-1 1,1 1 0,-1-1-17,13-27 62,-3-15-62,-2-13 0,-8 9 21,-2 0 0,-2 1 0,-10-45-21,8 53 27,2 11 43,-2 1 0,0 0 0,-2 0 0,-4-8-70,3 11 0,3 4-27,-1 1 1,-1 0-1,-1 0 0,-1 1 0,-10-13 27,10 14-6,4 6-1,-1 0 1,0 0-1,-1 0 0,0 1 1,0 0-1,-1 1 0,-7-6 7,12 11-13,-9-4-213,6 6 191,-1 0 0,1 0 1,-1 1-1,1 0 0,-1 0 1,1 1-1,-7 1 35,13-2 7,1 0 0,-1 1 0,0-1 0,1 0 0,-1 0 0,0 1 0,1-1 0,-1 0 0,0 1 0,1-1 0,-1 1 0,1-1 0,-1 1 0,1-1 0,-1 1 0,1-1 0,-1 1 0,1-1 0,-1 1 0,1 0 0,0-1-7,-1 1 3,-7 10 14,0 0-1,0 0 1,1 1 0,1 0-1,0 0 1,0 0 0,1 1-1,1 0 1,-1 5-17,-13 57 13,4 0 1,-1 33-14,11-76-3,-1 55-310,5-57 207,1 157 108,6-96 218,-7-89-220,0-1 1,1 1-1,-1 0 1,0-1-1,1 1 1,-1-1-1,1 1 1,-1-1-1,1 1 1,0-1-1,-1 0 1,1 1-1,1 0 0,-2-2 4,0 0-1,1 1 1,-1-1-1,0 0 0,0 0 1,1 0-1,-1 0 1,0 0-1,1 0 1,-1 0-1,0 0 1,1 1-1,-1-1 1,0 0-1,1 0 0,-1 0 1,0-1-1,1 1 1,-1 0-1,0 0 1,1 0-1,-1 0 1,0 0-1,1 0 0,-1 0 1,0-1-1,1 1 1,-1 0-1,0 0 1,0 0-1,1-1 1,-1 1-1,0 0 1,0-1-4,3-2 32,0 0 0,0 0 0,-1-1 0,0 0 0,0 1 1,0-1-1,0 0 0,-1 0-32,5-8 24,8-33 112,-10 28-127,18-71 225,-4 0 0,-3-1 1,0-55-235,-14 126 62,0-33-213,-1 1 1,-4-11 150,3 45 12,-2 0 0,0-1 1,-1 1-1,-1 1 0,0-1 0,-1 1 0,-1 0 0,-6-12-12,13 27-7,-1-1 0,1 0-1,0 1 1,-1-1-1,1 0 1,-1 1-1,1-1 1,-1 1-1,1-1 1,-1 1-1,1-1 1,-1 1-1,1-1 1,-1 1-1,0 0 1,1-1-1,-1 1 1,0 0-1,1-1 1,-1 1-1,0 0 1,1 0-1,-1 0 1,0 0-1,0-1 1,1 1-1,-1 0 1,0 0-1,1 0 1,-1 1-1,0-1 1,0 0 7,-1 1-32,0 0 1,0 0-1,0 0 1,0 0-1,1 0 1,-1 1-1,0-1 1,1 1-1,-1-1 0,1 1 1,-2 1 31,-4 6-132,1 1 1,0 0-1,0 0 0,0 3 132,-3 9-54,0 1 0,2 0 0,1 0 0,-2 15 54,-12 101-104,13-82 94,-1 27-88,3 0 0,4 0 0,5 34 98,-2-105 131,0 0-1,1 0 0,0 0 1,1 0-1,1-1 1,2 5-131,3 7 115,-10-24-107,1 0 1,0 0-1,0 0 1,-1 0-1,1 0 1,0 0-1,0 0 1,-1 0-1,1-1 1,0 1-1,-1 0 1,1 0-1,0-1 1,-1 1-1,1 0 1,0-1-1,-1 1 1,1-1-1,-1 1 1,1-1-1,0 1 1,-1-1-1,1 1 1,-1-1-9,4-6 20,0 1 1,-1-1-1,0 1 1,0-1 0,0 0-1,-1-1 1,0 1 0,0 0-1,0-6-20,1-4 55,22-104-42,-5-1 0,-4-30-13,-15 145-31,3-51-440,-2-44 471,-2 86 18,-1 0 1,-1 0-1,-1 1 1,0-1-1,-1 0 1,0 1-1,-1 0 1,-7-14-19,10 25 26,-1-1 0,0 1 1,0-1-1,0 1 0,0 0 1,-1 0-1,1 1 0,-1-1 1,0 1-1,0-1 1,0 1-1,-1 0 0,1 1 1,-1-1-1,1 1 0,-1 0 1,0 0-1,0 1 0,0-1-26,1 2 0,1-1 0,-1 1 0,0 0 0,1 0 0,-1 0 0,0 0 0,1 1 0,-1 0 0,0-1 0,1 1 0,-1 1 0,1-1 0,-1 0 0,1 1 0,0 0 0,0 0 0,0 0 0,0 0 0,0 0 0,0 0 0,0 1 0,1 0 0,-1-1 0,1 1 0,0 0 0,0 0 0,-1 1 0,-19 32-17,1 2 1,-12 32 16,20-43-13,-2 6-48,1 1-1,2 1 1,-3 17 61,6-21-34,-1-2-50,2-1 1,2 1 0,0 1 0,2-1-1,1 4 84,-3 17-138,5-35 104,-3 14 54,2 0-1,1 0 0,1 1-19,8 34 224,-7-63-214,-1-1 0,0 1 1,0-1-1,1 1 0,-1-1 0,0 1 0,1-1 1,-1 1-1,0-1 0,1 1 0,-1-1 0,1 0 1,-1 1-1,1-1 0,-1 0 0,1 1 1,-1-1-1,1 0 0,-1 0 0,1 0 0,-1 1 1,1-1-1,-1 0 0,1 0 0,-1 0 0,1 0 1,0 0-1,-1 0 0,1 0 0,-1 0 1,1 0-1,-1 0 0,1 0 0,0 0 0,-1-1 1,1 1-1,-1 0 0,1-1-10,0 1 25,1 0-21,0-1-1,0 0 1,-1 0-1,1 0 0,0 0 1,0 0-1,-1 0 1,1-1-1,0 1 1,-1-1-1,1 1 1,-1-1-4,6-8-3,0 0 0,0 0 0,-1 0 0,-1-1 0,1 0 0,-2 0 0,3-10 3,20-77-12,-23 81 19,6-33 20,-1 1 0,-3-1 0,-2-1 0,-3-41-27,-1 73 7,-1 0-1,-1 1 1,0-1 0,-1 0-1,-3-5-6,4 15 5,0 3 1,0 0 0,0 0 0,0 1 0,0-1 0,-1 1 0,0-1 0,0 1 0,-1 0 0,1 0 0,-1 0 0,0 1 0,-1 0 0,-2-3-6,2 2-4,-7-2-62,3 5 47,-1 1 0,0 0 1,0 1-1,0 0 0,-10 1 19,19-1-4,0 0 0,0 0 0,1 0 0,-1 1 0,0-1 0,0 0 0,0 1 0,0-1-1,0 0 1,0 1 0,0-1 0,1 1 0,-1-1 0,0 1 0,0 0 0,0 0 4,-13 12-28,0 0 0,1 1 0,0 1 0,1 0 1,1 0-1,-3 7 28,-7 12-41,1 2 1,-1 7 40,10-18-17,1 1 1,1 0 0,2 0-1,-2 14 17,3-16-9,0 0-14,1 0-1,1 0 1,1 1-1,1 0 0,1 15 24,0-15-32,-1 62-23,2-86 55,0 1 1,0-1 0,0 0-1,0 0 1,0 0 0,0 0-1,0 0 1,0 0-1,0 0 1,0 0 0,0 0-1,1 0 1,-1 0-1,0 0 1,1 0 0,-1 0-1,1 0 1,-1 0 0,1 0-1,-1 0 1,1-1-1,0 1 1,-1 0 0,1 0-1,0-1 1,0 1 0,0 0-1,0-1 1,-1 1-1,1-1 1,0 1 0,0-1-1,0 1 1,0-1-1,0 0 1,0 1 0,0-1-1,0 0 1,0 0 0,0 0-1,1 0 1,-1 0-1,2 0 1,0-1 1,0 1-1,0-1 1,-1 0-1,1 0 1,0 0-1,0-1 1,-1 1-1,1-1 1,-1 1-1,1-1 1,1-1-2,4-4 9,-5 5 6,0-1 0,0 0-1,0 1 1,-1-1 0,1 0-1,-1 0 1,0 0 0,0-1-1,0 1 1,1-4-15,22-38 132,2-19-104,-13 15-18,-1 0 1,-3-1-1,-2 0 0,-2 0 1,-1-12-11,-4 35 78,-1 0 1,-1 1-1,-2-1 0,-4-22-78,4 34 3,1 1-26,-1 1 1,0-1-1,-1 1 0,-1 0 1,0 0-1,-1 0 1,-3-5 22,3 7-9,-5-5-16,-1 5 8,-1 0 0,0 1 0,0 1 0,-8-4 17,6 9-213,2 3 154,1 2 1,-1-1-1,0 2 1,1 0 0,-4 1 58,15-3-12,0 0 0,0 1 0,0-1 0,0 0 0,0 1 0,0-1 0,0 1 0,0-1 0,0 1 0,0 0 0,0-1 0,0 1 0,0 0 0,1 0 0,-2 0 12,-18 20-72,1 1 0,0 1 1,2 1-1,1 0 1,1 2-1,-5 11 72,7-14-7,7-12 36,1 1-1,0-1 0,0 1 1,1 0-1,-1 5-28,-15 65-42,3 0 0,3 3 42,11-63-15,-1 39-14,4-54 23,4 59 1,-4-61 8,1-1-1,0 0 0,0 1 1,0-1-1,0 0 0,1 0 0,-1 1 1,1-1-1,0 0 0,1-1 0,-1 1 1,1 0-1,-1-1 0,2 2-2,3-5 34,-1-2-18,0-1 1,0 0 0,-1 0-1,1 0 1,-1-1 0,1 0-1,-1 0 1,0 0 0,-1-1-1,1 1 1,2-5-17,3-4 61,0-1 0,-1 0 1,-1 0-1,0-1 0,-1-1-61,12-26 78,-3 0 0,-1-1 1,3-21-79,-13 42 6,-2 11 15,-1 1-1,-1-1 1,0 1-1,-1-1 1,0-6-21,0-21 42,-2 0 1,-1 0-1,-2 0 0,-3-5-42,-8-4-2,7 30-37,-51-47 42,46 56 217,1 4-167,0 1 0,0 0 0,0 1 0,-14 0-53,9 5-259,-16 10 104,1 1-1,-4 5 156,15-3-25,-17 22-231,2 2 1,2 2-1,-24 36 256,17-10-69,28-38 57,10-20 13,-17 46 14,3 1 0,-3 25-15,19-75 4,-9 63 38,10-65-38,1-1 0,0 1 0,0-1 1,0 1-1,1 0 0,-1-1 0,1 1 0,0-1 0,0 1 0,1-1 0,0 0 0,-1 0 0,1 1 0,1-1 1,0 1-5,5-1 100,-3-4-97,0 0 0,0-1 1,0 1-1,1-1 0,-1 0 0,0-1 1,0 1-1,0-1 0,0 0 1,-1 0-1,1-1 0,-1 1 1,1-1-1,-1 0 0,2-2-3,10-7-22,-1-1 0,-1-1-1,2-2 23,-12 12 23,1 0 9,-1-1 0,1 0 0,-1 0 0,0 0-1,0-1 1,-1 1 0,0-1 0,1-1-32,6-12 38,28-53-7,-24 39-31,-2-1 0,-1 0 0,-2-1 0,3-24 0,-9 46-1,1-4 5,12-58 64,5-68-68,-18 103 124,-2-31-124,-1 67 24,-1 0 1,1 0-1,-1 0 1,0-1-1,-1 1 1,1 0 0,-1 1-1,1-1 1,-1 0-1,-1 0 1,1 1 0,0-1-1,-1 1 1,0 0-1,1 0 1,-1 0-1,0 0 1,-3-2-25,4 4-1,-8-4-212,3 4 165,1 0 0,-1 1 0,0 0 1,1 1-1,-1-1 0,0 1 1,1 0-1,-1 1 0,1 0 0,0 0 1,0 0-1,-1 0 0,1 1 1,-1 1 47,-12 7-105,1 0 0,0 0 0,-6 7 105,6 1-233,-27 40-1,-9 31 189,9 6 64,-5 26-19,36-79 61,-12 61 4,4 20-51,15-80-16,2-1 0,3 1 1,1 0-1,3 13 2,-1-37 6,1 1 0,4 16-6,-5-35 7,0-1 0,0 1 0,0 0 0,0-1 0,0 1 0,0-1 0,0 0 0,1 1 0,-1-1 0,0 0 0,1 0 0,-1 0 0,1 0 0,-1 0 0,1 0 0,-1 0 0,1 0 0,0-1 0,-1 1 0,1-1 0,0 1 0,0-1 0,0 0 0,-1 1 0,1-1 0,0 0 0,0 0 0,1-1-7,-1 1 32,8-2 376,-1-5-340,-1 0 0,1 0-1,-1 0 1,-1-1 0,1 0 0,-1-1 0,4-7-68,9-14-34,-2-1 0,2-6 34,5-13 6,4-13-4,-8 1-2,-8 2 0,-10 48 2,-1-1 0,0 0 0,-1 1 0,-1-1 1,0 0-1,-1 1 0,0-1 0,-1 0 1,0 1-1,-1-1 0,0 1 0,-3-4-2,5 14 4,-1 0 0,1 0 0,-1 1 0,1-1 1,-1 1-1,0 0 0,1-1 0,-1 1 0,0 0 0,0 0 0,0 0 0,0 0 0,0 0 0,0 0 0,0 1 0,-1-1 0,1 1 0,0 0 0,0-1 1,0 1-1,-1 0 0,1 0 0,0 0 0,0 1 0,-1-1-4,1 0-4,-2 1-11,-1 0 1,0 0 0,1 1 0,-1-1-1,1 1 1,0 0 0,-1 0 0,1 1-1,0-1 1,0 1 0,1 0 0,-1 0-1,0 0 1,1 0 0,-2 3 14,1-2-9,-5 4 2,1 0 0,0 1 1,0 0-1,1 0 0,0 1 0,1 0 1,-4 7 6,4-6-45,-1 3-81,-1 0-1,2 1 1,0 0 0,1 0 0,0 0-1,1 4 127,-2 2-39,1-2-5,0 0 1,1 1 0,1-1 0,1 1 0,1 13 43,0-14-15,0-15 7,-1 21-11,1 1 0,1 0-1,1-1 1,3 17 19,8 23 97,-12-65-77,0 1 0,0 0 0,1-1 1,-1 1-1,0 0 0,1-1 0,-1 1 0,1-1 0,-1 1 0,1-1 1,-1 1-1,1-1 0,-1 1 0,1-1 0,-1 1 0,1-1 1,0 1-1,-1-1 0,1 0 0,-1 0 0,1 1 0,0-1 1,0 0-1,-1 0 0,1 0 0,0 0 0,-1 1 0,1-1 1,0 0-1,0 0 0,-1-1 0,1 1 0,0 0 0,-1 0 0,1 0 1,0 0-1,-1-1 0,1 1 0,0 0-20,17-8 27,-16 7-23,-1 0 0,1 0 0,0 0 0,-1 0 0,1-1 0,0 1-1,-1-1 1,0 1 0,1-1 0,-1 1 0,0-1 0,0 0 0,0 0 0,0 0-1,1-1-3,3-7 9,3-1-5,14-28 7,-4 0-5,3-10-4,-16 35 16,-1-1 0,0 0 0,-1 0 0,-1 0 0,0-10-18,-1 18 8,-1-1 1,0 0-1,-1 1 0,0-1 1,0 1-1,-1-1 1,0 1-1,0 0 0,0-1 1,-1 1-1,-2-4-8,-13-13 2,13 20-45,1 0 1,-1 1-1,-1-1 1,1 1-1,0 0 1,-1 0-1,0 0 1,1 1-1,-1 0 1,0 0-1,0 1 1,0 0-1,0 0 1,-1 0-1,1 0 1,0 1-1,0 0 1,-1 1-1,1-1 1,0 1-1,0 0 1,-3 2 42,-6 0-89,1 1 0,0 0 1,-1 1-1,2 1 0,-1 0 0,1 1 1,-1 1 88,2 2-12,0 0 1,1 0 0,1 1 0,-1 1-1,2 0 1,0 0 0,0 1 0,1 0-1,1 0 12,5-9-13,1 0-1,-1 0 1,1 0 0,0 0-1,0 1 1,1-1-1,-1 0 1,1 0-1,0 1 1,0-1 0,0 0-1,0 0 14,11 53-38,-6-35 40,0-3-4,4 29-17,-9-47-40,4 1 33,-1-1-1,1 1 1,0 0 0,-1 0-1,0 1 1,1-1 0,-1 1 0,0 0-1,0-1 1,0 1 0,-1 1-1,2 0 27,12 12-104,-13-14 86,0-1-1,0 1 1,1-1-1,-1 0 1,1 0-1,-1 0 1,1 0 0,-1-1-1,1 1 1,0-1-1,-1 0 1,1 0-1,-1 0 1,1-1 0,2 0 18,59-13 76,-55 11-83,107-35 195,-67 20-126,1 3 0,2 1-62,-51 14 24,1-1 0,-1 1 0,0-1 0,0 0 0,0 1-1,0-1 1,0 0 0,0 0 0,-1 0 0,1-1 0,0 1 0,0 0-1,-1-1 1,1 1 0,-1-1 0,1 1 0,-1-1 0,0 0 0,0 0 0,0 1-1,1-1 1,-2 0 0,1 0 0,0 0 0,0 0 0,-1 0 0,1-1-1,-1 1 1,1 0-24,-2 1 15,0 0 0,1 0 0,-1 0-1,0 0 1,0 0 0,0 0 0,0 0-1,0 0 1,0 0 0,0 1 0,0-1 0,0 0-1,0 1 1,0-1 0,0 0 0,0 1-1,-1-1-14,1 1 24,-9-5-10,0 0 0,0 1 0,0 0 0,-1 1 1,0 0-1,1 1 0,-1 0 0,0 1 0,0 0 0,0 1 0,0 0 0,0 0 1,0 1-1,0 1 0,0 0 0,0 0-14,-17 6-67,0 0 1,1 2-1,0 1 1,0 1-1,-1 3 67,19-10-16,0 0 0,1 1 0,0 0 0,0 0 0,1 1 0,-1 0 0,2 1 0,-1 0 0,1 0 0,0 0 0,1 0 0,-1 1 0,2 0 0,-1 0 0,1 2 16,2-8-15,1 0-1,-1 1 1,1-1-1,0 1 1,0-1-1,0 1 1,0 0-1,1-1 1,-1 1-1,1 0 1,0 0-1,0-1 1,0 1 0,1 0-1,-1 0 1,1-1-1,0 1 1,1 3 15,12 8-4,10-5 4,10-3 1,16-4 31,0-2 0,-1-2 0,5-2-32,118-11 96,-116 6-97,103-15 311,-145 19 440,-13 3-711,2-2-6,-30 8-36,-8 0 8,-11 2-3,-186 21-82,184-21-92,-37 11 172,40-9 289,-46 7-106,43-11-171,-9 2-96,-1-1-261,-1-1-1,-2-4 346,44 0-52,0 0-1,0 1 1,0 1 0,-4 1 52,19-3 80,2-1-6,0 0-83,0 0-31,0 0-56,0 0 3,0 0 49,0 0 37,0 0 103,0 0 0,0 0-120,0 0-27,0 0-2,0 0 6,0 0 13,0 0 10,0 0 32,-2 0 14,1 0 0,-1 0 0,0 1 0,1-1 1,-1 0-1,1 1 0,0-1 0,-1 1 0,1 0 1,-1-1-1,1 1 0,0 0 0,-1 0 0,1 0 1,0 0-23,-4 2 55,0 0 0,0 0 1,0 0-1,0-1 0,0 0 1,-1 0-1,1 0 1,-4 0-56,-22 4 0,24-5-15,0 0-1,0 0 1,-1 0 0,1-1 0,0 0 0,0 0 0,-7-2 15,13 2 114,-2-1-1,-50-9-770,52 12 577,-7 15 70,-11 10-166,-4 1 634,22-26-538,1-2-2,-1 2 61,-2 5 21,-24 32-188,26-36 176,1-3-9,0 0-46,0 0 43,0 0 199,0 1 11,-2 6-147,-9 35-60,10-40-79,1 0 53,0 1 0,0-1 1,0 1-1,-1-1 1,1 1-1,-1-1 1,0 0-1,0 1 1,0-1-1,0 0 1,-1 2 46,-1 3 99,0 0 1,0 1 0,1-1 0,0 1-1,0 4-99,2-10-266,0-2 54,0 0 432,0 0 50,0 0-227,0 0-55,0 0-9,0 0 2,-15 29-144,4-6-57,10-21 294,1-2 8,0 0-20,0 0-21,0 0-57,0 0 1,0 0 45,0 1 3,0 48-66,1-51 59,45-69-7,33-39-19,-76 106-33,1-1 0,-1 1 0,1 0 0,0 0 0,0 0 0,0 0 0,0 1 0,1 0 0,-1 0 0,1 0 0,0 0 0,0 1 0,0 0 0,0 0 0,5-1 33,6-3-6,24-8 187,1 3 0,0 1 1,35-4-182,43-3-24,-45 2 24,-1-1 1,63-1 158,-4 3-62,34-15-78,-99 15-30,26-6 440,43-1-429,-124 20 46,0-1 0,0 0 0,-1 0 0,1-2 0,0 1 0,-1-1 0,0-1 0,10-5-46,-20 9 434,-1 1-22,0 0-431,-18-27-736,-106-91 1403,123 116-658,0 1 0,1 0 0,-1 0 0,0 0 0,0 0 0,0 0 0,0 1 0,0-1 0,0 0 0,0 0 0,0 1 0,-1-1 0,1 0 0,0 1 0,0-1 0,0 1-1,-1 0 1,1-1 0,0 1 0,-1 0 0,1 0 0,-1 0 10,2 0-17,-1 1 0,0-1 1,0 1-1,0-1 0,1 1 0,-1-1 0,0 1 0,1 0 0,-1-1 0,1 1 0,-1 0 0,1 0 1,-1-1-1,1 1 0,-1 0 0,1 0 0,-1 0 0,1 0 0,0 0 0,0 0 0,0-1 0,-1 1 0,1 1 17,-1 5-107,0 1 0,1-1 0,0 1 1,0-1-1,0 1 0,1-1 0,1 3 107,3 11-407,5 4 326,7-3 81,5-1 0,4-7 0,3-6 1,-20-7 52,-1 0-1,1-1 1,0 0-1,0-1 1,-1 1 0,1-2-1,0 1 1,-1-1-1,1 0 1,-1-1 0,5-2-53,30-17 53,-12 1 90,-2-2 1,0-1-1,-1-1 0,22-28-143,29-34 162,-46 54-162,-3 6 1,-25 23-19,0 0 0,0 0 1,0 1-1,0 0 0,1 0 0,0 0 1,-1 1-1,1 0 0,0 0 0,0 0 0,0 1 1,0 0-1,3-1 18,-1 3-35,0-1 0,-1 1 0,1 0 0,-1 0 0,1 1 0,-1 0 0,0 1 0,1-1 0,-1 1 0,-1 1 0,5 1 35,109 60 424,-116-63-373,1 0 1,0-1-1,-1 1 1,1-1-1,0 0 0,-1 0 1,1-1-1,0 1 1,0-1-1,0 0 0,-1 0 1,1-1-52,4 1 23,-4-1-21,1 0 0,-1 0 0,1 0 0,-1-1 0,0 0 0,1 0 0,-1 0 0,0 0 0,0-1 0,0 0 0,-1 0 0,3-3-2,0 2 3,-2 1 2,-1 1 1,1-1 0,-1 0 0,0 0-1,0-1 1,0 1 0,1-3-6,5-5 6,27-30 1,-17 19 46,-2-1 0,3-8-53,54-98 524,-67 105-934,-10 24 408,1 1-1,-1 0 1,0 0 0,0 0 0,1 0-1,-1 0 1,1 0 0,-1 0 0,1 1 0,-1-1-1,1 0 1,0 1 0,0-1 0,-1 1-1,1 0 1,0-1 0,1 1 0,-1 0-1,0-1 1,0 1 0,1 0 2,-1 0-2,-2 2 5,1 1 1,-1-1 0,1 0-1,0 1 1,1-1 0,-1 1-1,1-1 1,0 1 0,0 0 0,0 0-1,1 0 1,-1 1-4,-1 11 9,-7 45 7,7-52-11,1 0-1,0 1 1,0-1 0,1 0 0,1 1 0,-1-1-1,2 0 1,-1 0 0,1 1 0,2 2-5,-3-12 0,-1-1 1,1 1-1,-1-1 0,1 0 1,-1 1-1,1-1 0,-1 1 1,1-1-1,0 0 1,-1 0-1,1 1 0,0-1 1,-1 0-1,1 0 0,0 0 1,-1 0-1,1 0 0,0 0 1,-1 0-1,1 0 1,0 0-1,-1 0 0,1 0 1,0 0-1,-1 0 0,1-1 1,-1 1-1,1 0 0,0 0 1,-1-1-1,1 1 1,-1-1-1,1 1 0,-1 0 1,1-1-1,26-19 130,-19 11-84,-1-1 0,0 0 0,0 0 0,-1 0 0,0-1 0,-1 0 0,1-4-46,26-84 140,-31 95-188,0 2 161,-1-2-86,-1 6-43,-1 12-101,0 26-190,5-17 141,0 1-1,2-1 1,0 0-1,2 0 1,0 0 0,4 3 166,-7-17 57,0 0 0,1 0 1,1-1-1,-1 1 0,1-1 1,1 0-1,-1-1 0,4 3-57,-5-2-16,9 2 362,-12-9-265,0 1 4,23 31-75,-12-6-126,0 1 1,5 18 115,-18-45 1,5 9 51,9 6 20,14 18-66,-4-7 259,-21-24-398,0 0-1,18 19 110,-17-20 28,-2 0 30,0-1-1,5 3-25,-4-2-3,6-1-2,38 8-495,-36-6 571,0-1 0,0 0 0,0-1 1,0 0-1,1-1-79,61-8 330,-72 8-268,2 1 3,43 6-329,-44-7 278,1 1-1,22 6 103,-6-5-335,16-3 299,-10 0 41,28-7 205,-51 8-340,11-2-104,76-28 555,-86 29-762,49-23-31,41-24 592,-64 20 33,-26 25-276,2 1 1,-4 1 3,0 0 0,0 0 0,0 0 0,0 0 1,0 0-1,0 0 0,0 0 0,0 1 0,0-1 0,0 0 0,1 1 1,-1-1-1,0 1 0,0-1 0,1 1 3,0-1 33,-2 1 23,0 0 64,0 0-40,0 0-222,0 0-6,0 0 182,-15-6 24,-1 0-5,-1 0 0,1-1 0,1 0 0,-1-1 0,1-1 0,1-1-1,-13-10-52,18 13-47,0 1 0,-1-1-1,0 2 1,0-1 0,-1 1-1,0 0 48,0 1 84,0-2 0,0 1 0,-9-8-84,10 5 87,-8-3 46,3 2-125,5 3-15,1 0-20,0 0 0,-1 1-1,1 1 1,-1 0-1,0 0 1,1 1 0,-7-2 27,10 4-5,1 0 0,-1-1 1,1 0-1,-1 0 0,1-1 0,0 0 1,0 1-1,0-2 0,0 1 0,-2-2 5,-6-4-12,11 7-2,-1 1 1,-14-7-108,22 19-146,22 16-174,-27-26 435,16 12-120,-1 1-1,2-2 0,7 4 127,-12-8-236,0 0 0,0 1 0,-1 0 0,0 1 0,-1 0 1,0 0-1,3 5 236,42 55-7876,-27-36 4576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702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6 121 992,'0'0'0,"0"0"0,-5-30 0,5 30 24,0 0-24,6-20 32,8-5-32,8-21-320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106 1 5112,'0'0'657,"0"0"-30,0 0-143,0 0-114,0 0-308,0 0-62,0 0 64,0 0 76,0 0 240,0 0-3,0 0-249,0 0-113,0 0-222,0 0 95,0 0 583,0 0 146,0 0 7,0 3-99,-4 24-102,-2 21 902,-1-25-378,2 7-511,5-29-304,0-1-101,-1 10-6,0-5 16,0 1 0,0 0 1,0-1-1,1 1 0,0 0 0,0 0 0,1-1 1,0 1-1,0 0 0,0-1 0,0 1 1,3 3-42,4 14-18,3 2 112,-1 2 0,-1 0 0,4 24-94,-10-18 18,-3-26-3,0-1 0,1 1 0,0 0 0,0-1 0,1 2-15,8 19 15,-1 12 542,-9-38-546,0-1-58,0 0 11,-1 27 179,1 10-131,-4 0-51,-9-1 88,-3 13 86,14-44-134,0 0-1,0 1 1,1-1 0,-1 1-1,1-1 1,0 1 0,1-1-1,0 1 1,0 0 0,0 4-1,1-7-10,-1-1 0,1 1 1,-1 0-1,0 0 1,0-1-1,0 1 1,0 0-1,-1 0 0,1-1 1,-1 1-1,1 0 1,-1-1-1,-1 2 10,-2 18-61,3-6 170,-1 0 1,0-1-1,-2 7-109,2-15 160,2 6-327,0 1 17,-16 43 17,13-35 594,2-16-471,0-1 0,-1 1 0,1 0 0,-1 0 0,-1-1 1,1 0-1,-1 1 0,0-1 0,0 1 10,2-4-6,-3 6-25,0-1 0,1 1-1,0 0 1,1 1 0,0-1 0,0 0-1,0 7 32,0-3-1,0-1-1,-1 0 0,-2 8 2,3-11 83,0 0 1,0-1-1,1 1 0,1 0 1,-1 0-1,1 2-83,-1 8 26,-2 41-129,1-13 202,2-45-100,0-1 1,0 1 0,0 0 0,0 0 0,0 0 0,0-1 0,0 1 0,0 0 0,0 0 0,0 0 0,0-1 0,0 1 0,1 0 0,-1 0 0,0 0 0,6 20 5,-6-15-2,1 0 1,0 0 0,0 0 0,1 0 0,1 2-4,4 12 10,9 17 9,2 4-45,-4-11 150,-6-14 44,-2-5 71,-4-10-264,-1 1 0,0 0 1,0-1-1,-1 1 0,1 0 1,0 0-1,-1 0 1,1 1 24,9 31-282,1 0 0,14 29 282,1-19 193,40 88-352,-42-78 225,-3 0 0,1 10-66,3 7 155,8 5-323,-27-61 90,1-1 1,0 0-1,1-1 1,1 0-1,0 0 1,7 6 77,8 16 53,-2 1 0,-1 0 1,3 13-54,-20-41 0,-2 0 0,1 0 0,-1 0 0,1 4 0,5 17-4,3 13-612,2 29 777,-4-40-138,-2 0 0,-2 0 0,0 1-1,-3 0 1,0 0 0,-2 12-23,4 44-213,-9-61-10,1-11 159,3-15 3,0 1 1,1 0-1,-1 0 1,1-1-1,-1 1 0,1 0 1,0 0-1,0-1 1,0 1-1,0 0 0,0 0 1,0 0-1,0-1 1,0 1-1,1 1 61,-1 1-6,1 1 0,-1 0 0,0 0 1,0-1-1,-1 1 0,1 0 0,-1-1 0,-1 5 6,0-5-68,1 1 0,-1-1 0,0 0 1,0 0-1,0 0 0,-1 0 0,1-1 0,-1 1 0,-2 1 68,-7 12-347,10-14 331,-22 40-15,21-29-23,3-13 48,0 0-1,-1 0 1,1 0-1,0 0 1,0 1-1,0-1 1,-1 0 0,1 0-1,-1 0 1,1-1-1,-1 1 1,1 0-1,-1 0 1,1 0 0,-1 0-1,0 0 1,1-1-1,-1 1 1,-1 0 6,-13 20-132,8-12 44,-10 15-399,9-11 763,6-11-73,-1 3-150,2-4-39,1-1 8,0 0 29,0 0 10,0 0-3,0 0 32,0 0 140,0 0-62,0 0-192,1-1 1,-1 1 0,1-1 0,-1 1-1,1-1 1,-1 1 0,1 0-1,-1-1 1,1 1 0,0 0 0,-1 0-1,1-1 1,-1 1 0,1 0 0,0 0-1,-1 0 1,1 0 0,0 0-1,-1 0 1,1 0 0,0 0 0,0 0 23,12-3-2,-10 1 11,-1 1 5,0 0 0,0-1 0,0 0 0,0 1 0,-1-1 0,1 0 0,-1 1 0,1-1 0,-1 0 1,0 0-1,1 0 0,-1-1-14,7-9 75,0 0 0,-1 0 0,0-1 0,-1 0 1,0-2-76,-1-22-212,4 6 112,-6 23 97,0-1 0,-1 1 0,0-1 0,0-6 3,1-25 20,1 1-68,-2-1 1,-2-21 47,-1 43 32,2 1 0,2-16-32,-2 20 23,0 0 0,0 0 1,-1 0-1,-1 0 0,-1-8-23,-1-23-123,3 35 100,-1 0 0,0 0 0,0 0 0,-1-4 23,-3-6 242,-1 0-1,-1 1 0,-3-7-241,2 3-158,0 1 0,2-1-1,0-3 159,0 2 174,0-1-1,-8-15-173,-4-3 676,17 41-658,0-1 0,0 1 0,0 0 0,0-1-1,0 1 1,0 0 0,0-1 0,-1 1 0,1 0 0,0 0 0,-1 0-1,1 0 1,-1 0-18,1 0 19,-1 0 0,0 0 0,1 0 0,-1 0 0,1-1 0,-1 1 0,1 0 0,0-1 0,-1 0 0,1 1 0,0-1 0,0 0 0,0 1 0,0-1 0,1 0 1,-1 0-1,0 0 0,1 0 0,-1 0-19,-3-9 52,0 0 1,-1 0-1,-1 0 0,1 0 1,-8-7-53,-4-11 86,11 19-56,0 0 77,0-1-1,0-1 1,1 1 0,0-1 0,-1-6-107,-5-19-40,-3 0 0,-1 1 0,-10-16 40,18 39 100,0 1 0,-7-7-100,7 8 81,-1 0 0,1 0 1,1-1-82,-40-71 266,46 83-272,0-2 5,-1 0 0,1 0 1,-1 0-1,0 0 1,1 0-1,-1 1 1,0-1-1,0 0 1,0 0-1,0 1 1,0-1-1,-1 1 1,1-1 0,-8-10-1,-50-112 125,57 118-173,0 0 1,0 0-1,1 1 1,0-1-1,0 0 1,0-6 48,-5-6 558,1 4-452,4 8-117,-1 0 1,1 0-1,-1 0 1,0 0-1,-1 0 1,1 0-1,-1 1 1,-2-3 10,4 5-75,0 0 64,0-1-1,1 0 0,0 1 1,-1-1-1,1 0 1,0 0-1,1 1 1,-1-1-1,1-1 12,0-11-118,-1 7 194,-1-1 1,-1 1-1,0 0 1,0-1-1,-1 0-76,0 1-27,2 4-74,1 0 0,-1 0 0,1 0 0,0 0 0,0 0 0,1-2 101,-1 1 35,-5-62 698,4 40-754,0 20 23,1-1 1,0 1 0,0-1-1,1 1 1,0-1 0,1 1-1,0-5-2,-1 11-2,0 0 0,-1-1 0,0 1 0,1-1 0,-1 1 0,0-1-1,-1 1 1,1-1 0,0 1 0,-1-1 0,1 1 2,-2-14-36,2 12 54,1 0-1,-1 1 0,1-1 0,0 1 0,0-1 0,0 1 0,1-1 0,-1 1 0,3-3-17,7-22-30,-3-45-111,-3 52 150,-3 12-48,0-1 0,0 1-1,-1-1 1,0-2 39,0-1 74,0-1 0,1 1 0,1 0-74,2-19-18,1 1-28,-5 25 36,1 0-1,-1 0 1,0 0 0,-1 0-1,1 0 1,-1 0-1,0 0 1,-1-4 10,-2-16 245,-2-7 116,4 31-361,1-7 0,0 1 0,0-70 268,-1 70-155,1 6-97,0-1-1,0 1 1,0 0 0,0-1-1,0 1 1,0-1 0,1 1-1,-1 0 1,1 0 0,0-2-16,-3-9 6,0 1 1,-5-49-68,8 51 50,0 0 0,0-1 1,3-6 10,-2 7-27,0 0 0,-1 0-1,1-6 28,-6-20-153,1 19 153,-2-9 1,4 23 3,1 1 0,0 0-1,0-1 1,0 1-1,0 0 1,0-1-1,1 1 1,-1 0 0,1 0-1,0-1-3,-1 2 5,0 0 0,0 1 0,1-1 0,-1 0 0,0 0 0,0 0 0,0 1 0,0-1 0,0 0 0,0 0 0,0 0 0,0 1 0,0-1 0,-1 0 0,1 0 0,0 0 0,0 1 0,-1-1 0,1 0-1,0 0 1,-1 1-5,-1-12 287,2 10-298,0 1 0,0 0 0,0 0 0,0 0 0,0-1 1,0 1-1,-1 0 0,1 0 0,-1 0 0,1-1 0,-1 1 11,0-1-20,-1-3-18,-2-8-85,4 6 117,1 6-9,-1 1 0,0-1 0,0 1 0,0-1 0,0 1 0,0-1 0,0 0 0,0 1 0,0-1 0,0 1 0,0-1 0,-1 1 0,1-1 0,0 1 0,0-1 0,0 1-1,-1-1 16,-14-35-4,15 35-33,0 1 232,-1-1 23,0-5-236,0 1 0,0-1 0,-1 1-1,0 0 1,0 0 0,-1 0-1,1 0 1,-3-2 18,-1-4 2,6 10 18,-9-9 6,7 7-3,-1-1 1,1 1-1,0-1 1,0 1-1,-1-4-23,-6-10 299,6 12-49,1 2-849,1 3-3335,1 0-5024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703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476 1660 1888,'7'73'427,"-2"-13"707,-1 0 1,-4 34-1135,-10-9-531,4-48 2723,-6-46-2699,3-4 471,1-1 0,1 0 0,0 0 0,1 0-1,0-1 1,1 0 0,1 0 0,-2-12 36,-7-20 176,7 24 15,2 8-67,0-1 1,0 2-1,-2-1 0,1 0 1,-2 1-1,0 0 0,-5-6-124,11 19-22,0 1 0,1 0-1,-1 0 1,0 0 0,1 0-1,-1 0 1,0 0 0,1 0-1,-1 1 1,0-1 0,1 0-1,-1 0 1,0 0 0,1 1-1,-1-1 1,1 0-1,-1 1 1,0-1 0,1 0-1,-1 1 1,1-1 0,-1 1-1,1-1 1,-1 1 22,1-1-37,-18 18-20,-2 12 57,2 11 1,9-7 326,2 0-1,1 0 1,2 0-1,0 29-326,2-40-73,-2 38 728,3 1 0,4 14-655,-3-75 10,0 0 13,-1 0 0,1-1 0,0 1 0,0-1 0,0 1 0,0-1 0,0 1 0,0-1 0,0 1 0,0-1 0,1 1 0,-1-1 0,0 1 0,0-1 0,0 1 0,1-1 0,-1 1 0,0-1 0,0 1 0,1-1 0,-1 1 0,0-1 0,1 1 0,-1-1-23,3-3 39,0 0-1,0 0 1,-1 0-1,1 0 1,-1 0-1,0-1 0,0 1 1,0-1-1,0 1 1,-1-1-1,0 0 1,1-1-39,14-35-20,-3 0 0,-1-2 0,2-17 20,-10 43 5,10-56 5,5-11-192,-15 79 358,0 11-96,2 23-21,1 56 376,-4 0 0,-6 48-435,3-133-20,0 2 132,0 1 1,0 0 0,-1-1-1,0 1 1,0-1 0,0 1-1,0-1 1,0 1 0,-1-1-1,1 0 1,-2 2-113,-7-19 100,-5-24-89,13 26-12,2 1 2,-24-113 35,20 103 69,1 0-1,0 0 1,2 0 0,1-9-105,-1 2 241,-5-111-395,6 131 154,0 0-1,-1-1 1,0 1 0,-1 0-1,0 0 1,0 0-1,0 0 1,-4-6 0,0-1-18,-7-18-11,8 22 74,0 1-1,1-2 0,0 1 1,1 0-1,1-1 1,0 0-1,0 0 1,0-8-45,0-11-79,1 25 63,0 0 1,1 0-1,-1-1 1,1 1-1,1 0 1,-1 0-1,1-1 1,2-5 15,0-4 25,-1-1 0,0 0 0,-1-1-1,-1 1 1,-2-10-25,2-4 121,0 29-27,-5-11 423,1 2-513,2 3-37,-1 1 1,0-1-1,-1 1 0,1 0 0,-1 0 0,-3-3 33,6 8 84,1 2-44,0 0-16,-29-32-92,-7 7 708,34 24-860,-18-33 357,-1-21-48,19 53 606,-7-36-1494,-11-14 818,19 51-31,1 1 53,0 0 205,0 0-14,0 0-256,-1-4-10,1 0 1,-1 0-1,0 0 1,0 0-1,-1 0 1,1 0 0,-1 1-1,0-1 1,0 0-1,-2-1 34,2 0 22,-1 0 1,0 1-1,1-1 0,0-1 0,0 1 0,0 0 0,1 0 0,-1-3-22,0-49 108,3-4-90,-1-33 264,0 93-307,-9-33-151,2 12 313,6 19-135,-1 1 0,1-1 1,0 0-1,0 0 1,1 0-1,-1 0 0,1 0 1,-1-2-3,1 3 28,6-37 52,8-24 319,-13 61-558,4-17 3,1-12 143,-1 14-86,5-29-30,-9 44 150,8-37 246,3-21-134,-12 58-86,9-38 601,-7 33-726,0 1 1,0-1 0,1 1 0,-1 0 0,1-1 0,1 1-1,-1 1 1,1-2 77,-2 5 34,-2 2-2,0 0-7,2-5 31,1 0 1,-1 0-1,-1 0 0,1-1 1,-1 1-1,0 0 1,1-5-57,8-42-198,-10 51 232,0-12 48,0-28-100,0 41 16,0 1 0,0-1 0,0 0 0,0 0 0,0 0 1,0 0-1,0 0 0,0 0 0,0 0 0,0 0 1,0 0-1,0 0 0,1 0 0,-1 0 0,0 0 1,0 0-1,0 0 0,0 0 0,0 0 0,0 0 0,0 0 1,0 0-1,0 0 0,0 0 0,1 0 0,-1 0 1,0 0-1,0 0 0,0-1 0,0 1 0,0 0 1,0 0-1,0 0 0,0 0 0,0 0 0,0 0 0,0 0 1,0 0-1,0 0 0,0 0 0,0 0 0,0 0 1,0 0-1,0-1 0,1 1 0,-1 0 0,0 0 0,0 0 1,0 0-1,0 0 0,0 0 0,0 0 0,0 0 1,0 0-1,0 0 2,6 13-221,8 24-118,-4 1 354,-7-25 12,-1 1 0,0-1 0,0 0 1,-1 2-28,3 62 13,-2-27 12,6 30-25,-4-46 310,0 2-421,1 1 0,7 21 111,-6-40 11,1-1 0,0 0 0,1-1 0,4 7-11,4 5-51,-2 1 1,9 29 50,-19-47-191,-2-6 97,2 29 7,-1-11 136,5 9 193,30 43-86,-23-42-156,25 75 264,-36-98-266,-1 1 1,0 0-1,0 0 1,-1 0 0,-1 2 1,3 13 0,3-2 1085,-15-56-706,1 11-325,-65-179-294,55 149 249,16 44-8,-12-50-2,-9-21 0,13 49-2,0-1-7,-1 0 0,-12-20 10,11 27-77,-1 2 0,-1 0 1,0 0-1,-2 1 1,-9-9 76,19 22 19,0-1-1,0 0 1,1 1 0,0-2 0,1 1 0,0 0-1,0-1 1,-1-5-19,-8-20 82,9 24-142,0 1 0,0-1 0,1 0 0,-1-6 60,3 13-73,-2-5-869,18 43 935,-2 1 0,-2 0 0,2 13 7,4 8 137,-10-29-114,-2 0-1,-1 1 0,-1 2-22,-1-8-27,1 0-1,0 0 0,2 0 0,1 0 0,3 4 28,-7-18 2,16 33 9,-3 1-1,-1 0 1,1 13-11,-9-24-30,-2-7-37,0 0-1,2-1 1,1 0-1,0 0 1,8 11 67,17 53 531,-26-73-540,-1 1 0,-1 0 0,0 0 0,-1 1 1,1 11 8,-2-16 18,-2-4 285,-3-8 359,-5-41 298,2-23-1022,3 30-18,-2 0 0,-4-17 80,-27-107-483,6 50 510,22 77-181,4 19 156,1 0 1,-2 0-1,1 1 1,-1 0-1,-1-1 0,0 1 1,-1 1-1,-6-10-2,11 19-386,1 1 4,0 0 333,0 0 57,-1 3-156,1-3 136,9 29-84,14 48-155,2 0 1,4-2-1,8 8 251,-23-52-46,-1-4 249,-1 1-1,-2 0 0,-1 0 1,-1 2-203,-6-26 43,-1 1-1,0 0 1,0 0 0,0-1 0,-1 1-1,0 0 1,1 0 0,-2 0 0,1 0 0,-1-1-1,1 1 1,-1 0 0,-1 2-43,1-5 128,1-2-121,-1 1-1,1-1 1,0 0 0,-1 1 0,1-1 0,0 0-1,-1 0 1,1 0 0,-1 1 0,1-1-1,0 0 1,-1 0 0,1 0 0,-1 0 0,1 0-1,0 1 1,-1-1 0,1 0 0,-1 0-1,1 0 1,-1 0 0,1 0 0,0-1 0,-1 1-1,1 0 1,-1 0 0,1 0 0,0 0-1,-1 0 1,1 0 0,-1-1 0,1 1 0,0 0-1,-1 0 1,1-1 0,0 1-7,-16-7 61,-13-13 13,1-2-1,2-1 0,0-1 1,1-1-1,-13-18-73,-19-18 428,36 38-455,11 11-107,-1 1-1,0 0 0,-1 0 1,0 1-1,-11-7 135,21 16-72,1 1 63,1-1-1,0 1 1,-1-1 0,1 1-1,0 0 1,-1-1 0,1 1-1,-1-1 1,1 1 0,-1 0-1,1 0 1,-1-1 0,1 1-1,-1 0 1,1 0 0,-1-1-1,1 1 1,-1 0 0,1 0-1,-1 0 1,1 0 0,-1 0-1,0 0 1,1 0 0,-1 0-1,1 0 1,-1 0 0,1 0-1,-1 0 1,1 1 0,-1-1-1,1 0 1,-1 0 0,1 0-1,-1 1 1,1-1 0,-1 0-1,1 1 1,-1-1 0,1 0-1,-1 1 1,1-1 0,0 1-1,-1-1 1,1 0 0,0 1-1,-1-1 1,1 1 0,0-1-1,0 1 1,0-1 0,-1 1-1,1 0 1,0-1 0,0 1-1,0-1 1,0 1 0,0-1-1,0 1 1,0-1 0,0 1-1,0 0 1,0-1 0,0 1-1,0-1 1,1 1 9,38 186-156,-30-149 155,-5-13-3,11 36-460,5 3 456,3 0 1,28 53 7,-48-110-83,9 17 372,0-1 0,2-1 0,6 7-289,-60-86 960,-4-13-960,-33-62-76,57 92-261,14 26-79,8 20-130,81 181 566,-60-124 56,-11-36 251,-11-26-79,3 8 198,-112-223-102,104 207-359,-6-18-683,5 21 332,1 14 204,3 1 158,0 1 0,1 0 0,0 0 0,0 0 0,2-1 0,-1 1 0,1 0 0,1-1 0,0 1 0,1-1 0,0 0 0,1 0 0,0 0 0,1-1 0,0 0 0,2 2 4,-8-12 16,1 1-1,0-1 1,-1 0 0,1 0-1,0 1 1,0-1 0,0 0-1,-1 0 1,1 0 0,0 0-1,0 0 1,0 0 0,-1 0-1,1 0 1,0 0 0,0-1-1,-1 1 1,1 0 0,0 0-1,0-1 1,-1 1-1,1 0 1,0-1 0,-1 1-1,1-1 1,0 1 0,-1-1-1,1 1 1,-1-1 0,1 1-1,0-1 1,-1 0 0,0 1-1,1-1 1,-1 0 0,1 1-1,-1-1 1,0 0-16,5-19 56,-1-15 106,-3-1 0,-1 1 0,-1 0 0,-2 0 0,-2-6-162,3 33-1,0 0 1,0 1-1,-1 0 0,1-1 0,-2 1 0,1 0 0,-1 0 0,-3-5 1,-16-28-5,14 23-249,-1 1 0,0 0 0,-11-12 254,20 27-219,15 20 45,-10-14 138,17 30-20,-1 1 1,-2 1 0,-1 1 0,-1 5 55,0-1-59,3 0 1,1-2 0,8 11 58,27 42 36,-46-81-20,-7-9 43,0 1 0,0-1 0,0-1 0,1 1 0,-1 0 0,1 0 0,0-1 0,0 1 0,0-1 0,0 0 0,0 0 0,0 0 0,1-1 0,-1 1 0,1-1-1,1 1-57,22 9 422,-25-10-303,0-3 0,6-6-90,-1-1 0,0 1-1,0-1 1,-1-1 0,0 1-1,0-1 1,-1 0 0,0 0-1,-1-1 1,1-4-30,0-3 58,-1-1 0,-1 0 1,-1 0-1,0 0 0,-2-17-58,-2-14-28,-3 0-1,-2 1 0,-2 0 1,-6-15 28,15 64-17,0 1 0,0-1 0,0 0 1,1 0-1,-1 0 0,0 0 0,0-1 0,0 1 1,0 0-1,0 0 0,0 0 0,0 0 1,1 0-1,-1 0 0,0 0 0,0 0 0,0 0 1,0 0-1,0 0 0,0 0 0,0 0 0,0 0 1,0 0-1,1 0 0,-1-1 0,0 1 1,0 0-1,0 0 0,0 0 0,0 0 0,0 0 1,0 0-1,0 0 0,0 0 0,0-1 0,0 1 1,0 0-1,0 0 0,0 0 0,0 0 0,0 0 1,0 0-1,0 0 0,0-1 17,12 19-107,8 16 123,52 111-499,3-20 1218,-74-123-415,0-2-296,0 1 0,0-1-1,0 0 1,0 0-1,0 0 1,0 0 0,0 0-1,0 0 1,0-1-1,0 1 1,0 0-1,0 0 1,0-1 0,0 1-1,0 0 1,0-1-24,0-5 1,1 1 1,-1-1-1,-1 1 1,1-1 0,-1 0-1,0 1 1,0-1-1,0 0 1,-1 1-1,0-1 1,0-1-2,-16-62 27,8 45 107,0 0 0,-1 0 0,-11-15-134,11 20-92,-1 1-1,-1 0 0,-1 0 0,-1 2 0,-14-14 93,27 28-280,0 2 266,1-1-1,0 1 1,-1-1-1,1 1 0,-1 0 1,1-1-1,-1 1 1,1 0-1,-1 0 0,1-1 1,-1 1-1,1 0 0,-1 0 1,1 0-1,-1-1 1,1 1-1,-1 0 0,1 0 1,-1 0-1,0 0 1,1 0-1,-1 0 0,1 0 1,-1 0-1,1 0 0,-1 1 15,1 12-68,0 1 0,1-1-1,1 1 1,1-1-1,0 0 1,0 0-1,2 2 69,2 14-267,9 29 290,2 15 65,-11-39 98,2 0 0,1 0 0,15 31-186,-24-63 73,-1-2-68,0 1-1,1-1 1,-1 0-1,0 1 0,0-1 1,0 1-1,0-1 1,1 0-1,-1 1 1,0-1-1,0 1 0,0-1 1,0 1-1,0-1 1,0 1-1,0-1 0,0 0 1,0 1-1,-1-1 1,1 1-1,0-1 0,0 1 1,0-1-1,0 0 1,-1 1-1,1-1 0,0 1 1,0-1-1,-1 0 1,1 1-1,0-1 0,0 0 1,-1 1-1,1-1 1,-1 0-1,1 0 0,0 1 1,-1-1-1,1 0 1,0 0-1,-1 0 0,1 0 1,-1 1-5,-17 12 470,18-12-431,-29 21-118,28-20-181,0-1 212,-1 0-1,1 0 1,0 0-1,0 0 1,0 0-1,0 0 1,0 0-1,0 1 1,0-1-1,1 0 0,-1 1 1,0-1-1,1 1 1,-1-1-1,1 1 1,-1-1-1,1 2 49,0 3-16,1 0 0,0 0 0,1 0 0,-1 0-1,1 0 1,0 0 0,0-1 0,1 1 0,0-1 0,0 1 0,0-1 0,1 0-1,3 4 17,12 21-11,-6-5 49,1 1 437,2-1 0,2 3-475,-18-27 148,0-1 5,-6-23-58,0 7 54,0 3-27,1 1 0,-2 0 0,0 1 0,0-1-1,-5-3-121,-28-44-140,-19-16 140,48 62-57,0-1 0,1 0 0,1-1 0,-3-6 57,-28-43 176,3 10-31,-15-23-346,-8-4 201,48 66-165,-20-25-787,-18-17 952,51 61-71,1 0-1,-1-1 0,0 1 1,0 0-1,0 0 0,0-1 1,-1 1-1,1 1 72,-1-2-67,5 16-147,2 0 0,0-1 0,7 15 214,2 0 49,77 174 126,-47-122-159,-19-25 52,68 139-735,-41-100-1198,-5-9-7455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704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144 1508 3768,'-26'26'183,"24"-26"949,3-5-742,2-7-79,38-70 1674,-22 46-1044,-9 17-718,-1 0-1,-1 0 1,-1-1-1,-1-1 1,0 1-1,-1-5-222,6-19-17,-6 28 294,-3 6-251,0 1 0,1 0 0,1 0 0,-1 0 1,2 0-1,-1 0 0,1 1 0,0-1 0,1 2 0,0-1 0,0 0 0,1 1 0,0 0 0,4-2-26,-10 9 330,-3 6-129,-12 18-64,-15 23-74,-40 42 171,42-57-608,-60 90 849,-8 27 383,94-148-884,1-1-24,0 0-67,10-19-14,-5 7 121,16-20 6,-11 17-15,40-59 1074,29-30-1055,-58 78 203,-2 0 0,-1-2 0,-1 0 0,10-22-203,-17 33 265,1 0 0,11-12-265,13-23-65,-15 26 117,-15 20-36,1 0 0,-1-1 1,0 0-1,-1-1 0,3-5-16,5-9 282,-7 15-262,-1-1-1,0 0 1,0 1 0,-1-1-1,0-1 1,0 1-1,-1 0 1,0-1-20,8-39 713,-7 39-724,0-1-1,-1 1 1,0-1-1,-1 0 0,0 0 1,-1-1 11,3-29 15,12-88 297,-8 92-772,-5 28 558,0 0 0,-1-1 1,0 1-1,0 0 1,-1-3-99,13-44-183,-12 53 155,-1 2 5,0 0-31,2-5-1,0 1 0,0-1 1,-1 1-1,1-1 0,-1 1 1,0-1-1,0-3 55,6-15 96,1-5-1,-8 26-47,0 2 41,11-18 15,8-18-89,0-9-35,-6 8 16,27-74-203,-39 109 254,0-1-1,0-3-104,1-1 0,0 0 0,-1 0 0,-1 1 1,1-1-1,-1 0 0,0-1 58,0-5 132,3 67 220,2-1 0,3 2-352,-4-26 9,0 2-47,-1 0-1,-1-1 0,-2 24 39,0-49 6,0 23 97,1-9-92,-1-1-1,-1 1 1,-1 0 0,-4 17-11,5-32 6,1 1-1,-1-1 1,1 1-1,0-1 1,0 1-1,1-1 1,-1 1-1,1-1 1,1 4-6,2 23 61,-8 36 57,-3 0 33,2-16-145,-2 0 0,-2 0-1,-6 14-5,6-32 72,-1-2-1,-1 1 1,-2-2-1,-1 1 1,-14 21-72,-1-1 263,14-24-277,-1 0-1,-14 19 15,28-44 200,2-2-2,0 0-172,0 0-74,0 0-126,0 0 14,0 0 166,0 0 18,0 0-96,0 0-4,0 0 82,2-3 19,154-216 219,-149 211-196,0 0 0,1 0 0,0 0 0,4-2-48,-1 1-36,-1-1 0,-1 0 1,1 0-1,-1-1 0,-1-1 1,0 1-1,-1-1 0,0-1 0,-1 1 1,2-7 35,4-6 2,-1 4 57,-1-1 1,-1 0 0,5-20-60,19-79-341,-32 119 269,6-43 376,-2 31-396,-1 0 1,-1-1-1,-1 1 0,0-1 1,0-6 91,-2 14 56,0 0 1,-1 0-1,1 0 1,-2 0-1,1 0 1,-1 0-1,0 0 1,0 0-1,-1 1 1,0-1-1,0 1 1,-1-1-57,-1-3-107,0 0 0,0-1 0,1 1 0,0-1 0,1 0 0,0-1 107,3 10 260,0 2-4,0 0-222,-28-41-165,17 25-209,0-1 0,1 0 0,-2-7 340,11 22 54,1 2 26,0 0 63,0 0 1,0 0-64,0 0-28,0 0-58,0 0-54,0 0 16,0 0 86,2 41 56,-4 17 42,-3 0 0,-8 37-140,-28 116-79,21-116 358,16-76-310,-7 38-39,-3 0 0,-2-1-1,-13 27 71,21-64 3,-14 52 10,-2 35 73,16-47-70,5-44-14,1-1 1,1 1-1,0 0 0,0 0 0,2-1 1,0 1-1,1 4-2,6 27 388,-8-43-380,1-1 46,2 3 168,2-12-84,-2-4-110,7-45 160,-8-7-326,-3 51 102,1 1 1,0-1-1,1 0 1,0 0-1,1 1 0,1-4 36,-2 13 40,5-26-518,-4 28 477,-1-1 1,0 0-1,1 1 0,-1-1 1,1 1-1,-1-1 1,1 1-1,-1 0 0,1-1 1,0 1-1,-1 0 1,1 0-1,-1 0 1,1 1-1,-1-1 0,1 0 1,-1 0-1,1 1 1,-1-1-1,1 1 0,-1-1 1,1 1-1,-1 0 1,0 0 0,2 0 2,-1 2 0,1-1 0,-1 0 1,0 0-1,0 1 0,0-1 0,0 1 1,-1-1-1,1 1 0,-1 0 0,2 2-2,1 5-1,-1-1-1,0 1 0,-1 0 1,0-1-1,0 1 0,-1 0 0,0 6 2,-1 102 227,0-115-212,0-3 41,0 0 134,0 0 25,0 0-38,0 0-59,0 0-202,-3 2-24,-6 7 66,7-7-58,-1 1 0,-8 6 58,8-7-72,2-1 93,0 1-1,0-1 0,-1 1 1,1-1-1,-1 0 1,1 0-1,-1 1 0,1-1 1,-1 0-1,0 0 0,0-1 1,1 1-1,-1 0 0,0-1 1,0 1-1,0-1 0,-1 1 22,-33 8-824,-21-10-4087,40-2-2729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705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122 209 3320,'0'0'0,"4"24"0,-3 13 0,-2-27 96,2-20-96,-16-14 96,-10-16-96,25 40 1208,0 0-1208,-19-35 1208,1-2-1208,18 37-56,0 0 56,-14-34-48,4 0 48,-15-31-3880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706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4 269 3864,'-1'-7'1849,"6"-21"-989,14-42-361,-7 30 669,-11 39-728,-8-33 208,7 31-691,-7-23-346,1 12 431,5 12 172,1 2-8,0 0-196,0 0 16,0 0 269,0 0 12,-8-14-145,7 14-318,0-1-1,0 0 1,0 1-1,1-1 1,-1 0-1,0 0 1,1 0-1,-1 1 1,1-1-1,-1 0 1,1 0-1,-1 0 1,1 0-1,0 0 1,-1 0-1,1 0 1,0 0-1,0 0 1,0 0-1,0 0 1,0-1 156,0-8-4160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7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1264,'0'0'0,"7"10"0,6 7 0,9 10-472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0:38.7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393 270 1624,'90'-75'2843,"-3"-13"-1724,-86 87-1084,0 0 0,0 0 0,0 0 0,0-1-1,0 1 1,0 0 0,0 0 0,0 0 0,-1-1-1,1 1 1,-1 0 0,1-1 0,-1 1 0,1-1-1,-1 1 1,0-1-35,0 2 14,0 0 0,0-1-1,0 1 1,0 0-1,0-1 1,0 1 0,0 0-1,0-1 1,0 1 0,0 0-1,0-1 1,0 1 0,-1 0-1,1-1 1,0 1 0,0 0-1,0-1 1,-1 1 0,1 0-1,0 0 1,0-1-1,-1 1 1,1 0 0,0 0-1,0 0 1,-1-1 0,1 1-1,0 0 1,-1 0 0,1 0-1,0 0 1,-1 0 0,1 0-1,0 0 1,-1-1-1,1 1 1,0 0 0,-1 0-1,1 0 1,0 0 0,-1 0-1,1 1 1,0-1 0,-1 0-1,1 0 1,0 0 0,-1 0-1,1 0 1,0 0 0,-1 1-1,1-1 1,0 0-1,0 0-13,-17 7 78,1 0-1,0 1 0,1 0 0,0 2 0,1 0 1,0 0-1,0 1 0,-5 6-77,-8 10 132,1 1 0,0 1 0,-3 10-132,-49 58 377,77-95-538,1-2 89,0 0 45,0 0 54,0 0 25,17-8 68,14-5-192,-2-1 0,0-2 0,0 0 0,-2-2 1,0-2-1,-1 0 0,-1-1 0,12-15 72,31-35 945,-65 68-759,-3 3-146,0 0-24,0 0 96,0 0 0,0 0-154,-5 0 3,0 1 0,0 0 0,0 0 0,0 0 0,0 0 0,1 1 0,-1 0 0,1 0-1,-1 0 1,1 0 0,0 1 0,0 0 0,0 0 0,0 0 0,-2 3 39,-10 9 157,2 0 0,-1 2 0,0 2-157,-20 23-198,34-41 200,-16 18-440,17-12 43,11-5-7,-5-4 391,1 0 0,-1 0 0,1 0 0,-1-1-1,0 1 1,0-2 0,0 1 0,1-2 11,51-35 412,-50 35-317,5-6 8,0-1 1,0-1-1,7-9-103,1-1-46,42-40 242,-61 61-180,-2 2 14,0 0 44,-27 7 380,14-1-481,0 0 1,0 1 0,1 0 0,0 1-1,1 0 1,-1 1 0,2 0-1,-4 4 27,-19 21 489,-23 31-489,24-27-684,28-33 561,-16 22-129,20-27 254,0 1-1,0-1 0,-1 0 1,1 0-1,0 0 0,0 0 1,0 0-1,0 0 0,0 1 1,0-1-1,1 0 0,-1 0 1,0 0-1,0 0 0,0 0 1,0 1-1,0-1 0,0 0 1,0 0-1,0 0 0,0 0 0,0 0 1,0 0-1,0 0 0,0 0 1,0 1-1,1-1 0,-1 0 1,0 0-1,0 0 0,0 0 1,0 0-1,0 0 0,0 0 1,0 0-1,1 0 0,-1 0 1,0 0-1,0 0 0,0 0 1,0 0-1,0 0 0,1 0 0,-1 0 1,0 0-1,0 0 0,0 0 1,0 0-1,0 0 0,0 0 1,1 0-1,-1 0 0,0 0 1,0 0-1,0 0-1,21-7 72,-11 1-71,0-1 0,-1 0 1,1 0-1,-1-1 0,-1 0 1,1-1-1,-2 0 0,1 0 1,-1-1-1,4-6-1,30-36 500,-2 7-203,-37 43-493,-2 2 155,0 0 40,0 0-63,-24 8-16,-14 15 80,1 2 1,-33 30-1,15-21-385,53-33 513,2-1-400,0 0 25,0 0 550,0 0 26,0 0-442,0 0-73,0 0 156,0 0 119,0 0 326,0 0-62,0 0-570,0 0-81,0 0 252,0 0 63,0 0 6,0 0-15,0 0-63,17-29 40,-14 23 44,0-1-1,0 1 0,1 0 0,0 0 1,0 0-1,0 1 0,0-1 0,1 1 1,0 0-1,0 0 0,1 1 0,2-2-28,9-10-141,22-15 21,-27 23 74,-10 7-179,-2 1 32,3-2 261,44-19 968,-45 20-1396,-2 1 57,0 0 518,0 0 7,0 0-483,0 0 45,0 0 647,0 0 54,0 0-425,0 0-128,0 0-104,0 0 4,0 0 103,0 0 33,0 0 58,0 0 116,0 0 72,0 0 189,0 0-64,0 0-463,0 0-79,0 0 150,0 0 19,0 0-67,0 0 22,-14 12 158,-50 30 504,16-5-569,-8-14-235,54-22 210,2-1 846,-13 13-319,-26 13-1065,37-25 610,2-1-362,0 0-18,-12 11 399,-32 24 95,36-25-231,6-8-224,2-2 6,-30 15 487,5-2 4,54-19-178,-20 5 14,-1-1 0,1 0 0,-1 0 0,0-1 0,0 0 1,0 0-1,0-1 0,3-2-53,51-29-395,-60 33 371,-2 2-121,1-1 133,1 0-1,-1 1 1,0-1 0,1 0 0,-1 1 0,0-1 0,1 1 0,-1-1-1,1 1 1,-1 0 0,1-1 0,-1 1 0,1 0 0,-1 0 0,2 0 12,11-2-9,-12 1 51,0 1 0,0-1 0,0 0 0,0 1 0,0-1-1,-1 0 1,1 0 0,0 0 0,0-1 0,-1 1 0,1 0 0,0-1 0,-1 1 0,0-1 0,1 0-1,-1 1 1,0-1 0,0 0 0,0 0 0,0 1 0,1-3-42,-2 3 69,0 1 102,0 0-59,-9-1-164,0 1 0,1 0 0,-1 1 0,0 0-1,1 0 1,-1 1 0,0 0 0,1 0 0,0 1 0,0 0 0,0 0 0,0 1 52,-23 11 68,-1-2 0,0-1 0,-8 1-68,-17 3-232,55-15 30,2-1 184,0 0-1,0 0-233,0 0 73,0 0 509,0 0 43,0 0-330,0 0-153,0 0-275,0 0 34,0 0 398,5-1 5,1 0-1,0 0 1,-1 0 0,1 0 0,-1-1-1,0 0 1,0 0 0,1-1-52,-1 1 20,0 0 0,1 0 1,-1 0-1,1 0 0,-1 1 0,1 0 1,0 0-1,0 1-20,-1 0-237,26 1 929,-24 2-23,-16 2-537,-32 12-423,20-7 400,-1-2-1,1 0 1,-19 3-109,51-7 116,0-1 1,0-1-1,1 0 1,-1 0-1,1-1 1,-1 0 0,11-2-117,-2-3 38,0-2 0,-1 0 0,1-1 1,-1-1-1,-1 0 0,0-2 1,13-8-39,30-13 8,34-21 390,-93 51-247,-2 1 172,0 0-26,0 0-249,0 0-7,0 0 205,0 0-22,-4 1-248,1 0 0,-1 1 0,1 0 0,0 0 0,-1 0 0,1 0 0,0 0 1,0 1-1,1 0 0,-1-1 0,1 1 0,-3 2 24,-3 4-125,-109 98-329,112-101 378,9-4 32,22-7 24,34-17 66,-43 12 105,1-2 1,-2 0-1,0-1 1,0 0-1,7-10-151,10-8-251,7-11 25,-3 1 442,-35 38-40,-2 3 96,0 0-31,1 0-230,0 0 1,-1-1 0,1 1-1,0 0 1,-1-1-1,1 1 1,-1-1 0,1 1-1,-1 0 1,1-1-1,-1 0 1,1 1-1,-1-1 1,1 1 0,-1-1-1,0 1 1,1-1-1,-1 0 1,0 0-12,-45 24-89,27-15 94,1 0 0,0 2 0,1-1 0,0 2 0,1 0 0,-4 5-5,-75 73-76,84-80 1,25-17 30,8-4 17,-1-1-1,-1-1 1,0-1 0,-1-1-1,-1 0 1,16-18 28,-18 18 13,35-44 939,-50 58-717,-2 2-302,0 0-66,-17-3 61,-10-1 54,21 4 17,0 2 1,0-1-1,0 1 0,0 0 0,0 0 1,0 1-1,0-1 0,1 1 0,-1 1 1,1-1-1,-2 2 1,-7 7-5,0 1 0,1 0 0,-1 3 5,-12 11-23,-9 7 106,-41 45-198,74-77 33,2-2 30,0 0-82,0 0 7,0 0 134,5-2-5,-1-1 1,1 1-1,-1-1 1,0 0-1,0 1 1,0-2 0,-1 1-1,1 0 1,0-1-3,-2 1-11,48-45-363,-19 17 677,2 1 0,16-10-303,-20 14-20,-5 2 1,-23 22-73,-1 2 13,2 0 80,-1-1 0,0 0 0,1 0-1,-1 0 1,0 1 0,0-1 0,1 0-1,-1-1 1,0 1 0,0 0 0,0 0-1,0 0 1,-1-1 0,1 1 0,0-1-1,7-6 758,-16 7-783,-1 1 0,1 0 0,0 0 1,0 1-1,0 0 0,0 1 0,0 0 0,0 0 1,1 1-1,-1-1 0,1 2 0,-1-1 1,-3 3 24,-3 2 63,0 1 0,0 1 0,1 0 0,0 0 0,0 1 0,-3 6-63,-19 18-84,33-34 17,2-1-113,0 0 13,0 0 130,0 0-8,0 0 10,2-1 74,142-87-229,-105 68 644,-31 16-438,0 1 0,-1-1 0,1-1 1,-1 1-1,2-3-16,-7 5 227,-2 2-23,10-8 454,-74 26-626,-5 1-273,67-19 229,2 0 5,-4 0-104,8 0-134,8 0-116,-3-3 400,0 0 0,0-1 1,0 0-1,-1 0 0,1-1-39,-2 1 40,-1 0-1,1 1 0,0 0 1,0 0-1,1 0 0,-1 1 1,2 0-40,-6 2-4,-1-1 0,1 1 0,-1-1 0,1 1 0,-1-1 0,1 0 0,-1 0 0,1 0 0,-1 0 0,0-1-1,1 1 5,23-14-23,-24 15 44,-2 0 62,0 0 25,0 0 22,0 0-27,0 0-134,0 0-10,0 0 90,0 0 10,-1-1-53,-13 1-13,6 1 6,3-1 7,0 0 1,0 1-1,0 0 1,0-1 0,0 2-1,1-1 1,-1 0 0,0 1-1,1 0 1,-1 0 0,1 1-1,-3 1-6,-25 14 24,17-10-24,4 0 0,2-1-1,8-5-50,1-2-175,0 0-18,0 0 88,0 0 51,0 0 97,0 0 89,14-11 329,2-1-170,-1 0-268,2 1-1,-1 0 1,17-7 28,-31 17-57,13-4 437,-15 2 93,-13 1-212,0 4-283,0 1 0,0 0-1,0 0 1,1 2-1,-1-1 1,1 2-1,0 0 1,1 0 0,-9 6 22,-19 10-336,24-3 334,15-19 2,0 0 0,0 1 0,-1-1 1,1 0-1,0 0 0,0 0 0,0 0 0,0 0 0,0 0 0,0 0 0,0 1 1,0-1-1,0 0 0,0 0 0,0 0 0,-1 0 0,1 0 0,0 1 0,0-1 1,0 0-1,0 0 0,0 0 0,0 0 0,0 0 0,0 1 0,0-1 1,1 0-1,-1 0 0,0 0 0,0 0 0,0 0 0,0 1 0,0-1 0,0 0 1,0 0-1,0 0 0,0 0 0,0 0 0,0 0 0,0 0 0,1 1 0,-1-1 1,0 0-1,0 0 0,0 0 0,0 0 0,0 0 0,0 0 0,1 0 1,-1 0-1,0 0 0,0 0 0,19-10-32,-17 9-426,-2 1 73,0 0 640,0 0 111,-45 24-204,25-11-152,0-1-1,-2-1 0,-13 5-9,33-15 20,2-1-2,-7 6-26,-19 3-2,23-7 13,-1 0 0,1-1-1,0 0 1,-1 1-1,1-1 1,-1 0-1,1-1 1,-1 1-1,-3 0-2,-10 3 31,-30 22-2,37-22 34,6-2-92,0 0 1,1 0-1,-1 0 1,0 0-1,0 1 0,1-1 1,-3 3 28,4-3-74,2-2-11,0 0 12,0 0 13,0 0 22,0 0 2,4-1-6,17-3 98,0-1 0,-1 0 0,1-2 0,-2-1 0,1 0 0,-1-1 0,0-1 0,-1-1 0,0-1 0,-1 0 0,12-11-56,9-3-317,11-5 128,-39 25 180,-8 5-36,-2 1 47,18-12 502,-16 11-404,-2 1-9,0 0-118,0 0-22,0 0 28,0 0 17,0 0 24,0 0 22,-35 14-44,6-5-42,19-6 31,0 0-1,0 1 1,1 0-1,-7 3 14,-13 5-196,24-10 149,0-1 0,0 1 0,0 1 0,0-1 0,0 1 0,0 0 0,1 0 1,-4 3 45,-2 2 21,0-1 0,0 0 0,-1 0-1,0-1 1,0 0 0,0-1-1,-1-1 1,1 0 0,-7 1-20,13-3 32,0 0 111,-16 14 12,14-11-124,-35 17 53,40-21-109,2-1-15,0 0-56,0 0-6,0 0 18,0 0-5,0 0-36,0 0 18,0 0 94,0 0 23,0 0-14,4 0 4,0-1-1,-1 0 0,1 0 0,-1 0 0,1 0 0,-1 0 0,1-1 0,-1 0 0,0 0 1,23-9 67,-16 9-72,0-1 0,0 0 0,-1-1-1,0 0 1,1-1 0,-2 0 0,1 0 0,0-1-1,2-3 6,33-13-121,-23 13 73,-19 8 28,30-16 76,22-19 513,-51 34-606,-3 2 4,0 0 25,0 0 70,0 0 17,0 0-4,0 0-3,0 0-26,0 0-24,0 0-76,0 0 2,0 0 82,0 0 32,0 0 36,0 0-17,-25 14-169,-3 6 83,-58 46-271,70-54 256,0-1 1,-1 0 0,-14 7 19,0-1 55,14-3 268,15-12-316,1 0-1,-1-1 1,0 1 0,0 0-1,0-1 1,0 1 0,-1-1-1,1 0 1,0 0-1,0 0 1,-1 0 0,1 0-1,-2 0-6,-51 20-366,32-16 246,21-4 117,2-1-34,0 0 26,0 0 124,0 0 13,0 0-76,0 0-55,0 0-148,0 0 19,0 0 212,0 0 30,0 0-104,0 0-27,-4 12-35,1-4-5,16-3-72,12-3 160,0-2-1,0-1 0,0 0 1,-1-2-1,4-2-24,11 0-34,-37 5 35,-1-1 0,1 1 0,0 0-1,-1-1 1,1 1 0,-1-1 0,1 0-1,-1 1 1,0-1 0,1 0 0,-1 0 0,0 0-1,0 0 1,2-1-1,29-19 36,-30 21 132,-2 0 8,0 0-122,0 0-23,0 0 26,0 0 101,0 0 372,0 0-154,-4 2-528,1-1 0,-1 1 0,1 0-1,-1-1 1,1 0 0,-1 0-1,0 0 1,0 0 0,0-1 152,-24 8 209,-138 64 34,142-57-227,16-10-8,1 0 0,-1-1-1,0 0 1,0 0 0,0 0 0,-1-1-1,-8 1-7,-3 3-80,39-9-96,37-10-80,-26 3 349,-24 8-72,0-1 0,0 0 0,0 0 0,0 0 0,0 0 0,0-1 0,-1 0 0,0 0 0,1-1 0,-1 0 0,0 0-21,-5 4 15,1 0-1,-1 0 0,0 0 1,0 0-1,1 0 0,-1 0 1,0 0-1,1 0 0,-1 0 1,0-1-1,0 1 0,1 0 1,-1 0-1,0 0 0,1 0 1,-1-1-1,0 1 0,0 0 0,0 0 1,1 0-1,-1-1 0,0 1 1,0 0-1,0 0 0,0-1 1,1 1-1,-1 0 0,0-1 1,0 1-1,0 0 0,0 0 1,0-1-1,0 1 0,0 0 1,0-1-1,0 1 0,0 0 0,0-1 1,0 1-1,0 0 0,0 0 1,0-1-1,0 1 0,0 0 1,0-1-1,0 1 0,-1 0 1,1 0-1,0-1 0,0 1-14,-21-3-88,-33 9 124,138-65-449,-53 39 744,-25 17-276,0-1 0,0 0 1,-1 0-1,1 0 0,-1-1 1,1 0-56,-3 2-311,-3 3 328,0 0 66,15-10-230,-6 2 131,11-22-23,-3 11-16,-5 10 52,-10 7-4,-2 2 2,0 0 12,0 0 1,13-5-39,42-21-134,-53 25 183,0-1-24,0-1 0,0 1 0,0-1-1,1 1 1,-1 0 0,1 0 0,0 0-1,0 0 1,-1 0 0,1 1 0,3-2 6,11-8-102,-15 10 128,12-11 46,1 0 1,1 0 0,0 2-1,0 0 1,5-1-73,-12 4 10,-3 2-20,-1 1 0,1-1 1,0 1-1,1 0 0,-1 0 0,1 1 0,6-3 10,35-13-28,-46 19 50,-2 0 8,0 0-187,23-9-3708,-13 7-5408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3:18.7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927 778 2872,'8'-58'1643,"-8"57"-600,0 1-281,0 0-53,0 0 311,0 0-95,0 0-706,0 0-172,0 0 1,-9-13 446,6 8-471,0-1 0,0 1 0,0-1 0,1 0 0,0 0 0,0 0 1,0 0-1,1 0 0,0 0 0,0 0 0,1-1 0,-1 1 0,1 0 0,1-1 0,-1-1-23,-1-8 90,-1 0 0,-1 0-1,-1 1 1,-3-12-90,-1-2 501,-3-12-312,1-2 0,3 1 0,1-1 0,0-29-189,3-49-364,-7 48-63,4 19 995,5 77 2180,-3 64-3088,12 45 33,-8-122 328,1 0 1,-1 0-1,2 0 0,1 6-21,4 28 635,12 26-1125,-12-35 577,6 17-238,-12-49 148,5 30-21,-5-31 32,-1-2-23,0 0-115,0 0 8,1 3 134,1 0-1,-1 0 0,1 0 1,-1 0-1,0 0 1,0 0-1,0 0 0,-1 0 1,1 3-12,0-4 3,1 10-3,1 1 0,-2-5 17,1 2 102,0-3-125,-1 0 1,0 0-1,0 0 0,-1 0 0,0 0 1,0 0-1,0 0 0,-2 5 6,2-11-65,0-1-74,1 6 152,-1 0 0,0 0-1,0 1 1,0-1 0,-1 0-1,0 3-12,0-4-15,-1 1 1,1-1-1,0 1 0,1-1 0,-1 1 0,1 0 0,0-1 1,1 2 14,-1-6-74,0-1 88,0 0 26,0 0 0,0 0-14,0 0-52,0 0-21,0 0-25,0 0 5,0 0 29,0 0 3,1-3-2,12-29-16,-8 22 42,-1 0 0,0 0-1,-1 0 1,0-1 0,0 1 0,-1-1-1,-1 0 1,1-6 11,8-109 413,-10 125-423,-4-33-373,1 21 344,0 0 0,0 0 0,2 0 0,-1-12 39,-1-12-39,-1 7 271,-11-116 18,12 126-91,1 11-271,0 1 1,1-1 0,0 0 0,1 1 0,0-1 0,0-1 111,1 5 8,-1 0 1,0 0 0,-1 0 0,1-1-1,-1 1 1,0 0 0,-1 0 0,1 0-1,-1-1-8,-9-28 126,11 32-109,0 2-5,0-13 27,0 9-3457,0 4-2828</inkml:trace>
  <inkml:trace contextRef="#ctx0" brushRef="#br0" timeOffset="546.17">1365 934 6552,'0'0'0,"0"0"0,-15 16 0,1-1-4440</inkml:trace>
  <inkml:trace contextRef="#ctx0" brushRef="#br0" timeOffset="2156.91">1280 915 1712,'4'4'-308,"17"17"2797,-21-15-994,-15-9-1399,13 2 5,2 1 122,0 0 385,0 0 136,0 0 161,0 0-4,0 0-194,0 0-62,0 0-66,0 0-47,0 0-136,21 6 437,24 7-81,-34-10-727,-1-1 1,0 1-1,0 1 0,0 0 0,0 0 0,2 2-25,-5-2 204,0-1 0,0-1 0,1 1 0,0-1 0,-1-1 0,4 1-204,31 9 744,-41-10-976,-1-1 39,34 11 526,-33-10-305,-1-1 9,30 4 413,-9-3-486,0-1 1,0-1 0,0-1 0,0-1-1,0-1 1,0-1 0,2-1 35,-22 6 7,-1 0 54,1 0-32,1 1 1,-1-1-1,0 0 0,0 1 1,1-1-1,-1 0 0,0 0 1,0 0-1,1 0 1,-1 0-1,0 0 0,1 0 1,-1-1-1,0 1 0,0 0 1,1-1-1,0 1-29,15-2 65,-18 5-101,-9 4-39,1-3 56,-1 0 0,1-1 0,-1 0-1,1-1 1,-1 0 0,0 0 0,0-1-1,1-1 1,-1 1 0,-9-2 19,-26 2 556,-17 12-1005,60-13 397,2 0-13,-43-7-759,39 6 846,-1 0 1,0 0 0,1 0 0,-1 0-1,1-1 1,-1 0 0,1 0 0,0 0-1,-1-1 1,1 1-23,-22-13 138,11 6-362,11 6 206,0 1 0,-1-1 1,1 1-1,0 0 0,-1 0 1,1 0-1,-1 1 0,0 0 1,0-1-1,1 2 0,-4-1 18,6 0 15,2 1 6,-45-3-23,40 4 58,0-1 0,1 1 0,-1 0 0,0 0 0,1 0 0,-1 1 1,1-1-1,0 1 0,-4 2-56,7-3-357,1-1-162,0 0 172,0 0 766,0 0 110,0 0-338,0 0-98,0 0-133,0 0-277,0 0 54,0 0 461,0 0 44,0 0-275,0 0-50,0 0 55,0 0-5,0 0-62,45 31-475,-38-28 567,1 0 0,0-1 1,-1 0-1,1 0 0,0-1 1,0 0-1,1-1 0,-1 1 1,0-1-1,0-1 0,0 0 1,0 0-1,0 0 0,0-1 1,6-3 2,-1 2-24,54-17-3,-65 19 55,4-3-71,0 1 1,1-1-1,-1 1 0,1 0 1,0 1-1,6-2 43,-7 4 43,0 0-1,0 0 1,0 0-1,-1 1 1,1 0 0,0 0-1,-1 1 1,1 0 0,-1 0-1,0 0 1,1 0 0,-1 1-1,0 0 1,2 1-43,18 9 158,-23-12-194,1 1 0,0 0 0,-1 0 0,0 0 0,1 0 0,-1 1 0,0-1 0,0 1 0,0-1 0,0 1 1,-1 0-1,1 0 0,-1 0 36,9 12-2665,-9-14 73,-1-1-3224</inkml:trace>
  <inkml:trace contextRef="#ctx0" brushRef="#br0" timeOffset="3547.18">276 1126 2968,'0'0'0,"11"0"0,5 0 0,-16 0 160,12 0-160,-12 0 160,0 0-160,0 0 464,-13 0-464,13 0 472,-10-2-472,1-1-2808</inkml:trace>
  <inkml:trace contextRef="#ctx0" brushRef="#br0" timeOffset="4941.88">286 1126 2424,'0'0'1177,"0"0"-83,0 0-356,0 0-50,0 0 135,0 0-73,0 0-420,0 0-5,15 3 1106,-6 1-1107,21 7 604,-25-10-856,0-1 0,-1 1 0,1-1 0,0 1 0,0-2 0,-1 1 0,1 0 0,3-1-72,7-1 98,65-8 890,74 1 143,-74 5-140,-78 4-1030,0-1 4,5-1 23,-5 2-14,-2 0 58,0 0 257,0 0 4,0 0-259,0 0-66,0 0 1,0 0 11,0 0 24,0 0 12,-40 20 148,37-17-92,-19 4 43,-3-4-325,1-1 0,-25-1 210,39-1 11,0-1 1,0 0 0,-1 0-1,1-1 1,0-1 0,1 0-1,-1 0 1,-4-2-12,12 4 4,-31-2 220,26 2-143,1 0 0,-1 1 0,1 0-1,-1 0 1,1 0 0,-1 1 0,1 0 0,-2 0-81,1 1-45,0-1 0,1 1 1,-1-2-1,0 1 0,0-1 1,0 0-1,-3 0 45,-26-1 30,34 1-27,2 0-14,-36 0 58,28 0 53,1 1 0,-1 0 0,1 1 0,0 0 0,0 0 0,-6 2-100,5-1 38,0-1-85,0-1 1,0 1-1,0-2 0,0 1 0,0-1 0,-1 0 1,1-1-1,-1 0 47,-21-1 62,25 3-58,0 0 0,1 1 0,-1-1 1,1 1-1,-1 0 0,1 1 0,-1-1 0,1 1-4,-9 4-342,-6-1 379,18-6-11,1 0-26,0 0-31,0 0-90,0 0 2,0 0 103,0 0 57,0 0 110,0 0 60,0 0 114,12-1-193,65-6-292,-75 7 121,-2 0 50,41-3 167,-24 1-186,0 0-1,0 2 1,0-1-1,12 3 9,15-1 633,92-11-584,-110 9-209,1-1 0,13-3 160,-39 5 60,-1 0 58,65 0 532,-63 0-688,-2 0 4,13 2 41,17 9-7043,-20-9 570</inkml:trace>
  <inkml:trace contextRef="#ctx0" brushRef="#br0" timeOffset="5707.42">1152 1346 7712,'0'0'0,"19"9"0,10 10 0,20 8-5304</inkml:trace>
  <inkml:trace contextRef="#ctx0" brushRef="#br0" timeOffset="9538.09">1280 1339 2520,'0'0'0,"0"0"0,8-3 0,1 2-1416</inkml:trace>
  <inkml:trace contextRef="#ctx0" brushRef="#br0" timeOffset="11253.25">1280 1355 1624,'5'-4'1686,"-5"3"3106,-1 9-766,1-8-4082,0 0 49,0 0 167,0 0-17,0 0-255,0 0 30,0 0 380,0 0 58,-33 1 1192,30 28-1319,2-24-204,0 1-1,1-1 1,0 0 0,0 0 0,0 0-1,0 0 1,1 1 0,0-1 0,0 0-25,-1-3 116,0-2-68,0 0 24,0 0 192,8 20-136,-7-12-144,2 0 14,-2-7-12,13 38 591,18 21-740,-32-58 327,0-2-230,6 12-310,18 95 380,-21-94 103,13 34 391,-15-45-498,-1-2-25,0 0-14,21 29-366,32 41 418,-52-68 47,-1-2 216,0 0 1,2 1-226,1 2-55,1 0 0,-1 1 1,0 0-1,0-1 0,0 1 0,0 0 1,-1 0-1,1 0 0,-1 1 1,0-1-1,0 3 4,11 16-46,-12-21 60,-1-2-9,0 0-42,0 0 2,0 0 55,0 0-43,0 0-242,0 0 21,0 0 312,0 0 59,0 0-94,0 0-25,0 0-25,0 0 6,19-32 223,-18 28-215,0-3-29,1 0 0,-1 0 1,0 0-1,-1 0 0,1 0 0,-1 0 0,-1 0 0,0 0 1,0-4 31,1 7-1,-1 1 1,1-1-1,-1 0 1,0 0-1,1 1 1,-2-1-1,1 0 1,0 1 0,-1-1-1,1 1 1,-1 0-1,0 0 1,-1-2 0,-6-10-69,5 7-264,0 0 0,0 0 0,-1 0 0,0 1 0,0 0 1,-2-2 332,-4-6 108,10 14-84,1 1 20,0 0-3,-17-40-738,11 29 674,4 8-90,2 3 54,0 0 310,0 0-43,-1-2-260,0 0 1,0 0 0,-1 0-1,1 0 1,-1 0 0,1 0-1,-1 1 1,0-1 0,1 0-1,-1 1 1,0-1 0,-1 1 51,-1-2 70,0 0 0,0 0 0,1-1 0,-1 1 0,1-1 1,0 1-1,0-1 0,-2-3-70,-42-37-451,29 15 565,-5-6 236,22 34-756,1 1 46,-8-20 752,-30-27-527,36 45-417,2 2-1365,0 0-5039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5:09.850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414 844,'-9'-10,"1"-1,0 0,0 0,1-1,-1-3,0 1,-1 0,0 0,-4-4,9 14,1 0,1-1,-1 1,1-1,-1 0,1 0,1 0,-1 0,1 0,-1-1,-7-23,9 28,-1 0,1-1,-1 1,1 0,-1 0,0 0,0 0,0 0,1-1,-1 2,0-1,0 0,-1 0,1 0,0 0,0 1,0-1,0 0,-1 1,1-1,0 1,0 0,-1-1,1 1,0 0,-1 0,1 0,-1 0,1 0,-1 0,-5 1,0 0,0 1,1 0,-1 0,-4 3,-9 2,12-4,1 1,-1 0,1 1,1-1,-1 1,1 1,-1-1,2 1,-1 0,1 0,-4 6,-24 23,30-31,0-1,0 1,0 0,0 0,1 0,0 0,-1 0,1 0,1 1,-1-1,1 1,0-1,0 1,0-1,0 1,1 0,0 0,0-1,0 1,1 2,-1 0,1-1,0 1,1-1,0 1,0-1,0 0,1 1,0-1,0 0,0-1,1 1,0 1,12 13,-13-15,1 0,-1 0,1 0,0 0,0-1,0 0,1 0,0 0,-1 0,1-1,1 0,-1 0,0 0,1-1,-1 0,1 0,1 1,9 1,-1 1,0 0,-1 2,0 0,11 6,-49-49,-15-3,27 28,0 0,1-1,0 0,1-2,5 6,0 0,0 0,1-1,0 1,0-1,1 0,0-1,1 1,0 0,1-1,-1-6,2 15,1 0,-1 0,1 0,-1 0,0 0,1 0,0 0,-1 0,1 0,0 0,-1 0,1 1,0-1,0 0,0 0,0 1,0-1,0 0,0 1,0-1,0 1,0-1,0 1,0 0,0-1,0 1,0 0,0 0,0 0,1 0,-1 0,0 0,47 2,-32-1,-7 0,1 0,-1 1,0-1,-1 2,1-1,0 1,-1 1,1-1,-1 1,0 1,0 0,0 0,-7-4,1 0,-1 0,1 0,0 0,-1 0,1 0,0 0,0 0,0 0,0-1,0 1,0-1,0 0,0 1,0-1,0 0,0 0,0 0,0 0,0-1,0 1,0-1,0 1,0-1,-1 1,1-1,0 0,0 0,0-1,0-1,0 1,-1 0,1-1,-1 1,0-1,0 1,0-1,0 0,0 1,0-1,-1 0,1 0,-1 0,0 1,0-1,0 0,0 0,-1 0,1-10,-3-21,3 33,-1 0,0 0,1 0,-1-1,1 1,-1 0,0 0,0 0,0 0,0 0,0 1,0-1,0 0,0 0,0 1,0-1,0 0,0 1,-1-1,1 1,0 0,0-1,-1 1,0 0,-5-2,0 0,0 0,0-1,0 0,1 0,-2-1,5 2,1 1,0 0,-1-1,1 1,0-1,0 0,0 0,0 0,0 0,0 0,1 0,-1 0,1-1,-1 1,1-1,0 1,0-1,0 1,1 1,0 0,0 0,0 0,1 0,-1 1,0-1,1 0,-1 0,0 1,1-1,-1 0,1 1,-1-1,1 0,-1 1,1-1,-1 1,1-1,0 1,-1-1,1 1,0-1,0 1,-1 0,1-1,0 1,0 0,0 0,-1-1,1 1,0 0,0 0,0 0,-1 0,1 0,0 0,0 0,38 0,-35 0,1 0,1 0,-1 1,0-1,0 1,0 0,1 0,-1 1,0-1,0 1,-1 0,1 1,0-1,-1 1,1 0,-1 0,0 0,0 1,0-1,-1 1,1 0,-1 0,0 0,0 1,2 3,13 18,0 0,2-2,0-1,2 0,3 0,-20-18,0 0,0 1,0-1,-1 1,0 0,0 0,0 1,-3-5,0 0,0-1,0 1,0 0,0 0,-1 0,1 0,0 1,-1-1,0 0,1 0,-1 0,0 0,0 0,0 1,-1-1,1 0,0 0,-1 0,0 0,1 0,-1 0,0 0,0 0,-1 1,0-1,0 0,-1 0,1-1,0 1,-1-1,0 1,1-1,-1 0,0 0,1-1,-1 1,0 0,0-1,-1 1,-45 2,44-3,-43 1,4 0,-42 5,42-2,-1-2,0-2,-21-4,64 4,-1 0,0 0,0-1,1 1,-1-1,0 1,1-1,-1 0,0 0,1 0,-1-1,1 1,0 0,-1-1,1 0,0 1,0-1,-1-1,0-2,0 0,0 0,1 0,0 0,0-1,0 1,-1-5,-1-2,3 8,-1 1,0-1,0 1,0 0,-1 0,1 0,-1 0,1 0,-1 0,0 1,0-1,-3 0,5 2,1 0,-1 0,0 1,0-1,0 1,0-1,0 1,0-1,0 1,0-1,0 1,0 0,0 0,0-1,0 1,0 0,0 0,0 0,0 0,0 0,0 0,-1 1,1-1,0 0,0 1,0-1,0 0,0 1,0-1,1 1,-1-1,0 1,0 0,0-1,0 1,1 0,-1 0,0 0,1-1,-1 1,0 0,1 0,-1 0,1 0,0 0,-1 1,0 1,1-1,0 1,0 0,0-1,0 1,0 0,0-1,1 1,-1 0,1-1,0 1,0-1,0 1,0-1,0 1,1-1,-1 0,1 1,-1-1,1 0,0 0,0 0,0 0,0-1,0 1,2 1,9 7,0-1,0 0,14 6,84 33,-98-42,0-1,0-1,10 2,-13-4,0 1,0 0,-1 0,1 1,-1 0,0 1,2 1,-11-6,0 0,0 0,0 0,0 1,0-1,0 0,0 0,1 0,-1 0,0 0,0 0,0 0,0 0,0 0,0 0,0 1,0-1,0 0,0 0,0 0,0 0,0 0,0 0,0 0,0 0,0 1,0-1,0 0,0 0,0 0,0 0,0 0,0 0,-1 0,1 0,0 0,0 1,0-1,0 0,0 0,0 0,0 0,0 0,0 0,0 0,0 0,-1 0,1 0,0 0,0 0,0 0,0 0,0 0,0 0,0 0,0 0,-1 0,1 0,0 0,0 0,0 0,0 0,0 0,0 0,0 0,-14 3,-14-2,0 0,20 0,0 0,0-1,1 0,-1 0,0-1,0 0,1 0,-1-1,1 0,-1 0,-6-3,14 5,0 0,0 0,0 0,0 0,0 0,-1 0,1-1,0 1,0 0,0 0,0 0,0 0,0 0,0 0,0 0,0 0,-1 0,1 0,0-1,0 1,0 0,0 0,0 0,0 0,0 0,0 0,0-1,0 1,0 0,0 0,0 0,0 0,0 0,0 0,0-1,0 1,0 0,0 0,0 0,0 0,0 0,0 0,0-1,0 1,0 0,0 0,1 0,-1 0,0 0,0 0,0 0,0 0,0 0,0-1,0 1,0 0,1 0,-1 0,0 0,0 0,0 0,13-3,16 0,-17 5,1-1,0 2,-1 0,1 0,-1 1,0 0,0 1,6 4,0-1,0 0,0-2,8 2,94 15,-19 0,-76-16,-17-4,-1-1,1 0,0 0,-1-1,1 0,6 0,-3 0,0 0,0 1,0 0,6 2,40 7,-46-11,5 0,0 0,0 1,0 1,0 1,0 0,-1 1,1 1,10 4,-5-1,-1-1,2-1,-1-1,1-1,1-1,-21-2,36 3,0-2,0-1,23-4,17 1,45 3,131-2,-222-4,0-1,0-1,0-1,-2-2,14-6,-31 11,-4 0,0 0,0-1,-1 1,0-2,0 1,0-1,-1 0,0-1,0 0,-1 0,4-7,26-29,-31 39,-1 0,0-1,0 0,-1 1,1-1,-1-1,-1 1,1 0,-1-1,0 1,-1-1,0 0,1-5,0-14,-1 1,-2-1,0-3,-1-22,1 45,1 0,-1-1,0 1,0 0,0 0,-1 0,0 0,0 0,-3-4,3 7,1 0,-1 1,0-1,1 0,-1 1,-1-1,1 1,0 0,-1 0,1 0,-1 0,1 0,-1 0,0 1,0 0,0-1,0 1,0 0,-1 0,-29-6,-1 1,0 2,0 1,0 2,-19 2,46 0,0 1,1 0,0 0,-1 0,1 1,0 0,0 0,0 1,1 0,-1 0,1 0,0 0,0 1,0 0,1 0,0 0,0 1,-2 2,-4 14,1 1,2 0,-1 2,-3 13,6-23,5-12,-1 1,0-1,-1 1,1-1,0 1,-1-1,0 0,-1 2,106-154,-84 123,-14 18,0 1,0 0,0 0,1 1,-1 0,2 0,-1 0,1 0,0 1,0 0,0 1,1 0,2-2,-5 4,0-1,0 0,-1 0,1-1,-1 0,3-2,-3 2,0 0,0 0,0 1,1 0,-1 0,1 0,0 0,3 0,-7 2,0 1,0 0,0 0,0 0,0 0,0 0,0 0,0 0,0 0,0 0,0 0,0 1,0-1,0 0,0 1,-1-1,1 0,0 1,0 0,1 0,0 1,0-1,-1 1,1 0,-1 0,1-1,-1 1,0 0,0 0,0 1,0-1,0 0,5 12,0 0,-1 1,-1-1,0 1,-1 0,0 0,-1 5,-2-15,0-1,0 0,0 1,-1-1,0 0,1 0,-2 1,1-1,0 0,-1 0,0 0,0-1,0 1,0 0,-1-1,1 1,-1-1,0 0,0 0,0 0,-1 0,1 0,-1-1,1 0,-1 1,0-1,-3 1,-3 0,1 0,0 0,-1-1,0 0,0 0,1-1,-1-1,0 0,-37 4,47-3,-1-1,0 1,0-1,0 0,0 0,0 1,0-1,0 0,0 0,0 0,0 0,0 0,0 0,0-1,0 1,0 0,0 0,1-1,-1 1,0 0,0-1,0 1,0-1,0 0,1 1,-1-1,0 1,1-1,-1 0,0 0,1 1,-1-1,1 0,-1 0,1 0,-1 1,1-1,0 0,-1 0,1 0,0 0,0 0,-1 0,1 0,0 0,0 0,0 0,0 0,1-1,-1-2,1 0,0 0,1-1,-1 1,1 0,0 0,-1 0,2 1,-1-1,2-2,-2 3,0 1,-1 0,1 0,0-1,0 1,0 1,1-1,-1 0,0 0,1 1,-1-1,1 1,0 0,-2 0,0 1,-1 0,1 0,-1 0,1 0,-1 0,1 0,0 1,-1-1,1 0,-1 0,1 0,-1 0,1 1,-1-1,1 0,-1 1,1-1,-1 0,1 1,-1-1,1 0,-1 1,1-1,8 23,-2 14,-5-23,1-1,1 1,-1-1,2 1,3 5,-3-9,-3-5,1 0,-1-1,0 1,0 0,0 1,-1-1,0 0,1 4,-2-7,-1 0,1-1,0 1,-1 0,1-1,-1 1,0-1,1 1,-1-1,0 1,0-1,0 1,0-1,0 0,0 1,0-1,-1 0,1 0,0 0,-1 0,1 0,-1 0,1 0,-1-1,1 1,-1-1,1 1,-1-1,0 1,0-1,-23 6,1-1,-1-1,0-1,0-2,0 0,0-2,-7-1,5 0,0 1,1 2,-1 0,0 2,1 1,-8 3,-6 1,1-2,-1-2,0-1,-1-2,-39-4,-9 1,-393 2,479 0,0 0,0 0,1 0,-1-1,0 1,0-1,0 1,1-1,-1 0,0 0,1 0,-1-1,1 1,-1 0,1-1,0 0,0 0,0 1,0-1,0 0,0-1,0 1,0 0,1 0,-1-1,0-1,1 0,0 1,0 0,1 0,-1 0,1 0,0 0,-1-1,2 1,-1 0,0 0,1-1,-1 1,1 0,0 0,0 0,0 0,0 0,1 0,-1 0,1 1,0-1,0 0,0 0,1-1,-1 0,1-1,-1 1,0 0,0-1,-1 0,1 1,-1-1,0 0,-1 0,1-4,-3-54,0 58,0 1,0 0,-1 0,0 0,0 0,0 0,0 1,0-1,-1 1,1 0,-1 0,0 0,0 0,-3-1,-15-12,4 0,-2 1,0 2,0 0,-16-7,-44-29,68 41,-36-29,45 35,1-1,0 1,-1 0,1-1,0 1,0-1,0 0,1 0,-1 0,1 0,0 0,-1 0,1 0,1 0,-2-3,2 5,0 0,1 0,-1 0,0 0,0 0,1 0,-1 0,0 0,1 0,-1 0,1 0,0 0,-1 0,1 0,-1 0,1 1,0-1,0 0,0 0,-1 1,1-1,0 1,0-1,0 1,0-1,0 1,0-1,0 1,0 0,0-1,1 1,42-6,-24 5,-12-1,0-1,1 0,-1 0,0 0,-1-1,1 0,-1-1,1 0,-1 0,-1 0,1-1,-1 0,0 0,0-2,-3 6,-1-1,0 0,0 1,-1-1,1 0,0 0,-1-1,0 1,0 0,0 0,0-1,0 1,-1 0,1-1,-1 1,0 0,0-1,0 1,-1-1,1 1,-1 0,0-1,0 1,0 0,0 0,0 0,-1 0,0 0,1 0,-1 0,0 0,0 0,-1 1,1-1,-1 1,0-1,-10-9,-1 1,0 1,-1 0,0 1,0 1,-3-1,13 6,-1 1,1-1,1 0,-1 0,0-1,1 0,-1 1,1-1,0-1,1 1,-1-1,1 1,0-1,0 0,0 0,0-1,1 1,0 0,0-1,1 1,0-1,0 0,0 0,0 1,1-1,0 0,0 0,1-3,0 1,-1 0,0-1,0 1,-1 0,0 0,0 0,-1 0,0 0,0 0,-1 0,0 0,-1 1,-1-4,-7-19,12 30,0-1,0 1,0 0,0-1,0 1,0-1,0 1,0-1,0 1,0 0,0-1,1 1,-1-1,0 1,0 0,0-1,0 1,1 0,-1-1,0 1,0 0,1-1,-1 1,0 0,1 0,-1-1,1 1,0 0,0-1,0 1,0 0,0 0,0 0,0 0,0 0,0 0,0 1,0-1,0 0,0 0,0 1,0-1,0 0,0 1,4 2,1 0,-1 1,0-1,0 1,-1 0,1 1,-1-1,0 1,4 5,23 22,-18-22,0 0,0-1,1-1,0 0,0-1,1-1,14 5,139 35,-141-39,1-1,0-1,24 1,17 3,-24-3,0-3,22-1,17 0,-55 1,1 2,0 1,1 2,-7-2,-1-1,1-1,0-1,0-1,1-1,-25-1,1 0,-1 0,0 0,0 0,1 0,-1 0,0 0,0 0,0 0,1 0,-1 0,0 1,0-1,0 0,1 0,-1 0,0 0,0 0,0 0,0 1,1-1,-1 0,0 0,0 0,0 0,0 1,0-1,0 0,1 0,-1 0,0 1,0-1,0 0,0 0,0 0,0 1,0-1,0 0,0 0,0 0,0 1,0-1,0 0,0 0,0 1,0-1,0 0,0 0,-1 0,1 1,0-1,0 0,0 0,0 0,0 0,0 1,-1-1,1 0,0 0,0 0,0 0,-1 0,1 0,0 1,0-1,0 0,-1 0,1 0,-4 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5:19.986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1567 360,'0'0,"1"0,-1 0,0 0,0 0,1 0,-1 0,0 0,0 1,1-1,-1 0,0 0,0 0,0 0,1 0,-1 1,0-1,0 0,0 0,0 0,1 1,-1-1,0 0,0 0,0 1,0-1,0 0,0 0,0 1,0-1,0 0,0 0,0 1,0-1,0 0,0 0,0 1,0-1,0 0,0 0,0 1,0-1,0 0,0 0,0 1,0-1,-1 0,1 0,0 0,0 1,0-1,0 0,-1 0,1 0,0 1,0-1,0 0,-1 0,1 0,0 0,-13 16,13-15,-3 2,0 1,0 0,0-1,-1 1,1-1,-1 0,0 0,1 0,-1-1,-1 1,1-1,0 0,-1 0,1-1,-1 1,1-1,-1 0,1 0,-1-1,0 1,0-1,-3 0,-5 0,0 2,0-1,0 1,0 1,-1 1,-28 5,14-3,0 1,-6 4,16-5,0 0,-1-1,1-2,-1 1,0-2,-10 0,-44-1,-28 6,191-9,11 4,9-1,-85-1,9 1,0-2,1-1,-1-2,18-4,-45 6,-1 0,1 1,0 0,0 0,0 1,-1 0,4 0,-8 1,-1-1,1 0,-1 1,1-1,-1 1,1 0,-1-1,1 1,-1 0,0 0,0 0,1 0,-1 0,0 0,0 0,0 0,0 1,0-1,0 0,0 1,-1-1,1 1,0-1,-1 0,1 1,-1-1,0 1,1 0,-1-1,0 1,0-1,0 1,0 0,0 16,-1 0,0-1,-1 1,-1 0,-1-1,0 0,-2 0,-5 14,1-2,-5 19,10-27,-2 0,0-1,-2 0,-6 11,4-9,-2 0,-1-1,0 0,-2-1,0-1,-8 7,14-17,-1-1,1 1,-1-2,-1 0,1 0,-1-1,-1 0,1-1,-2 0,4-1,-6 2,-1-1,0 0,0-1,-9 1,-23 1,9 0,0-2,-19-1,44-3,0 2,1 0,-1 1,0 0,-4 3,3-2,0 0,0-1,0 0,-4-1,-75 0,-54-6,146 4,1 0,0 0,-1-1,1 1,0-1,0 0,-1 1,1-1,0 0,0 0,0-1,0 1,0 0,0-1,0 1,1-1,-1 1,0-1,0 0,-1-4,0 1,0-1,0 1,1-1,-1 0,1-2,-13-27,-3 4,-2 0,-1 2,-1 0,-13-11,-68-77,99 112,0 0,0 0,1 0,0 0,0-1,0 0,0 1,1-1,0 0,1 0,-1 0,1 0,0 0,0-1,0-18,0 1,1-1,2 0,-1-20,-1 43,0 1,1-1,-1 1,0-1,1 1,-1-1,1 1,-1-1,1 1,0-1,0 1,-1 0,1 0,0-1,0 1,0 0,1 0,-1 0,0 0,0 0,1 0,-1 0,0 1,1-1,-1 0,0 1,1-1,-1 1,1-1,0 1,-1 0,1 0,-1-1,2 1,10-1,0 1,0 0,0 1,5 0,9 1,245 10,-247-5,-23-1,-14-2,4-2,-24 3,-1 2,2 1,-1 2,-8 4,31-10,0 0,0 1,1 0,-1 1,1 0,0 0,-4 5,8-7,0 0,1 1,-1-1,1 1,0 0,1 0,-1 0,1 0,0 0,0 1,0-1,1 1,-1 3,2-7,0-1,0 1,0 0,0-1,0 1,1 0,-1-1,1 1,-1-1,1 1,0 0,-1-1,1 1,0-1,0 0,0 1,0-1,0 0,0 1,1-1,-1 0,0 0,0 0,1 0,-1 0,1 0,-1-1,1 1,-1 0,1-1,0 1,-1-1,1 0,0 1,-1-1,2 0,12 2,0 0,-1-1,1 0,3-2,1 2,7 0,-15 0,0 0,0-1,1 0,-1 0,0-2,2 0,-12 2,1-1,-1 0,1 0,0 0,-1-1,0 1,1 0,-1 0,0-1,0 1,0-1,0 1,0-1,0 0,0 1,0-1,-1 0,1 1,0-1,-1 0,0 0,1 0,-1 1,0-1,0 0,0 0,0 0,0 0,-1 1,1-1,-1 0,1-1,0 2,-1-1,1 1,0-1,0 0,-1 1,1-1,-1 1,0-1,1 1,-1-1,0 1,0-1,0 1,0 0,0 0,0-1,0 1,0 0,-1 0,1 0,0 0,-1 0,1 0,-1 1,1-1,-1 0,1 1,-1-1,1 1,-1 0,0-1,1 1,-1 0,0 0,1 0,-1 0,-1 1,-2 0,1 1,-1 0,1 1,0-1,0 1,-1-1,2 2,-1-1,0 0,1 1,-1-1,1 1,0 0,0 0,1 0,-1 1,-1 1,1 0,0 0,0 0,0 0,1 1,0-1,0 1,1-1,0 1,0 0,0 4,1-9,1 1,-1-1,1 0,0 0,-1 1,1-1,0 0,0 0,1 0,-1 0,0 0,1 0,-1-1,1 1,-1 0,1-1,0 1,0-1,0 0,0 1,0-1,0 0,1 0,8 4,0 0,0-1,12 3,-23-7,138 33,127 13,-249-43,26 4,-27-3,0-1,0-1,0 0,1-1,-1-1,1 0,-1-1,11-3,-25 4,-1 0,1 0,0 0,0 0,0 0,0-1,-1 1,1 0,0-1,0 1,0-1,-1 1,1-1,0 1,-1-1,1 1,0-1,-1 0,1 1,-1-1,1 0,-1 0,1 1,-1-1,0 0,1 0,-1 0,0 1,0-2,0 1,0-1,0 0,-1 1,1-1,-1 1,1-1,-1 1,0-1,1 1,-1 0,0-1,0 1,0 0,0 0,-1-1,-4-5,-1 1,0 0,-1 0,-7-5,11 8,-1 1,0-1,0 1,0 0,-1 1,1-1,0 1,-1 0,1 0,-1 1,1-1,-1 1,1 0,-1 1,-1 0,4-1,1 1,0-1,-1 1,1 0,0 0,-1 0,1 0,0 0,0 0,0 1,0-1,0 1,0-1,0 1,0 0,1 0,-1 0,1 0,0 0,-1 0,1 0,0 0,0 1,0-1,0 0,1 1,-1-1,1 1,-1-1,1 0,0 1,0-1,0 1,0 1,1-2,-1 0,1 0,0 0,0-1,0 1,0 0,0-1,0 1,0-1,1 1,-1-1,0 1,1-1,-1 0,1 0,0 0,-1 0,1 0,0 0,-1 0,3 0,38 15,-37-14,-20-4,-7-1,2 0,-28-5,-1 3,0 2,0 2,-11 2,53 0,1 1,-1-1,1 1,0 0,0 1,0 0,0 0,0 0,0 1,-1-1,1 0,0-1,-1 0,0 0,-2 1,5-3,0 0,0-1,0 1,-1-1,1 1,0-1,0 0,0-1,0 1,0-1,1 0,-1 0,-1-1,-13-5,41-25,-18 22,-1 0,0 0,0 0,-1-1,-1 1,0-1,0 0,-1 0,-1 1,0-1,-1-10,4-59,-1 65,1-3,0 0,1 1,0-1,5-7,-7 20,1 1,0-1,0 1,0 0,0 0,1 0,0 0,0 0,0 1,1 0,-1 0,1 0,0 1,0-1,5-1,1 0,-1 0,1 1,0 1,0 0,0 0,1 1,-1 1,3-1,15 1,0 1,19 3,-31-1,0 1,-1 1,8 3,-9-3,0 0,0-1,0-1,12 1,28-3,-37-1,1 0,-1 2,1 0,-1 1,1 1,-1 1,0 0,6 3,-22-6,43 22,-44-23,0 1,1-1,-1 1,0 0,0 0,0-1,0 1,0 0,0 0,0 0,0 0,0 0,0 1,-1-1,1 0,0 0,-1 0,1 1,-1-1,1 0,-1 1,0-1,0 0,1 1,-1-1,0 0,0 1,0-1,0 1,-1-1,1 0,0 2,-1-2,0 0,0 0,0-1,0 1,0 0,0 0,0 0,0 0,0-1,0 1,0-1,0 1,0-1,-1 1,1-1,0 1,0-1,-1 0,1 0,0 0,-31 2,25-2,-266 0,-17-1,284 1,-1 0,1 1,-1 0,1 0,0 0,0 1,-1 0,1 0,0 1,1 0,-1 0,0 0,1 0,-1 1,1 0,0 0,1 0,-1 1,1 0,0 0,0 0,-2 4,5-8,1 0,-1 0,1 1,-1-1,1 0,0 1,0-1,0 0,0 1,0-1,0 0,0 1,0-1,0 0,0 1,1-1,-1 0,1 1,-1-1,1 0,-1 0,1 0,0 1,0-1,-1 0,1 0,0 0,0 0,0 0,0 0,0-1,0 1,1 0,4 4,1-1,1 1,-1-1,8 2,-10-4,33 13,0-2,1-2,33 5,45 13,-107-26,0-1,1 0,-1-1,0 0,1-1,-1 0,0 0,3-1,17-4,1-1,1-1,-10 1,0 1,1 1,-1 1,20 1,-41 2,1 0,-1 0,0 0,1 0,-1 0,1 0,-1 0,1-1,-1 1,1 0,-1-1,0 1,1-1,-1 0,0 1,0-1,1 0,-1 0,0 0,0 0,0 0,0 0,0 0,0 0,0 0,0-1,-1 1,1 0,0 0,-1-1,1 1,-1-1,1 1,-1 0,0-1,1 1,-1-1,0 1,0-1,0 0,-1 0,1-1,0 1,-1 0,1 0,-1 0,0 0,0 0,0 0,0 0,0 0,0 0,-1 0,1 0,0 1,-1-1,0 1,1-1,-1 1,0-1,0 1,1 0,-1 0,0 0,0 0,-2 0,-6-2,-2 0,1 1,0 1,0 0,-5 0,-42-5,12-3,-1 3,0 1,0 3,0 2,-26 3,71-3,-29 4,29-4,1 0,0 0,-1 0,1 0,0 1,-1-1,1 1,0-1,0 1,-1-1,1 1,0 0,0-1,0 1,0 0,0 0,0 0,0 0,0 1,1-1,0-1,0 1,0 0,1 0,-1 0,0-1,1 1,-1 0,1 0,-1-1,1 1,-1 0,1-1,-1 1,1-1,0 1,-1-1,1 1,0-1,0 1,-1-1,1 1,0-1,0 0,26 13,-23-11,97 38,83 19,-33-12,-102-36,-38-9,-1 0,1 0,-1 1,0 1,5 1,-14-4,0-1,0 0,0 1,0-1,0 1,0-1,0 1,0 0,0-1,0 1,0 0,-1 0,1-1,0 1,0 0,-1 0,1 0,-1 0,1 0,-1 0,1 0,-1 0,1 0,-1 1,0-1,0 0,1 0,-1 0,0 1,-1-1,0 1,1 0,-1 0,0-1,0 1,0 0,-1-1,1 1,0-1,0 1,-1-1,1 0,-1 0,1 0,-1 1,0-1,-7 4,-1 1,1-1,-1-1,-1 0,-7 2,9-4,-1 0,1-1,-1 0,0 0,-6-2,7 1</inkml:trace>
  <inkml:trace contextRef="#ctx0" brushRef="#br0" timeOffset="2471.75">1 212,'1'-2,"1"-1,-1 1,1 0,-1-1,0 1,0-1,0 0,0 1,-1-1,1 0,-1 1,0-1,1 0,-1 0,0-1,1 1,0-1,0 1,0 0,0 0,0 0,1-1,1-1,0 2,0 0,0 0,0 0,1 0,-1 0,1 1,0-1,0 1,0 0,0 0,0 1,1-1,59-14,-17 4,-4 0,0 1,44-4,-71 11,0 0,0 0,11-6,26-7,-39 14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5:26.762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1546 203,'-1'0,"1"1,-1-1,1 0,0 0,-1 0,1 0,-1 0,1 0,0 0,-1 0,1 0,-1 0,1 0,-1 0,1 0,0 0,-1 0,1-1,0 1,-1 0,1 0,-1 0,1-1,0 1,-1 0,1 0,0-1,0 1,-1 0,1-1,0 1,-22-15,15 10,-16-8,-1 1,0 2,-4-1,-14-7,26 13,0 0,-1 1,1 1,-1 0,0 1,0 1,-3 1,-5-2,-1 0,-15-4,-39-13,-46-10,-12 14,54 5,0 3,0 4,-27 5,23-2,54 4,20 1</inkml:trace>
  <inkml:trace contextRef="#ctx0" brushRef="#br0" timeOffset="688.83">107 161</inkml:trace>
  <inkml:trace contextRef="#ctx0" brushRef="#br0" timeOffset="2290.59">1 171,'10'-1,"0"-1,1 0,-1-1,0 0,0-1,0 0,-1 0,7-5,10-3,147-61,-149 65,1 1,-1 1,1 1,0 2,0 0,0 1,12 2,40-5,-2 2,-66 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8"/>
    </inkml:context>
    <inkml:brush xml:id="br0">
      <inkml:brushProperty name="width" value="0.1" units="cm"/>
      <inkml:brushProperty name="height" value="0.1" units="cm"/>
      <inkml:brushProperty name="color" value="#0B868D"/>
    </inkml:brush>
  </inkml:definitions>
  <inkml:trace contextRef="#ctx0" brushRef="#br0">1500 81 1624,'0'0'1536,"0"0"-36,0 0-144,0 0-131,0 0-377,0 0-219,0 0-514,0 0-122,0 0 147,0 0 543,0 0 50,0 0-355,-2 0-138,-38 0 2512,39 0-2779,-1-1 163,0 1-1,0-1 1,0 0-1,0 1 1,0 0-1,0-1 1,0 1 0,0 0-1,0 0 1,-1 0-1,0 0-135,-16 1 552,15-1-528,0 0 0,1 0 1,-1 0-1,0 1 0,0-1 1,1 1-1,-1 0 1,-1 1-25,3-2 30,1 1 298,1-1 1,-1 0-273,-24 6-15,16-4-11,1 1-1,-1-1 1,1 1 0,-1 0-1,1 1 1,-2 1-30,-8 3 181,3-2 215,-7 6-387,14-8-9,2 0 36,-11 6 306,14-8-402,0 0 0,0 0 0,0-1 0,0 1 0,0-1 0,-1 1 0,1-1 0,-2 0 60,3 0 17,0-1 0,0 1 0,1 0 0,-1 0 0,0 0 0,1 0 0,-1 0 0,0 0 0,1 0-1,-1 0 1,1 1-17,-1 0 19,0-1 0,0 1-1,0-1 1,0 0 0,0 1-1,0-1 1,0 0 0,-1 0-1,1 0-18,-14 4-46,15-5 50,-7 4 140,-3 3-138,-1 2-57,6-5-2,0 0 0,-1 0 0,-5 2 53,-17 3 110,2-2 70,20-3-180,5-3 3,1 1 0,-1-1 0,0 1-1,1 0 1,-1-1 0,1 1-1,0 0 1,0 0 0,-1 0-3,-10 17-10,10-17-94,0-1 97,1-1 1,0 1-1,-1-1 1,1 1-1,0-1 1,0 1-1,-1 0 1,1 0-1,0-1 1,0 1-1,0 0 0,0 1 7,-8 4-17,1 0-1,0 1 0,-5 6 18,-13 5 123,5-3 1,20-14-112,0-1 6,0 0 17,-8 7-14,-10 5-11,18-12-4,0 1-5,1-1-1,-1 0 1,0 0-1,1 1 1,-1-1-1,0 0 1,1 1-1,-1-1 0,0 1 1,1-1-1,-1 1 1,1-1-1,-1 1 1,1 0-1,-1 0 0,-4 3-13,-13 7-47,8-5-26,-1 1 0,-3 4 86,-9 6 66,22-16-27,-5 2 192,2 0-223,-1-1 1,1 1 0,-1 0-1,1-1 1,-3 1-9,2-1-25,1 0 1,0 0 0,0 0 0,0 1 0,0-1-1,0 1 1,-2 3 24,2-3-10,0 0-1,-1 0 1,1 0-1,-3 1 11,2-1-22,0 0 0,0 0 1,1 0-1,-3 3 22,6-6 9,-5 6 39,2-3-33,-12 11 23,13-11-41,0 0 0,0 0-1,1 0 1,-1 0 0,1 0-1,0 1 1,0-1 0,0 1-1,1-1 1,-2 4 3,2-5 25,0 0 0,0 0 0,0 1 0,-1-1-1,1 0 1,-2 2-25,-2 3 136,0 3-154,2-6 12,1 0 0,-1 0 0,1 0 0,-1 0 0,0 0 6,-17 23-412,10-12 564,-4 1-152,-1 6-32,-7 8-13,14-12-138,-14 7 221,19-21-69,-6 7 248,0 0 1,-7 6-218,11-13-24,3-2-1,0 0-1,0-1 1,0 1-1,0 0 1,1 0-1,-1 0 0,0 0 1,1 0-1,0 0 1,0 1-1,-1-1 0,1 0 1,0 3 25,-1 0 0,0 0 0,0 0 0,0 0 0,-1 1 0,-6 14 344,-9 18-676,0-6 410,8-15-145,5-10 30,1 0-1,0 1 0,-1 3 38,-18 52-37,-4-5 276,20-41-325,0 1-1,1 1 1,1 3 86,-5 4 104,8-21-129,0 0-1,1 0 0,-1-1 1,1 1-1,0 0 26,-3 10 30,-5 13 29,7-20-59,1-1 0,-9 29-12,1-1 126,7-24-152,-7 11-91,6-4 37,1 1 0,-1 17 92,4-34-1,-2 2-3,-3 7 2,3-5 5,0-5 10,1 0 1,-2 5-77,0-1 0,0 1 0,1-1 0,0 1 0,0 1 63,-1 2-19,0 2 34,2-10 0,3 23 3,-1-19 21,-2-4 154,0-1-17,0 0-181,1 1-1,-1-1 0,0 0 0,1 0 0,-1 1 0,0-1 0,1 0 0,-1 1 1,0-1-1,0 0 0,1 1 0,-1-1 0,0 0 0,0 1 0,0-1 0,1 1 0,-1-1 1,0 0-1,0 1 0,0-1 0,0 1 0,0-1 0,0 1 0,0-1 6,2 14-187,1 33 417,-3-44-248,-1-3-8,1 0 25,0 0 1,0 0-1,0 0 0,0 0 1,0 0-1,0 0 0,0 0 1,0 0-1,0 0 1,0 0-1,0 0 0,0 0 1,0 0-1,0 0 0,0 1 1,0-1-1,0 0 0,0 0 1,0 0-1,0 0 0,0 0 1,0 0-1,0 0 1,0 0-1,0 0 0,0 0 1,0 0-1,0 0 0,0 0 1,0 0-1,0 0 0,0 0 1,0 0-1,0 0 0,-1 0 1,1 0-1,0 0 1,0 0-1,0 0 0,0 0 1,0 0-1,0 0 0,0 0 1,0 0-1,0 0 0,0 0 1,0 0-1,0 0 0,0 0 1,0 0-1,0 0 1,0 0-1,0 0 0,0 0 1,0 0-1,0 0 0,0 0 1,0 0-1,0 0 0,0 0 1,0 0-1,0 0 0,0 0 1,0 0-1,0 0 1,0 0-1,0 0 0,-1 0 1,1 0 0,0 14-22,1-5-1,-1-8 19,1 0 0,-1 0 0,0 0 0,0 0 0,0 0 0,0 0 0,0 0 0,0 0 0,0 0 0,0-1 0,0 1 0,-1 0 0,1 0 0,0 0 0,0 0 0,-1 0-1,1 0 5,0 0-10,0 0 5,1 1 0,-1-1 0,0 1 1,0 0-1,0-1 0,0 1 0,0 0 0,0-1 1,0 1-1,0-1 0,-1 1 0,1 0 0,-1-1 1,1 1 4,-1 0-18,1-1 0,-1 0 1,1 0-1,0 0 0,-1 1 1,1-1-1,0 0 0,0 0 1,0 0-1,0 1 0,0-1 18,2 19 373,-2-18-344,0 1 0,0 0 0,0 0 0,1-1-1,-1 1 1,1 0 0,0-1-29,0 2-36,0-1-1,0 1 1,-1-1-1,1 1 1,-1 0-1,0-1 1,0 1-1,0-1 1,-1 3 36,1-2-2,-1 0-1,1 0 1,0 0 0,1 0 0,-1 0 0,1 3 2,0-3 32,-1 0 1,0 0-1,0 0 1,0 0-1,-1 0 1,1 0-1,-1 0 0,0 0 1,-1 3-33,-2 15 4,4-18-49,0 0 0,0 0 1,0 0-1,1 3 45,1 7-39,-2-13 25,0-1 18,0 0 6,1 1-12,0-1 21,-1 1 0,1 0 0,0 0 0,0 0 1,-1 0-1,1 0 0,-1 0 0,1 0 0,-1 0 0,1 1 1,-1-1-1,0 0 0,1 0 0,-1 0 0,0 0 0,0 1 0,0-1-19,2 8-3561,-2-9-5924</inkml:trace>
  <inkml:trace contextRef="#ctx0" brushRef="#br0" timeOffset="1">1292 4012 2696,'0'0'1473,"0"0"-179,0 0-740,0 0-218,0 0-152,0 0 96,0 0 519,0 0-25,0 0-575,0 0-4,0 0 62,0 0 102,0 0-42,-2-2-264,-7-8-60,4 4 136,0 0 0,0 0 0,-1 1 0,0 0 0,-2-1-129,7 5 198,1 1-116,0 0-33,0 0 39,0-1-3,-3-1-74,0-1-1,1 1 0,-1 0 0,0 0 0,-3-2-10,-11-8 15,12 9 122,4 3 550,-15-16-67,11 9-139,3 5-451,1 0 1,0 0-1,-1 1 0,1-1 1,-1 1-1,1-1 0,-1 1 1,0 0-1,0 0 0,0 0 1,1 0-1,-2-1-30,0 1 7,1 0 0,0 0 1,0 0-1,0-1 0,0 1 0,1-1 0,-1 1 1,0-1-1,0 0-7,0 0-26,-17-6 606,1 0-600,12 5-89,-1 0 0,1 0 0,-5-3 109,-1-1-77,11 7 62,0-1 0,0 1-1,0-1 1,0 1 0,0-1 0,0 1 0,0-1 0,1 0-1,-1 0 1,0 0 0,0 1 0,0-1 0,1 0 0,-1 0-1,0 0 1,1 0 0,-1 0 0,1 0 0,-1 0 15,1-1 1,-1 1 1,0-1-1,0 0 1,1 1 0,-1-1-1,0 1 1,-1 0-1,1-1 1,0 1 0,0 0-1,0-1 1,-1 1-1,1 0 1,-1 0 0,1 0-2,-3-2 57,1-1 0,0 1 0,0-1 0,0 0 0,0 0 1,1-1-1,-1 0-57,2 4 22,1 0 93,0 1-47,-7-7-24,7 6-45,-3-1-15,1-1 0,0 1 0,0-1 1,-1 1-1,1 0 0,-1 0 1,0 0-1,1 1 0,-2-1 16,3 1-1,0 0 16,-2-3 16,0 1 1,-1-1 0,0 1 0,0 0-1,0 0-31,-7-4 46,3 0-91,-1 1 0,1-1 0,-2-2 45,-7-5 171,17 13-191,-5-7-3,-4-5-150,-10-14 173,18 27-20,-4-6-44,-14-21-14,12 13 68,4 8 62,0 1 0,0-1-1,0 0 1,1 0-1,-1-4-51,1 5 8,0 0-1,0-1 1,0 1-1,-1-1-7,0 1-2,1-1-1,-1 1 1,0-6 2,1 6 11,1-1 1,-1 1-1,0 0 1,-1 1-1,-1-4-11,1 3 14,-2-1-14,-41-42-239,31 27 550,12 16-393,0 0 1,0 0 0,-1 0 0,1 1-1,-5-5 82,-8-10-157,-4-6 1178,-12-15-1868,28 36 781,1 0 104,-1 0 1,0 0 0,1 0 0,0 0 0,0-1 0,0 1 0,-2-6-39,-5-8 102,-11-21-31,15 29-24,0 0 1,1-1 0,-2-3-48,7 13-20,0 1-3,-30-38-138,28 35 165,-3-2 14,0 0 1,1-1-1,-1 0 0,2 0 1,-1 0-1,-1-2-18,5 7-105,-2 0 4,-44-29 105,42 27 26,1 1 1,0-1 0,-1 1 0,1-1-1,-1-2-30,-11-9 100,9 10-95,0 0 0,1-1-1,0 1 1,0-1 0,0-1 0,0 1 0,1-1-1,0 1 1,0-1 0,0-2-5,-16-42 31,13 31-111,5 13 55,0 1 0,0 0 1,0 0-1,-1 0 0,0 0 1,0-1 24,-7-11 44,4 6-10,0 0 0,0-1 0,1 0 0,1-1 1,0 1-1,1-1-34,-7-6 111,5 10-122,1-1 1,0 0-1,0 0 0,1 0 1,1 0-1,-1 0 1,2-1-1,-1 1 1,1-6 10,0-6-438,-5-20 438,3 21 418,-10-39-699,12 53 358,0 0 0,-1 1 1,0-1-1,-2-5-77,-1-2 74,2 6-122,0 0 1,0 0-1,1-1 1,-1-7 47,0 0-21,0 1 0,-5-13 21,1 1 46,6 21-34,0-1 1,0 0-1,1 1 0,0-1 1,0 0-1,0 1 0,1-1 1,0 1-13,-1 2-7,1 1 0,-2 0 0,1 0 1,0-1-1,-1 1 0,1 0 0,-1 0 1,0 0-1,-1-1 7,1 1 40,0 0 0,0 0 0,1 0 0,-1 0 0,1 0 0,-1 0 0,1 0-1,0 0 1,0 0 0,0 0 0,1-2-40,1-8-190,0 0-1,-1 0 0,0-9 191,-3-28 592,-4 6-622,6 43 47,0 1 147,2-7 56,-1 5-156,1 5 101,1 10 333,2 17 225,-4-20-685,0 0 0,1 0-1,1 0 1,0 0-1,0-1 1,1 2-38,9 27-671,-5-16 710,-2 1 0,0 0 0,2 20-39,-3-16-38,-2-6 55,0 15-17,1 3 296,10 27-144,-10-50-192,1 0 0,1-1 1,0 1-1,6 9 40,-4-7-159,0 1 1,4 17 158,-7-20 4,0 0 1,1 0-1,1 0 0,0-1 0,1 0 0,1-1 1,6 9-5,-10-16 13,-1 0 0,0 0 0,-1 0 0,0 1-13,11 19 245,4-5-362,-10-6 4,-1 0 0,-1 1 0,3 11 113,-2-5 177,5 8-177,8 26 46,-6-28-165,-4-8 79,6 14 40,-1 3 270,10 16-270,12 25-305,-29-59 303,2-1-1,0-1 0,1 1 1,1-2-1,1 1 0,1-2 1,1 2 2,10 9-23,4 2 23,-21-21-44,1 1 0,-1 1 0,-1-1 1,0 1-1,0 1 0,-1-1 0,0 2 44,-4-10-1,0 1 0,0 0-1,0-1 1,1 0 0,-1 1 0,2 0 1,2 3-6,-2-2-4,0 0-1,-1 0 1,0 1 0,2 3 10,3 5-26,-2-5 51,1 0 0,0-1-1,2 2-24,5 6 24,26 17-52,-18-14 15,-17-14-14,0-1 0,-1 1 0,1 0-1,0 1 28,0 0-1,-1-1 0,1 0 0,0 0 0,1-1 0,-1 1-1,1-1 2,8 6 51,-4-4-44,2 3-154,12 10 139,-18-14-15,-1 0 1,0 0-1,0 0 0,0 1 1,2 2 22,3 5 45,1-1 1,0 0-1,5 4-45,-12-12-76,-1 1-1,0-1 1,0 1 0,0 0-1,-1-1 1,1 1 0,-1 1 76,6 7 219,4 6 56,13 18 242,-25-35-589,0-1-262,0 0 36,0 0 412,0 0 63,0 0-153,0 0-63,0 0-114,0 0 10,0 0 142,0 0 36,0 0-15,0 0 9,0 0 54,0 0-23,-1 0-81,-1-1 1,1 0 0,0 0 0,0 0 0,-1 0 0,1 0 0,0 0 0,0 0 0,0-1 20,-5-2 123,-1-3-71,0 1-1,0-1 1,0 0 0,-4-7-52,4 4-26,-1 1-1,0 1 1,-3-2 26,-16-16-49,20 18 27,-1 0 1,-1 1-1,1 0 1,-1 0-1,0 1 1,-2-1 21,-2 0-3,0-1 0,1-1 0,1 0 0,-5-4 3,-43-43-17,43 39 15,-82-83 129,87 87-114,1 0 0,0-1-13,-6-8 20,9 12-66,-1 1-1,0 0 1,-1 0-1,0 1 1,0 0 0,-7-4 46,-54-31 320,58 36-312,1-1 0,0-1 0,1 1 0,0-2 1,0 1-1,-5-9-8,8 9 3,1-1 0,0 0 1,1 0-1,-4-9-3,2 5 110,-7-13-110,-2-1 47,12 18-89,-1 2 1,0-1-1,-5-6 42,-2-3 36,9 14-34,0 0 0,0-1 0,0 1 1,-1 0-1,0 0-2,-56-56 564,46 43-592,-1-1 1,2 0-1,-1-4 28,9 13 25,0-1 1,1 1-1,0-1 0,-2-9-25,-4-12-102,-2-4 161,3 14-62,1 0 1,1-1 0,0-5 2,5 21 42,0 0 0,-1-1-1,1 1 1,-4-4-42,-4-13 93,3 7-126,3 7 65,1 0 0,-1-1-1,1-3-31,-2-11 138,-2-4-170,2 0 1,1-6 31,3 27-15,-1 0 0,1 0 0,-1 1 0,-1-1 0,0 1-1,0-1 1,0 1 0,-1-2 15,-7-14-29,4 10 24,6 10 3,0 0 1,0 0 0,0 0 0,0 0-1,0 0 1,0 0 0,1 0 0,-1 0 0,1-1 1,-5-21 48,0 1 1,-6-16-49,7 25-33,1 1 1,1-1 0,0 0-1,1 0 1,0-4 32,0-3-1,-1 7 9,0 0 0,-3-11-8,-3-12 31,6 25-38,-1 0 1,-2-6 6,2 8 22,0 1 0,1 0 1,0 0-1,1-1 1,0 0-23,-2-87 154,3 68-143,-1 7-23,2 0-1,0 0 1,1 0 12,7-44-243,-7 55 393,-1 1 0,-1 0 0,0-6-150,0 8 96,4-17-157,0 8 34,-2-3 28,-1 6 3,1 0-1,0 0 0,2-3-3,20-78-131,-21 70 288,-3 19-119,0 1-1,1 0 1,0-1-1,1-3-37,9-36 294,3-22-294,-11 51-154,0-2 191,-2 10 15,0-1 1,1 0-1,1 0 1,2-5-53,12-31-11,3-12 11,-19 55 91,0-1-1,1 0 0,-1 1 1,1-1-1,1-1-90,4-7 193,8-19-317,-1 0-1,0-3 125,-2-1-104,-7 17 396,1-1 1,1 1-1,1 1 0,5-8-292,-1 4-20,1 1-1,1 1 1,0 0-1,1 1 1,7-5 20,-8 9-16,8-6 245,13-16-229,23-33 172,-4 16-117,-23 19-207,-24 26 159,1 1 1,0-1-1,0 1 1,1 1-1,-1 0 1,1 0-1,0 0 1,3 0-8,6-3-167,20-16 263,-29 18-62,0 1 0,0-1 0,1 2 0,-1-1-1,3 0-33,16-9 192,-20 9-193,1 1 0,-1-1 0,0-1 0,0 1 0,-1-1 0,0-1-1,7-6 2,-2 1-16,1 0-1,3-1 17,12-10-48,-18 15 62,0 0 0,0 1 0,1 0 0,-1 0 0,2 1 0,-1 1-1,1 0-13,15-9 225,-20 11-130,1-1 0,-1 1 0,1 0-1,2-1-94,-7 3-49,1 0 0,-1 0-1,0-1 1,0 1-1,0-1 1,1-1 49,-2 1-1,0 1 0,1-1 1,-1 1-1,1 0 0,-1 0 0,1 0 1,-1 0-1,1 0 0,0 1 0,0-1 1,4 0 0,1-1 0,-1 0 0,0 0 0,0 0 0,3-3 0,19-5-4,5 1 27,5 0-12,-7 1-72,-7 1-26,-9 3 97,-10 3-9,0-1 1,0 1-1,0 0 1,6 0-2,19-4 322,-27 5-288,0-1 0,0 0 0,-1 1 0,1-1 0,0-1-1,1 0-33,11-3-55,30-5-213,-35 8 246,1 0 0,0 0 0,0 1 0,8 1 22,8-1-8,36-7-78,-9 6-160,-29 0 449,-17 2-170,1-1 0,0 0-1,0 0 1,-1-1 0,5-2-33,3-1-72,-1 2 0,12-2 72,-6 1 0,64-9 21,-82 13-1,-1-1-1,0 0 0,0 0 1,0 0-1,0 0 0,1-1-19,-3 1 11,-1 1 0,1-1 0,0 1-1,0-1 1,0 1 0,0 0-1,0-1 1,0 1 0,0 0 0,0 0-1,0-1 1,0 1 0,0 0-1,0 0 1,0 0 0,0 1 0,0-1-1,0 0 1,0 0 0,0 0-1,0 1 1,0-1 0,0 0 0,0 1-1,0-1 1,0 1 0,0-1-1,0 1-10,6 3-40,1-2-1,-1 1 0,1-1 1,-1 0-1,1-1 0,1 1 41,4 0-75,0 2 0,6 2 75,9 2 108,-14-4-97,0 1 1,0 1 0,-1 0 0,1 1-1,1 2-11,-5-5-66,1 1 0,-1-1 0,4 0 66,6 3-64,-2-1 117,-9-3-23,0 0-1,0 1 0,0 0 0,4 3-29,22 15 6,15 5-6,-30-20 64,-19-6-588,10-11-6017,-5 1-1399</inkml:trace>
  <inkml:trace contextRef="#ctx0" brushRef="#br0" timeOffset="2">1148 3928 4040,'0'0'0,"7"0"0,5 0 0,8 0-2552</inkml:trace>
  <inkml:trace contextRef="#ctx0" brushRef="#br0" timeOffset="3">1197 3914 816,'0'0'0,"0"0"0,0 5 0,0 0-136</inkml:trace>
  <inkml:trace contextRef="#ctx0" brushRef="#br0" timeOffset="4">1239 3914 2696,'0'0'0,"0"0"0,-10 5 0,0 0-1544</inkml:trace>
  <inkml:trace contextRef="#ctx0" brushRef="#br0" timeOffset="5">1267 3919 3680,'-13'2'136,"11"-2"545,15 0 635,-4 1-825,1 1 0,-1 0-1,0 0 1,2 2-491,24 4 1500,-27-7-1040,0-1 1,0 0-1,0 0 1,0-1 0,0 0-1,6-2-460,-14 3 2,5-2 100,0 1 1,0-1-1,0 0 1,0 0-1,0-1-102,15-6 531,-10 6-305,0-1 0,0 0 0,0-2-226,12-4-141,-7 1 413,-13 8-287,0-1 0,-1 1 1,1 0-1,0 0 0,0 0 1,0 0-1,1 0 1,-1 0-1,0 0 0,0 1 1,1-1 14,2 1 126,-1-1-1,1 0 1,-1 0 0,0-1 0,0 1 0,2-2-126,10-3 146,37-10-159,-42 11 188,0-1 1,0 0 0,3-3-176,7-4 686,-17 11-446,0-1 0,0 0 0,-1 0 1,3-3-241,10-7 109,2 0-343,-7 5 276,0 0 0,5-2-42,-5 3 147,0 0 0,0-1 0,6-6-147,-6 5 102,0 1 0,0 0 1,11-6-103,-7 6-129,0-2 1,9-8 128,-9 6-15,1 2 0,6-4 15,-17 10 38,1 0 0,-1 0 0,0 0 0,-1-1 0,1 1-1,-1-1 1,0 0 0,0-1 0,0 1 0,-1-1 0,0 0 0,1 0-38,4-11-6,1 2 1,1 0 0,0 0-1,9-10 6,24-24-238,18-19 236,-33 36-5,-16 18 2,0 0-1,1 0 0,2 0 6,-9 8 5,0 0 0,0 0 0,-1-1 0,4-5-5,2-3 3,-5 6-121,0-1 0,-1 0 0,3-7 118,6-11-142,-3 8 186,-7 11-44,1 0-1,1 0 0,0 1 1,0-1-1,0 1 0,8-6 1,3-5-37,-1-1 1,8-12 36,-14 14 13,-9 15-10,0 0 1,1 0-1,-1 0 0,1 0 0,0 1 0,0-1 0,0 0 0,0 1 0,2-2-3,1-1 7,0 0-1,0 0 0,-1-1 1,0 1-1,0-1 1,0 0-1,1-4-6,2-3 12,10-7-170,-9 5 261,-6 9-81,1 0 0,1 0 0,-1 0 0,1 1 0,4-5-22,0 0 56,-1 1 0,-1-1 0,6-11-56,3-4 229,21-35-473,-26 40 230,0 0 0,4-17 14,-6 15 21,1 1 0,3-5-21,7-5 36,-11 20-12,-2-1 0,1 1 0,0-5-24,-4 8-11,1 0 1,0 1-1,0-1 1,1 1-1,0 0 1,0 0-1,4-3 11,-7 7-11,0 1 0,0-1-1,0 0 1,0 0-1,-1 0 1,1 0 11,0 0-14,-1 0 0,1 0 0,0 0 0,0 0 0,1 0 14,2-3-22,-1 0 1,0 0 0,0-1-1,-1 1 1,0-1 0,2-4 21,7-14 13,-3 5-9,4-9-4,0-1 132,-6 11-33,0 0-1,3-20-98,-6 21 332,-1 0 0,0-9-332,-3 20 91,2-26-203,-1 13 79,2-12 33,3-30-221,-5 46 252,-1-12 54,-1 22-59,1 0 0,0-1 0,0 1-1,2-5-25,5-53 108,-3 33-115,0-1 0,-2-10 7,1-36 42,-2 66-34,0 0 0,1-4-8,0 4 1,-1 0 0,0-5-1,-1 0-59,0-4 107,0-1-1,2 0-47,0 3-33,-2-1 0,-1-15 33,0 0 38,2 19 22,-2 0 1,0 0-1,-1 0 1,-1 1-1,0-1 0,-2-1-60,1 2-12,0 0 0,-1-11 12,3 10-48,-8-31-86,9 41 134,0 0 0,0 0 1,0 0-1,1-1 1,0 0-1,0 0 2,0 0 0,0 0 0,-1 0 0,0-1-2,-16-55 400,14 54-467,0 0-1,-1 0 0,0 1 0,-4-8 68,3 6 20,0-1 1,-3-6-21,7 14 22,0 0 1,0 0 0,0 1-1,-1-1 1,1 1 0,-1 0-1,1-1 1,-1 1 0,0 0-1,0 0 1,0 0 0,0 0-1,-1 0-22,-23-24 370,17 17-417,5 4 37,-1 0 1,1 0-1,-1 1 0,0 0 10,-1-2-15,1 1 0,0-1 0,0 0 0,0-1 0,1 1 0,0-1-1,1 0 1,-1 0 0,1 0 0,0 0 0,1-1 15,0 4 19,0 0-1,0-1 1,0 1 0,-1 0 0,1 0-1,-2 0-18,-8-17 277,10 18-259,1 0 0,-1 0-1,0 1 1,1-1 0,-1 1 0,-1-2-18,2 3-10,1 1-35,-3-4 25,0 0 0,1 1 0,-1-1 0,0 1 0,0 0 0,-1 0 0,1 0 20,0 1 59,0-1-1,0 0 1,0 1-1,1-1 0,-1 0 1,1 0-1,-2-3-58,4 5-98,-12-11 60,-6-4 19,14 11-44,-1 0-1,-1 1 0,-2-3 64,7 7 24,1 0 72,-7-8-8,-1 1-191,0 0 0,-1 0 0,1 0 103,-15-11 85,11 8 2,4 3-102,0 0 1,0 0-1,1-1 1,0 0-1,0-1 1,-2-4 14,4 5 78,-1 0 0,0 1 0,0 0-78,-11-15-6,15 19 85,1 3 64,-10-8 45,8 6-216,1 0-1,-1 0 1,0-1-1,1 1 1,-1-1-1,-1-2 29,0-1-61,3 6-47,0-2 86,-1 0 0,1 1 0,-1-1 0,0 1 0,1 0 1,-1 0-1,0-1 22,1 2 7,-35-26 9,36 26-10,0 0 10,0 0 32,0 0 10,0 0 6,0 0-26,0 0-124,-2-1-508,-11-5 1436,8 5-6914,5 1-2865</inkml:trace>
  <inkml:trace contextRef="#ctx0" brushRef="#br0" timeOffset="6">1745 26 2160,'-12'2'0,"8"-1"74,0 0 0,0 0 0,0-1 0,-3 1-74,7-1 16,1 0 0,-1 0 0,0 0-1,1 0 1,-1 0 0,1 0 0,-1 0 0,1 0 0,-1 0 0,0 0 0,1 1 0,-1-1-1,1 0 1,-1 0 0,0 0 0,1 1 0,-1-1 0,0 0 0,1 0 0,-1 1-16,1-1-10,-1 1-1,1 0 1,0-1 0,-1 0 0,1 1 0,0-1 0,-1 1 0,1-1 0,0 0-1,0 0 1,-1 1 0,1-1 0,0 0 0,0 0 10,19 3 827,0-1-1,12-1-826,17 2 1972,-44-2-1808,0 0 0,0 0 0,0 1 0,-1-1 0,1 1 0,0 0-1,1 2-163,24 9 445,112 31 2134,-138-43-2530,1 1 0,-1 0 0,1 1 1,-1-1-1,0 1 0,0 0 0,0 0 0,2 2-49,14 10 47,-5-6 405,0 3-400,-9-7-24,1 0-1,-1-1 0,6 4-27,5 1 477,0 0 0,2-1-477,27 15 49,-23-14-61,-18-7 37,1 1-1,-1-1 0,1 1 0,-1 0-24,13 6 55,-12-6-24,-1 0-1,1 1 1,-1-1 0,1 1-1,0 1-30,12 9-102,-1-1-1,15 7 103,-22-13-12,0 0 0,3 3 12,-5-3-21,1 0 1,8 4 20,0-2 79,11 10-79,-23-15 14,1 1 0,-1-1 0,0 1 0,-1 0-1,1 0 1,0 2-14,47 55-222,-44-51-2,3 2 286,-1 1 1,-1 1 0,0 0-1,2 6-62,-4-4 185,10 18-39,-14-30-152,1 0 1,-1 0-1,1-1 0,1 0 1,-1 0-1,1 0 1,-1 0-1,4 1 6,-1 0-56,1 1 0,-1 0 0,4 5 56,-2-2-28,8 10-64,-13-14 106,0 0-1,0 0 1,0-1 0,1 1 0,1 1-14,23 22-393,6 10 689,-27-28-328,-1-1 1,1 1 0,-2 1-1,2 2 32,-3-2 8,1 1 1,-2 0-1,0 1 0,0 1-8,11 30 439,-14-42-492,1 3 40,16 25-25,-16-27 14,0 1 1,0-1-1,0 1 0,0-1 1,-1 1-1,1-1 1,-1 1-1,0 0 1,0 0-1,0 0 24,0 0-13,-1-1 0,1 1 0,0 0 0,1-1 0,-1 1-1,1 0 1,0-1 13,0 4-13,0-1-1,0 0 1,-1 0 0,0 1-1,0-1 1,-1 1-1,1-1 1,-1 6 13,1 19-31,0-26 30,-1 0 1,0 1 0,0-1 0,-1 1-1,1-1 1,-2 2 0,0 15-4,1 10-164,1-16 333,0 0 0,-2 3-165,2-11-78,-1 0 0,2 0 0,0 8 78,0-7 17,-1-1-1,0 0 1,0 3-17,-1-8 14,0 5 27,1 0 1,-1 1-1,1-1 1,1 2-42,1 63-187,-2-10-65,0-38-333,1-16 570,-1 0 1,0 0-1,0 0 0,-1 0 0,-1 2 15,1 10 65,1-17-71,0-1 0,0 0 0,0 0 0,-1 0-1,1 0 1,-1 1 0,0-1 0,0 1 6,0-1-22,0 0 0,1 1 0,-1-1 0,0 1 0,1-1 0,0 1 0,0 0 0,1 3 22,-2 13-141,-1-4-292,1-13 434,0 1 0,0 0-1,1 0 1,0-1 0,0 1-1,0 0 1,0 2-1,1 3-13,-1 0 1,0 0-1,0 0 1,-1 0-1,-1 2 13,-1 28-804,2-33 751,0 0 0,0 0 0,-1 0 0,1-1 0,-1 1 0,0-1 0,-1 1 0,0 1 53,-6 12-2,-6 13-144,11-23 99,1-1 0,-1 0 0,-1 0 1,1-1-1,-2 2 47,-1 1 128,0 1 0,0 3-128,0 0-253,1-2 244,1 1 0,0-1 0,0 1 0,1 0 0,1 0 9,0-3 238,0-1 0,0 0 0,-1 0-1,0 0 1,-1-1 0,-3 6-238,-45 68 367,32-55-1499,14-19 1132,0 1 1,0 0 0,1 1-1,1-1 1,-1 1 0,1 1-1,-24 76 119,21-61-164,5-20 48,1 0 0,-1-1 0,0 1 0,-1-1 0,1 0 0,-4 4-3,-9 13-191,1 0 540,-1-1 0,0 0 0,-9 5-349,-12 17 190,31-37-155,1 1 0,1-1 0,-1 1 0,1 0 1,0 0-1,1 1 0,0-1 0,-2 6-35,-12 25-75,-33 44-36,39-64 336,-13 14-225,-3 7-237,12-18 240,8-13 62,2 1-1,-6 8-64,-10 18-102,15-26-62,0-1 1,1 2-1,-2 4 164,3-6 30,-1 0 0,0 0 0,-1 0 1,1-1-1,-2 0 0,0 1-30,-4 5-117,-21 20 348,20-21 12,0 1 0,-5 6-243,-27 41-72,31-43 63,-9 13 1,12-12-38,-6 15 46,7-14-42,-6 10 42,10-22-93,0-1 1,-1 1 0,0-1 0,0 0-1,0 0 1,-1-1 0,0 0-1,0 0 1,-1 0 92,-7 6-132,-47 30 288,46-29 246,1 0 0,-13 13-402,22-19-24,-37 39-612,38-38 653,0 0 0,0 0 1,0 0-1,1 0 0,0 1 0,-1 3-17,0-2 0,0 0 0,0 0 0,0 0 0,-4 4 0,-19 24-299,24-33 54,3-2 231,0-1 0,-1 0 1,1 0-1,0 0 0,-1 0 0,1 0 0,0 0 1,-1 0-1,1 0 0,-1 0 0,1-1 0,-2 1 14,-7 2-19,0 1 0,-1 0 0,1 1-1,1 0 1,-1 0 0,1 1 0,0 0-1,0 1 1,-7 6 19,8-5 38,0-1 0,-1 0-1,0 0 1,0-1 0,-3 1-38,-9 6 548,-3 3-176,-1-9-982,21-6 779,-1 1 0,1-1 1,-1-1-1,0 1 0,-1-1-169,5 0 275,1 0-243,-2 0-41,1-1 1,-1 0-1,1 1 0,-1-1 1,1 1-1,-1-1 0,0 1 1,1 0-1,-2-1 9,2 1-14,-46-8-1013,46 8 1002,1 0 30,-15-2 309,11 1-182,0 0 1,0 0 0,0 1-1,0 0 1,-1 0-133,1 0 161,4 0-121,0 0 2,0 0-20,0 0 15,-14 0 216,-9 0 774,22 0-1040,1 0 42,0 0 182,-2 1-131,-1 0 1,1 1 0,-1-1-1,0-1 1,0 1 0,-1 0-81,1 0-102,0 1 0,-1-1 0,1 1 1,0-1-1,1 1 0,-1 0 0,0 0 0,0 0 1,1 1 101,1-3 185,1 0 134,0 0-94,-11 10-817,3 1 730,0-1 1,1 2-1,1-1 0,-1 2-138,2-3 179,0 0 0,-6 6-179,7-10 4,0-1 9,0 0 0,1 0 0,0 0-1,0 0 1,0 1 0,0 1-13,3-6 7,0-1-17,-12 15-1046,19-22 1093,0 1 0,-1-1 0,0 0 0,0-1 0,0 0 0,-1 0 0,-1 0 0,5-9-37,-1 3 38,0 0-1,4-5-37,2-1 1,-9 13-8,0 0 0,0 0-1,0 1 1,0 0 0,1 0 0,0 0 0,2 0 7,6-6 0,-12 10 1,1-1 0,0 1 0,0-1 0,0 1 0,0 0 0,1 0 0,-1 0 0,1 1 0,0-1-1,-3 2 29,-1 0 93,0 0 27,0 0 23,0 0 24,0 0 56,0 0-28,-1 0-184,-4 3-23,0-1 0,0 1 1,0 1-1,0-1 0,1 1 1,0-1-1,-1 1 0,2 0 0,-2 2-17,-6 6 28,8-9 3,0 1 0,0 0 0,1 0 0,-1 0 1,1 0-1,0 0 0,0 0 0,1 1 0,-1-1 1,1 2-32,-2 4 76,-1 0 0,-3 5-76,-2 4 5,6-11-1,-1 0 0,0 0 0,0 0 1,-1-1-1,0 0 0,-4 5-4,8-11-8,1-1-19,0 1-1,0 0 1,0-1-1,-1 1 1,1 0-1,0-1 1,-1 1-1,1-1 1,0 1-1,-1 0 1,1-1-1,-1 1 0,1-1 1,-1 1 27,-9 13-301,0 3 503,6-9-33,0-1 1,0 0-1,-3 3-169,6-10 0,-6 13-278,2-5 278,2-2 0,-14 24-136,16-29-8,1-1 185,0 0 30,0 0-127,0 0-7,0 0 103,0 0 17,0 1-63,0 0 0,0-1 0,0 1 1,0 0-1,0 0 0,0-1 0,0 1 0,0 0 0,0-1 0,-1 1 0,1 0 0,0-1 0,0 1 0,-1 0 0,1-1 6,-1 1 0,1-1-1,0 1 0,0 0 0,-1-1 0,1 1 0,0 0 1,0-1-1,0 1 0,0 0 0,-1-1 0,1 1 1,0 0-1,0-1 0,1 1 0,-1 0 0,0-1 0,0 1 1,0 0-1,0-1 0,0 1 1,1 0 11,-1-1 1,0 0 0,0 1-1,0-1 1,1 1-1,-1-1 1,0 0-1,1 1 1,-1-1-1,0 0 1,1 0-1,-1 1 1,0-1-1,1 0 1,-1 0-1,0 1 1,1-1 0,-1 0-1,1 0 1,-1 0-1,0 0 1,1 1-1,-1-1-11,2 0 187,-2 0-368,0 0-59,14 10 184,-12-9 50,0-1 0,1 1 1,-1 0-1,0-1 1,0 0-1,0 1 0,1-1 1,-1 0-1,1 0 6,16 2-25,-8 2-19,-9-3 39,1 0 0,-1 0-1,1-1 1,-1 1 0,0 0 0,1-1-1,-1 0 1,1 0 0,-1 1-1,1-1 1,-1-1 0,1 1 0,-1 0-1,1-1 1,2 0 5,-2 0 5,10 0 13,2 1-29,0 0 0,-1 1 1,8 2 10,16-3 236,7-4-298,-44 4 96,11 2-1,-10-1-32,0-1 0,0 1 0,0-1 0,0 0 0,-1 0 0,1 1 0,0-1 0,0-1 0,0 1 0,0 0 0,0 0 1,-1-1-1,2 1-1,2-2 5,0-1 1,1 0-1,-1 1 1,1-2-6,8-5 3,16-5 578,-6 7-1072,-16 3 707,-7 3-70,5-1-45,-2 0-173,-2 1 77,0 1 1,-1-1 0,1 0 0,0 0 0,0 0 0,0 0-1,-1 0 1,1 0 0,-1 0 0,1-1 0,-1 1 0,1-1-1,-1 1 1,1-2-6,-1 2-32,-1 1-26,1-6 260,-1 2-61,0-5-54,0-1-1,0 1 0,-2-1 1,0-3-87,-3-11-56,3 12-14,-1-1 0,-1 1 1,-1-4 69,-6-23 70,-8-1-83,6 9 64,13 30-30,-1 0-5,1-1-1,-1 1 1,1-1 0,-1 1 0,1 0-1,-1-1 1,0 1 0,1 0-1,-2-1-15,-5-10 58,-4-14-74,7 14 4,4 11-8,0 1 14,0 0 76,0 0-6,0 0-96,0 0 16,0 0 161,0 0 24,0 0-83,0 0-9,0 0 54,0 0 34,0 0 87,0 0-24,1 1-198,6 8-27,-1 0-1,0 0 1,0 0-1,-1 1 1,0 0-1,0 0 1,-1 0-1,1 8-2,10 23-97,-13-27 88,-1-10-8,0 0-1,-1 0 0,1-1 1,0 1-1,2 2 18,-2-1-37,1 4 13,17 51 347,-17-54-336,4 30 110,-5-27-99,-1-7-1,-4 8 0,2-2 3,-1 2-10,-5 9-138,7-17 142,-1 2-26,2-3 25,-1 1 1,1-1-1,-1 1 0,0-1 0,0 0 0,0 1 1,0-1-1,0 1 7,-3 1-12,1-1-9,1 1 1,-1-1 0,1 1 0,-1 0 0,1 0 20,-5 9 143,7-11-121,-5 5 15,-13 7-64,18-13 10,0 0 6,0 0 2,-8-1-12,-5 1 58,0 0 1,0-2-1,0 1 0,0-2 0,1 0 1,-11-4-38,18 6-49,0-1 0,0 1 1,0 0-1,0 0 0,0 1 0,0-1 1,-1 1 48,-53-3-100,54 3 148,0-1 0,0 0 0,1 0 1,-1 0-1,0 0 0,-1-2-48,-17-3 51,10 3 248,-4 0-465,1 0 0,-1 1 0,-2 1 166,16 0-23,0 1-1,0-1 1,0 0 0,0 0-1,0 0 1,-1 0 23,-1-3 31,-9-7-36,14 10 3,-1 1 0,1-1 1,-1 1-1,1-1 1,-1 1-1,1 0 0,-1-1 1,1 1-1,-1 0 0,1-1 1,-1 1-1,0 0 1,1-1-1,-1 1 0,0 0 1,0 0 1,-3-21-304,6 12 292,1-1 1,0 1-1,1 1 1,0-1-1,0 1 1,1-1-1,0 1 0,0 0 1,1 1-1,0-1 1,0 1-1,2-1 12,-3 3 31,0-1 0,-1 0-1,0 0 1,0 0 0,-1-1-1,1 1 1,-1-1 0,-1 0-1,2-3-30,-1 0 12,2 0 0,-1 0 0,7-9-12,8-13 605,-15 27-646,-2 2 64,0 1 0,-1 0 1,2 0-1,-1 0 1,0 0-1,2-2-23,-2 2 27,3-2-21,-2 1-18,0 1-1,-1-1 1,1 1-1,0 0 0,0 0 1,0 1 12,5-5 1,-7 5 147,13-10-11,-13 10-96,0 0-1,1 0 1,-1 0-1,1 0 1,-1 0-1,1 1 1,-1-1 0,1 0-1,0 1 1,-1-1-1,1 1 1,0-1-1,0 1 1,-1 0-1,1 0 1,0 0-1,0 0 1,-1 0 0,2 0-41,3 1-159,-5-1 192,-1 0 2,0 0-24,1 0-15,21 11-6,-17-10 50,-1 1 0,1-1 0,-1 1 0,1-1 0,0-1 0,0 1 0,-1-1 0,1 1 0,0-2 0,0 1-40,10-1 200,0-1 0,7-2-200,-5-2-47,-7 1 38,-7 3-429,-1 1 0,1-1 0,-1 0 0,0 0 0,0 1 0,1-2 0,-1 1 438,2-3-1092,-2 4-2216,-2 1-3529</inkml:trace>
  <inkml:trace contextRef="#ctx0" brushRef="#br0" timeOffset="7">921 670 2160,'2'-13'-85,"-1"10"-341,-3 5 5,-27 25 3309,28-26-1552,1-1-508,0 0-252,0 0-192,-14 8-75,10-5-300,-3 1 55,-14 13 655,20-16-451,1-1 15,-4 3-317,0 1 0,0 0 0,0 0 0,0 0 34,3-2-36,-8 9 421,0 1 1,-2 4-386,0 0 813,-9 10-813,4-7 421,2 0-1,0 1 1,-10 20-421,1-5-299,16-24 298,0 0 0,-1 3 1,3-6 33,0-1-1,0 1 1,-1-1 0,-2 2-33,-11 14 272,11-9-85,-7 13-187,-6 11-279,16-29 250,1 0 1,1 0-1,0 0 0,0 0 1,1 1-1,0-1 1,-1 7 28,3-12-35,-5 33 209,3-18 84,-1-1-1,-1 1-257,4-15-5,0-1-1,-4 15 3,2-6-98,1-1 0,0 0 1,0 0-1,1 7 101,0-13-30,-1 0 0,0 0 0,0-1 1,0 1-1,0-1 30,-1 2 46,2-5 229,0-1-32,-1 7-547,0-4 247,0 0 22,1 0 0,0 0-1,0 0 1,0-1 0,0 1 0,0 2 35,0 2 1,0-6 26,0-1 82,0 1 3,-2 12-94,1 2-100,1-15 49,0 0 23,0 0 124,0 0 51,0 0 87,0 0-28,-5 10-248,5-10 71,0 0 10,0 0 7,-4-11 7,2 5-60,1 1 1,0-1 0,0 1 0,0-1-1,1 0 1,0 0 0,0 1-1,1-1 1,-1 0 0,1-1-12,2-7-30,0 2-40,-1 1 0,2-1 0,2-6 70,20-41-188,6-40 1361,-28 87-992,1 0-1,1-3-180,-1 5 126,-1 0-1,0 0 1,0-5-126,1-4 678,5-12-678,2 10 514,-8 15-511,0 0 0,0 0 0,1-1-3,-1 2 18,0-1 0,0 1 0,-1 0 0,2-4-18,17-32 299,-14 29-408,-1 0-1,-1 0 1,0-3 109,-3 9-14,1 0 1,-1 0-1,1 1 1,0-1-1,0 1 1,1 0-1,3-3 14,7-8 332,6-11-255,-12 15-71,1 0 0,0 1 0,3-3-6,6-7 314,-15 17-209,0-1 1,-1 1-1,1 0 0,1 0 1,1-1-106,15-17 73,-15 18-100,-4 2 41,1 1 0,-1-1 0,0 0 0,1 0 0,-1 0 0,0 0-1,0-1 1,-1 1 0,1-1 0,0 0-14,6-7 75,-6 8-22,0-1-48,1-1 0,-1 1-1,1 0 1,0 0 0,0 1-1,1-2-4,1 0 39,-4 3 109,6-5 26,-6 4-166,8-8 18,-7 8-12,0 0 1,-1 0-1,1 1 0,0-1 1,0 0-1,0 1 0,0-1 0,2 0-14,-3 2 5,-1-1 0,1 1 0,-1 0 0,1 0 0,-1-1 0,1 1 0,-1 0 0,1-1 0,-1 1 0,1-1 0,-1 1 0,0 0 0,1-1 0,-1 1 0,0-1 0,1 0-5,6-8 20,-6 7-9,0 1-1,1 0 0,-1 0 0,1 0 0,-1 0 0,1 0 0,-1 1 0,1-1 1,0 0-11,2 0 15,-3 0 10,-1 1 51,0 0-8,13-5-85,-12 5 43,0 1-1,0-1 0,0 0 1,0 1-1,0-1 1,0 0-1,-1 1 1,1-1-1,0 1 0,0-1 1,0 1-1,-1 0 1,1-1-1,0 1 0,-1 0 1,1-1-1,-1 1 1,1 0-1,-1 0 1,1 0-1,0 0-25,-1 0-18,1-1 11,-1 0-19,1 2-2,0 1 0,0-1 0,0 0 0,0 0 0,0 0 0,0 3 28,11 57 36,-10-58-40,-2-2-3,3 22 0,-2-14 26,0-1 64,1 0-1,0 1 1,1 1-83,0 12-92,-1-17-9,0-1 0,0 1 0,1 0 0,0-1 0,2 4 101,-1-3 36,-1 0 0,-1 1 0,2 3-36,3 8 28,-7-17-40,1 1 1,-1-1-1,0 1 0,1-1 1,-1 1-1,0-1 1,0 1-1,0 0 12,1 14 166,4-5-141,-2-2-61,0 0-1,-1 0 1,0 4 36,3 8-31,-4-19 79,18 38-253,-18-39 198,-1-1 6,0 0 10,0 1 0,0-1 0,0 0 0,0 1 0,0-1 0,0 0 0,0 1 1,0-1-1,1 0 0,-1 1 0,0-1 0,0 0 0,0 0 0,1 1 0,-1-1 0,0 0 0,0 0 0,1 1 0,-1-1 0,0 0 0,0 0 0,1 1-9,0 0 25,1 0 0,-1 0 0,0 0 0,0 0 0,0 0 0,0 1 0,0-1 0,0 1 0,0-1 0,0 1-25,0 1 91,1 1 1,-1-1-1,0 0 0,0 1 0,0-1 0,0 1 0,0 0-91,-1-3-132,0-1 29,0 0 206,0 0 27,-2 1-108,-2 3-36,0-1 0,0 0 0,-1 0 0,-4 2 14,7-4 3,0 0 0,0 0-1,0 0 1,0 1 0,0-1 0,1 1 0,-1-1-1,0 2-2,-2 0 17,1 0 0,0 0 0,-1-1-1,1 1 1,-1-1 0,-2 2-17,-10 6 27,6-2-21,-1-2-1,1 1 1,-2-2 0,1 1-1,0-2 1,-1 1-1,-6 0-5,16-4 4,-1 0 0,1-1 0,0 0 1,0 1-1,0-1 0,0 0 0,-1 0-4,-23 2 12,25-2-10,-1 0 0,1 0 0,0 0 0,0 0 0,-1 0 0,1 1 0,0-1 0,0 0 0,-1 1 0,1-1 0,0 1 0,0 0 0,0-1 0,-1 2-2,-1 0 12,1-1 0,2-1 1,-17 12 18,-10 4-124,22-14 68,0 0 0,1 1 0,-1 0 0,1 0 0,-1 1 0,1-1 0,-3 5 25,-46 53 463,50-58-508,0 0 0,-1 0-1,1 0 1,-1-1 0,-1 1 45,-14 10-169,2-1 164,-1-1 1,0-1-1,-13 5 5,0 1-15,22-11-31,-13 7 103,-10 9-57,-1 0 97,30-19-147,1-1 0,0 1 0,0 0 0,1-1 1,-1 1-1,0 0 0,-1 2 50,-8 7 44,7-6 26,4-4-64,-1 0 0,1 0 0,-1 0 1,1 0-1,-1 0 0,0 0 0,0-1 1,1 1-1,-1 0 0,0 0 0,0 0-6,-10 8-65,9-5-28,1-3 22,1-1 150,0 0 21,0 0-104,0 0-16,0 0-19,0 0-160,0 0 29,7-5 423,0-1-294,-1 0 1,1 0-1,5-7 41,20-20-121,-21 23 128,-1 2 0,1 0-1,1 0 1,-1 1 0,1 0-1,1 1 1,7-3-7,2-1 103,-2 0-1,20-13-102,-39 22 75,4-1 97,3-1-127,0 0-1,0-1 0,4-2-44,-10 4-3,0 1 0,0 0-1,0 0 1,-1-1-1,1 1 1,0-1-1,-1 1 1,1-1 0,-1 0-1,0 0 1,2-1 3,4-7-20,17-11-27,12-17 130,-27 30-100,0 1 0,0 0 0,1 0-1,0 1 1,1 1 0,-1 0 0,1 0 0,10-3 17,12-4 21,-19 9-20,-3 1 21,0-1 0,0-1 0,7-3-22,0-4 193,-16 9-193,0 0 0,0 1 1,0-1-1,0 1 0,1 0 0,-1 0 0,0 0 1,0 0-1,1 0 0,-1 0 0,1 1 0,-1-1 1,1 1-1,0-1 0,-1 1-6,0-1 1,0 1-1,1-1 0,-1 0 1,0 0-1,0 0 1,0 0-1,0 0 0,1-1 7,-3 2-1,30-13 98,-29 12-148,2 1 55,0 0 0,0-1-1,-1 1 1,1-1-1,0 0 1,0 0 0,-1 0-1,1 0 1,1-2-5,18-6 73,-12 6-348,-7 2 317,0 0 0,0 0 0,0 0 0,0 0-1,1 0 1,1 1-42,-5-1 193,0 1 31,0 0-30,0 0-38,0 0-136,1 0-28,0-4 26,-1 3 82,0 1-1,-8-17-240,6 11 95,-1 0 1,1 0 0,0 0-1,0-4 46,-4-10 28,-8-35 239,12 40-27,2 14-273,0 0 1,0-1-1,0 1 0,0 0 1,0-1-1,0 1 0,-1-1 1,1 1-1,0 0 0,-1-1 1,1 1-1,-1 0 0,0 0 1,1-1-1,-1 1 0,0 0 33,-20-34-2,19 33 7,-2-2-2,-17-22 183,19 23-180,-11-20-33,13 22 60,-1 0 1,-1-4-28,-13-26-206,10 20 155,5 11 43,-1-1 3,1 1 0,0-1 0,-1 1 0,1-1-1,0 0 1,0 0 0,-1 1 0,1-1 0,0 0 0,0 1-1,0-1 1,0 0 0,0 0 0,0 1 0,0-1-1,0-8-160,5 18-236,-2 3 365,-1-5 33,1 0 0,-1 1-1,1-1 1,0 0 0,1 0-1,0-1 1,0 1-1,1 1-1,2 2 1,-2 1 1,1 1-1,-1-1 0,-1 1 0,0 0 0,0 2-1,7 20 0,-6-14 73,2 17-17,-3-24 3,-2 1-1,1 5-58,-3-18-1,0 0-17,0 14 22,2-8-2,-1-1-3,0-4-4,-1 0 1,-1 17 92,1-17-80,-1-1 0,1 0-1,0 0 1,-1 0 0,1 0-1,-1 0 1,1 0 0,-1 0 0,1 0-1,-1-1 1,0 2-8,0-1 33,1-1 83,0 0 2,0 0-74,-15 11 6,5-5-36,7-4-41,-1 0 1,0 1-1,0-1 0,-3 1 27,-12 8 316,13-8-323,0-1 1,0 0-1,-1 0 1,1 0-1,0-1 1,0 0-1,-1 0 1,1-1-1,-1 0 1,0 0 6,-2 0-10,0 1 0,0-1 1,1 2-1,-8 1 10,6 1-40,7-3 29,0 0 0,1-1 1,-1 1-1,0 0 1,0-1-1,1 0 0,-1 1 1,0-1-1,0 0 0,0-1 11,1 1 0,-8 2 0,-10 2-9,15-3 5,1 0 1,0 0 0,0 0 0,-1 0 0,1 1 0,0 0-1,0 0 1,0 0 0,1 0 0,-1 0 0,0 1-1,1 0 4,-5 2 3,-4 5 16,0 1-1,-3 4-18,5-6-3,0 0-1,1 1 1,0 1-1,0 0 1,2 0-1,-4 6 4,10-16 255,-1 1-263,1 0 0,-1 0 0,-1-1 0,1 1 1,0-1-1,-1 1 8,2-1 4,-1 1-201,-4 3 147,1 1 71,-1-1-1,0 0 0,0 0 0,0-1 0,-1 1 1,1-1-1,-1-1 0,0 1 0,-4 0-20,-6 4 21,2 0-1,0 0 0,1 1 0,-1 1-20,13-8 27,-4 3-21,-20 23 213,25-27-83,1-1 37,-1 1-26,-12 13-167,-1-2-576,13-11-23,1-1-1309,0 0-1709,0 0-5589</inkml:trace>
  <inkml:trace contextRef="#ctx0" brushRef="#br0" timeOffset="8">1683 3884 1080,'-1'1'1,"-13"5"283,1-1 0,-1 0 0,-7 1-284,17-4-82,1-1-1,-1 0 1,1 1-1,0 0 1,0 0-1,-2 1 83,0 0-106,-2 1-394</inkml:trace>
  <inkml:trace contextRef="#ctx0" brushRef="#br0" timeOffset="9">1562 3978 1712,'2'-4'-97,"-2"2"157,0 1-1,1-1 1,-1 0 0,1 1 0,-1-1-1,1 0 1,0 1 0,0-1-60,0 1 33,-1 1 1,1-1 0,-1 1 0,1-1-1,0 1 1,-1-1 0,1 1 0,-1 0-1,1-1 1,0 1 0,0 0 0,-1 0-1,1-1 1,0 1 0,0 0 0,-1 0-1,1 0 1,0 0 0,0 0 0,-1 0-1,1 0-33,12-1 110,0-1 1,-1 0-1,1 0 0,-1-1 0,12-5-110,11-2 71,-20 2-1686,-15 8 927</inkml:trace>
  <inkml:trace contextRef="#ctx0" brushRef="#br0" timeOffset="10">1470 3944 7984,'0'0'0,"6"-3"0,3-2 0,6-4-5512</inkml:trace>
  <inkml:trace contextRef="#ctx0" brushRef="#br0" timeOffset="11">1573 3894 1624,'0'0'0,"5"-1"0,2 0 0,5-2-744</inkml:trace>
  <inkml:trace contextRef="#ctx0" brushRef="#br0" timeOffset="12">1678 3865 992,'0'0'0,"6"-4"0,5-4 0,-1 1 184,1-3-184,-5 6 192,-4 4-192,7-6-600</inkml:trace>
  <inkml:trace contextRef="#ctx0" brushRef="#br0" timeOffset="13">1579 3948 3320,'4'2'18,"-2"-2"67,-1 0 0,1 1 0,-1-1-1,0 1 1,1-1 0,-1 1 0,0 0-1,1-1 1,-1 1 0,0 0-1,0 0 1,0 0 0,1 1-85,-2-2 771,-3 1 1682,3-1-1451,6-5-704,1-1-67,1 0 0,0 1 0,0 1 1,6-3-232,-6 2 22,1 1 0,-1-1 1,0-1-1,8-5-22,-8 3 140,-1 1 0,0-1 0,5-6-140,-9 10 113,0 1 0,0-1 0,1 1 0,1-1-113,10-12 308,5-7 15,1 0-1,1 2 0,3-2-322,-16 15 135,-4 3-38,1 1 1,0-1-1,-1 1 1,1 1-1,1-1 1,-1 1 0,1 0-1,-1 0 1,1 1-1,0 0 1,0 0-98,6-2 253,-1 0-1,0 0 1,-1-1 0,1-1-1,-1 0 1,10-7-253,17-11 87,-17 13 30,-20 10-80,-1 1 201,0 0 56,0 0 28,0 0-60,0 0-259,0 0-56,0 0 17,0 0-2,-6 9-31,-7 4 69,-1 1 1,0-2-1,0 0 1,-1 0-1,-2-1 0,12-7 11,-21 14 27,-25 19 6,40-28-25,7-5-18,0 0 1,-1-1-1,0 1 0,1-1 0,-5 2-1,6-4-5,0 1-1,0 0 1,1 0 0,-1 0-1,1 0 1,-1 0 0,1 0-1,0 1 1,0-1 0,0 1 5,-7 6-140,8-7 28,1-2-67,-2 1 154,0 0 0,0 1 1,1-1-1,-1 1 0,0 0 1,1-1-1,-1 2 25,-6 5 65,-51 40-56,37-32 277,19-14-277,5-2 0,8-6 8,-5 4-13,-1-1 0,0 0 0,1 0 1,2-3-5,56-62 102,-59 63-95,0 0 1,-1 0-1,0 0 0,2-5-7,-2 5 6,0 0 0,-1 0 0,2 0 0,-1 1 0,0 0 1,2-2-7,19-15 225,1 0 1,7-3-226,-18 14 30,20-13 139,2 2-12,-1-3-74,11-10 464,-40 28-556,5-8 4,0 4 6,-9 8 1,1 0-1,-1-1 1,0 1 0,0 0 0,1-1-1,-2 0 1,1 1 0,0-1-1,0-2-1,0 3 8,-1 0 0,1 0 0,-1 0 0,1 0-1,0 0 1,0 0 0,1-1-8,1-1 13,10-7 47,-11 8-44,1 0 0,0 0 0,-1 0 0,0 0 0,1-2-16,4-6-8,-5 6-3,0 0-1,1 0 1,0 0 0,0 1-1,2-3 12,2 0-47,2-4 138,1 1 0,-1 1 1,8-5-92,-8 8-31,-1 0 1,-1-1-1,1 0 1,-1-1 0,0 0-1,0 0 31,-5 4 37,1 1 0,0 0 0,-1 0 0,2 0 0,-1 0 0,2-1-37,0 1 101,0-1 0,0-1 0,2-1-101,1-2-2,0-1 0,-1 0 0,0 0 0,0-1 0,2-5 2,36-70 146,-43 81-168,-1-1 0,2 1 0,-1-1 0,0 1-1,3-2 23,-2 2-14,0 0-1,0-1 0,-1 1 0,3-4 15,-3 2 5,1 1-1,-1 0 1,1 1 0,5-5-5,-3 2-7,44-41-121,-20 21 360,-24 22-226,0 0-1,0 0 1,0-1 0,-1 1-1,0-1 1,0-1-1,0 1 1,1-5-6,28-62-280,-24 48 284,-6 14 10,1 0 0,0 0 1,5-6-15,-1 4 77,-1-1 0,0 0-1,1-4-76,-8 13 24,0 3-33,0-1 0,0 0-1,0 1 1,0-1 0,1 1 0,-1 0 0,1-1 0,-1 1 0,1 0-1,0 0 10,19-26-50,-20 27 38,-1 0 21,1 0 0,-1 0 0,1 0 1,-1 0-1,1 0 0,0 0 0,-1 0 1,1 1-1,0-1 0,0 0-9,5-7 206,10-22-273,-9 15-82,8-11 149,-11 20 2,-1 0-1,0-1 0,0 1 0,-1 0 1,0-1-1,0 0 0,0-1-1,4-14 103,-3 12-92,1 2 0,1-1 0,-1 0-1,3-1-10,1-4-155,3-1 207,19-36 284,-30 51-254,0 0 7,30-57 180,-28 55-269,-1 0 0,0 0 0,-1 0 0,1 0 0,0 0-1,0 0 1,-1 0 0,1-1 0,1-4-4,0 1-3,0 0 0,-1 1 0,1-7 7,2-6 30,-4 17-6,5-12-876,-3 3-4273,-2 5-3301</inkml:trace>
  <inkml:trace contextRef="#ctx0" brushRef="#br0" timeOffset="14">2457 144 1624,'0'0'729,"0"0"-101,0 0-424,0 0 7,0 0 434,0 0 15,0 0-393,2 2-127,80 65 2360,-54-50-1645,-23-14-722,1 0 0,-1 1 1,0-1-1,0 1 0,0 0 0,-1 1 1,2 0-134,2 6 175,0-1 1,5 10-176,-1-1 303,-10-15-173,1 0 0,-1 1 0,0-1 1,0 1-1,0 2-130,0-2 15,-1-1 0,1 1 1,0-1-1,0 0 1,1 0-1,1 2-15,44 57 471,-46-60-402,0 1 1,1-1 0,-1 0 0,-1 1 0,1-1-1,1 4-69,-3-6 214,9 16 338,10 23-168,-10-23-411,-8-16-1,0 0-1,-1 1 0,1-1 0,0 0 0,-1 1 1,1-1-1,-1 0 0,0 1 0,1 0 29,1 5 9,1 0-1,0-1 1,0 1-1,1-1 0,0 1 1,0-1-1,1 1-8,9 14 103,-4-6 3,0 1 1,0-2 0,8 8-107,2-1-76,-14-16 88,0 2 0,0-1 0,2 5-12,-7-11 10,3 6 253,13 19-127,-17-24-116,13 16 56,1 5 273,-13-21-535,-1-1 18,1 1 205,3 2-7,-1 1 1,1 0-1,-1 0 1,1 1-1,-1-1 1,0 1-1,0 2-30,15 22 46,-14-23-1,0 0 0,-1 1 0,0-1 1,1 3-46,4 10 105,1 4-258,-9-22 82,0-1 74,1 1 10,-1-1 1,1 1-1,-1 0 0,1-1 1,-1 1-1,1-1 0,-1 1 1,1 0-1,-1 0 0,1-1 0,-1 1 1,0 0-1,0 0 0,1-1 1,-1 1-14,2 4 116,1 1-89,-2-5-22,-1 1 0,1-1 0,-1 0 1,1 1-1,-1-1 0,1 0 1,-1 1-1,0-1 0,0 1 0,0-1 1,0 1-6,1 4 39,0-1-46,9 21-171,8 10-109,-18-35 282,6 12 241,-2-7-236,-1 0 0,-2-4 8,0-1 0,0 1 0,0 0 1,-1-1-1,1 1 0,0 0 1,-1 0-1,1-1 0,-1 1 0,0 0 1,1 0-1,-1 0 0,0 0 1,0 0-9,0 2 41,7 64-94,-7-66 40,0 1 0,1 0 0,-1-1 0,1 1 0,0-1 0,1 3 13,3 13-234,-5-11 212,0-2 18,1-1 0,-1 1 0,1 0 0,0 0 0,0-1 0,2 4 4,0 1 16,-1 0 0,0 0 0,0 1 0,-1-1 0,0 1 0,-1 2-16,4 31-724,-3-23 998,0-14-265,1 16 7,-2-22-48,0 0 9,0 0 45,0 0 2,0 3-8,1 0 1,-1 0 0,0 0 0,0 0 0,-1 0 0,1 0-17,-3 10-75,0-1 1,1 1-1,1-1 0,0 1 1,1 0 74,-1 2 14,0 1 0,-1 0-14,0 0-150,0-1 1,1 2 149,2-7-301,-1-6 351,0 0 1,0 1-1,-1-1 1,1 0-1,-1 0 1,0 0-1,0 1 1,-1-1-1,0 2-50,-3 8-102,3-10 41,1-1 0,-1 1 0,1 0-1,0 0 1,1 0 0,-1 0 61,-5 18 492,6-21-803,0-1 254,-4 11 488,-1 3 75,3-9-556,0 0 0,1 0 0,-1 1 0,1-1 0,0 0 0,0 1 0,1 3 50,-1 11-23,0 0 1,-2 1 0,-4 17 22,0-12 8,5-17 47,-1 0-1,1 0 1,1 0-55,0-6-73,0 1 0,1-1 0,-1 0 0,-1 0 0,1 0 0,-1 2 73,-5 14 217,-4 26-129,7-32 117,3-6 32,0 12-282,0 0 0,-2 0-1,0-1 1,-1 1 0,-4 10 45,4-17 60,-5 14-47,9-25-45,-1 0 4,-1 2 25,0-1 0,-1 1 0,1 0 0,-1-1 0,0 0 0,0 1 0,1-1 0,-2 0 0,1 0 0,-1 0 3,-16 11-81,19-12 52,-12 11 8,13-12-35,-1 1 1,0 0-1,1 0 1,-1-1-1,0 1 1,1 0-1,-1 0 1,1-1-1,-1 1 0,1 0 1,0 0-1,-1 0 1,1 0-1,0 0 1,0 0-1,0 0 1,-1 0 55,6-1 37,-1-1 1,0 0 0,1 0-1,-1 0 1,0 0 0,2-2-38,9-2 28,-12 4-12,0 0 1,0 0-1,0 0 0,0-1 0,-1 1 0,1-1 0,-1 1 0,1-1 0,-1 0 0,1 0 1,-1 0-1,0 0 0,1-1-16,0-2 2,0 0 0,0 0 0,0 0 1,-1 0-1,1 0 0,0-5-2,19-49-72,-22 58 80,16-47-297,-15 44 287,0 0 1,0 0-1,1 0 1,-1 0-1,2-1 2,3-7-64,-2 2 103,0 1 0,1 0 0,2-2-39,6-11 25,-4 4 52,0-1 0,1-10-77,7-14 149,-12 30-312,0-1-1,1-9 164,-4 12-153,2-7 9,-3 11 161,1 0 1,-1 1-1,1 0 1,0-1 0,1 1-1,0-1-17,-1 3 33,-1 2-34,1-10 51,0 1-51,2-7-41,-1 0-1,-1-5 43,-1 14 66,0 0 0,2-7-66,-3 13 2,0 1-1,0 0 0,0-1 1,0 1-1,-1 0 1,1-1-1,0 1 0,-1 0 1,0-1-1,1 1 0,-2-1 0,-2-13 1,4-18-19,0-3 17,1-3-11,-1 20 38,2 1 1,0-1-1,2-3-27,-4 20 51,1 0-1,-1-1 1,0 1-1,0-1 1,0 1-1,0-1-50,0-11 219,0 14-220,-1-6 4,1 6 12,-7-15-256,5 14 238,1 0 0,0-1 0,0 0 1,-1 1-1,1-1 0,1 0 0,-1 1 1,0-2 2,-1-5 6,-1-3 15,1-2 1,0 1 0,1 0 0,0-5-22,-1-7 46,1-1-9,1 14-74,-1 1 0,-1-7 37,2 16 50,-1 1 0,1-1 1,-1 0-1,0 0 1,0 1-1,1-1 0,-1 0 1,0 1-1,0-1 0,-2-1-50,0-1-2,2 3-51,1 1 3,0 0 60,0 0 12,0 0-4,0 0 31,0 0 134,0 0-11,0 0-175,0 0-33,0 1 24,-2-1-11,1 1 0,-1 0 0,1 0 0,-1 0 0,1 0 0,-1 0-1,1 0 1,0 0 0,0 0 0,0 0 0,-1 0 0,1 1 0,0 0 23,1-1-9,-1 1 0,1-1 0,-1 1 0,1-1 0,0 1-1,0 0 1,-1-1 0,1 1 0,1 0 0,-1 0 9,0 3 11,3 111-247,-3-106 92,-1 0-1,0-1 1,0 1-1,-1 3 145,1-8-14,-1 0 0,1-1 0,-1 1 0,0 0 1,-1-1-1,1 1 0,-1-1 0,-2 4 14,-6 6 109,0 1 0,2 0 0,0 1 0,-3 7-109,7-12 1,1 0 1,0 0-1,1 1 1,0-1-1,1 1 1,-1 11-2,-1 4-195,2-16 46,1-1 0,-1 9 149,2-17 5,1 7-45,0-8-133,-1-1 2,0 0 150,1-1 22,0 0-1,-1 0 1,1 0 0,0-1 0,0 1 0,0 0 0,-1-1 0,1 1 0,-1 0 0,1-2-1,-1 3 0,7-20-149,3-19 149,-2 4-272,-3 14 115,1-11 157,4-16-55,4 4 53,-8 27 16,-1 0 1,0-1-15,-4 11 18,0 0 0,0 0 0,-1 0 1,0 0-1,0 0 0,0 0 0,-1-1-18,1 6 169,0 1-1,-1 0 1,1-1-1,0 1 0,0 0 1,-1 0-1,1-1 1,-1 1-1,1 0 0,-1 0 1,0 0-1,1 0 1,-2-1-169,2 1 272,-14 11 312,12-6-591,-1-1 1,0 1 0,1 0 0,0 0-1,0 0 1,0 0 0,0 0 0,1 0-1,-1 1 1,1-1 0,0 0 0,0 3 6,0 9-37,0-1-1,1 0 1,0 2 37,1 7-16,0-5-713,-1-18 355,0-1 408,1-2-26,-1 0 1,1 0 0,-1 0 0,0 0 0,0 0-1,0 0 1,0 0 0,-1-2-9,0-4-16,1-44 4,0 52 26,0 0 55,0 0 215,0 0 57,-1 5-340,-1 0 0,1 0 0,0 0 1,0 0-1,0 1 0,1-1 0,0 0 0,0 1 0,0-1 0,1 0 0,0 0 0,0 1-1,1 24 193,-1-12-109,1 0-1,2 13-83,2 11-199,-2-16-175,-3-20 391,0 0 0,0-1 0,-1 1 0,0 0 0,0 0 0,0 0 0,0 0 0,-1 0 1,-1 2-18,0 1-97,1 0 1,0 0-1,0 8 97,1-8 72,-1 1 0,0-1 0,-2 6-72,1-5 85,-1 1-1,0-1 0,-1 0 0,0 0 1,-4 6-85,4-9-6,1-1 0,1 1 0,-1 0 0,1 0 0,1 0 0,-1 0 1,1 1 5,-8 27-17,1-11-13,5-18 29,0 0-1,1 0 0,0 1 0,0-1 0,1 1 0,-1 0 1,1 5 1,1-8-36,-1-1 0,1 1 0,-1 0 0,0-1 1,0 1-1,0-1 0,0 1 0,-1-1 1,-1 3 35,-18 28-50,15-25 103,4-7-45,0 1 0,0-1 1,0 0-1,0 0 0,0 0 0,-1-1-8,1 1-5,1-1 0,-1 1 0,0 0 0,0-1 0,1 1 0,-1 0 0,1 0 0,-1 0 0,1 0 5,-17 47-44,5-27 46,10-18-1,0 0 0,1 1 0,-1-1 0,1 0 0,0 1-1,1-2-3,0 1 1,0-1 0,1 1-1,-1 0 1,1-1 0,0 3 2,-1-1-7,1 0 0,-1 0 0,1 0 0,-1-1 0,-1 1 0,1-1 1,-1 1-1,1-1 0,-1 1 0,-1 0 7,3-4-132,-1 0 114,1 1 0,-1 0 0,0 0 0,1-1 1,-1 1-1,0 0 0,0-1 0,0 1 0,-1 0 18,-3 7-12,-10 33-20,12-36 48,1 1 0,-1 0 0,1 0 0,-1 5-16,-1 7-43,2-16 22,1 1 0,-1-1 1,1 1-1,-1-1 0,0 0 0,0 1 0,0-1 1,-2 1 20,2-1-8,0 0 1,0 0 0,0 0 0,-2 3 7,-6 22 404,-6 24-404,5-15 47,-12 24-2398,19-50-5275</inkml:trace>
  <inkml:trace contextRef="#ctx0" brushRef="#br0" timeOffset="15">1356 4425 9688,'0'0'0,"0"0"0,0 0 0,0 0-6792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5:33.496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0 185,'5'-2,"-1"1,1-1,-1 0,1 0,-1 0,0-1,0 1,0-1,0 0,0-1,13-7,-6 4,0 0,1 1,0 1,0 0,0 1,1 0,0 1,0 0,0 1,0 0,0 1,0 1,1 0,6-1,0 0,0-2,14-3,26-4,-44 8,0-2,0 0,10-3,6-3,-4 4,0 2,1 0,26 1,-27 2,0-1,0-1,0-2,7-3,-7 3,-1 1,1 1,0 1,0 1,0 2,3 1,38 0,30-4,-18 0,42 6,-119-3,1 0,-1 0,1 1,-1-1,0 1,0 0,0 0,4 2,1 2</inkml:trace>
  <inkml:trace contextRef="#ctx0" brushRef="#br0" timeOffset="2448.9">1694 227,'4'-2,"-9"-1,-9-2,-11 4,21 1,-1 0,1 0,-1-1,1 1,0-1,-1 0,1 0,0 0,0-1,0 0,0 1,0-1,0-1,0 1,0 0,1-1,-1 0,-1-2,-22-20,0 1,-15-8,30 23,-1 1,0 0,0 1,0 1,-1 0,0 0,-6 0,10 4,0 1,0 0,0 1,0 0,-4 1,0-1,3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5:41.836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5 1,'435'0,"-418"2,-1 0,0 1,1 1,-1 0,-1 2,1 0,-1 0,5 4,-17-8,1 0,0 1,0 0,-1 0,0-1,0 2,1-1,-2 0,1 1,0-1,-1 1,0 0,1 0,-2 0,1 0,0 0,-1 1,0-1,0 0,0 1,0 1,1 15,-1-1,0 1,-2-1,-1 7,0 21,2-43,-1 0,0 0,0 0,0 0,0 0,-1 0,0-1,0 1,0-1,0 1,-1-1,0 0,0 0,0 0,0 0,-1 0,1-1,-1 1,0-1,-2 1,-12 9,-1-1,0-2,-1 1,-4-1,5 0,-58 17,-16 1,73-21,0 0,-1-1,0-1,-9 0,-37 9,-42 27,98-38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6:23.089"/>
    </inkml:context>
    <inkml:brush xml:id="br0">
      <inkml:brushProperty name="width" value="0.2" units="cm"/>
      <inkml:brushProperty name="height" value="0.2" units="cm"/>
      <inkml:brushProperty name="color" value="#333333"/>
      <inkml:brushProperty name="ignorePressure" value="1"/>
    </inkml:brush>
  </inkml:definitions>
  <inkml:trace contextRef="#ctx0" brushRef="#br0">1 117,'60'2,"-27"-1,0-1,-1-1,9-3,-23 0,0 0,-1-2,9-4,3 0,19-9,-34 13,1 0,1 1,-1 0,1 1,7 0,22-6,-35 7,-1 0,0 1,1 1,0-1,0 2,185-10,186 10,-380 0,1 0,0 0,-1 0,1 0,0 0,0 1,-1-1,1 1,-1-1,1 1,0 0,-1-1,2 2,-3-2,0 1,1-1,-1 0,1 1,-1-1,1 1,-1-1,0 1,1-1,-1 1,0 0,0-1,1 1,-1-1,0 1,0-1,0 1,0 0,0-1,0 1,0 0,0-1,0 1,0 0,-1 1,1-1,-1 1,0 0,0 0,0 0,0-1,0 1,0-1,0 1,-1-1,1 1,-1-1,1 0,-1 1,1-1,-1 0,0 0,0 0,1 0,-3 0,-10 3,0 0,0-1,-1 0,1-1,-1-1,0 0,-9-2,-51 6,-26 5,1-4,-96-8,57 0,-59 2,190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3:51.5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1345 739 5112,'0'0'1064,"0"0"-67,0 0-265,0 0-57,5 0 17,14 0-4,-14 0-31,-5 0 0,-8 0 13,-25 0-54,32 0-583,1 0 1,-1 0-1,0 0 1,0 0 0,0 0-1,0 0 1,0 0-1,1 0 1,-1 1 0,0-1-34,0 0 41,0 1-11,1-1 1,-1 0-1,0 1 0,1-1 0,-1 0 0,1 1 0,-1-1 0,0 0 0,1 1 0,-1 0-30,1-1 49,-1 1-1,1-1 0,0 1 1,0-1-1,0 0 1,-1 0-1,1 1 1,-1-1-1,1 0 0,-1 1 1,1-1-1,-1 0 1,0 1-49,1-1 5,0 0 0,0 0 0,0 0 0,0 0 0,0 0 0,0 0 0,0 0 0,0 0 0,0 0 0,0 0 0,0 0 1,0 0-1,0 0 0,0 0 0,0 0 0,0 0 0,0 0 0,0 1 0,0-1 0,0 0 0,0 0 0,-1 0 0,1 0 1,0 0-1,0 0 0,0 0 0,0 0 0,0 0 0,0 0 0,0 0 0,0 0 0,0 0 0,0 0 0,0 0 0,0 0 1,0 0-1,0 0 0,1 1 0,-1-1 0,0 0 0,0 0 0,0 0 0,0 0 0,0 0 0,0 0 0,0 0 0,0 0 1,0 0-6,0 0 9,0 0 1,0 0 0,0 0-1,0 0 1,0 0 0,0 0-1,0 0 1,0 0 0,0 0-1,0 0 1,0 0 0,0 0-1,0 0 1,0 0 0,-1 0-1,1 0 1,0 0 0,0 0-1,0 0 1,0 0 0,0 0-1,0 0 1,0 0 0,0 0-1,0 0 1,0 0 0,0 0-1,0 0 1,0 0 0,0 0-1,0 0 1,0 0 0,0 0-1,0 0 1,0 0 0,0 0-1,0 0 1,0 0 0,0 0-1,0 0 1,0 0 0,0 0-1,0 0 1,0 0 0,0 0-1,0 0 1,0 0 0,0 0-1,0 0 1,0 0 0,0 0-1,0 0 1,0 0 0,0 1-1,0-1 1,0 0 0,0 0-1,0 0 1,0 0 0,0 0-10,2 0 122,-3 0-17,-1 1 80,1 0 289,-2 0 388,-19-2 445,15 0-909,2 1-1,-5-2-397,9 2 9,-2 0 135,-1-1 0,1 1 0,-1 0-1,1 0 1,-2 0-144,1 1 114,0-1 1,2 0-1,-2 0 0,0 0 0,2 0 0,-5 0-114,5-1 72,0 1 0,0 0 0,0 0 0,-2 0-72,1 0 40,-21 0 168,-31-1 259,32 0-485,16 0 12,0 0 0,1 1 0,-1 0 1,-1 1 5,-8 0 81,2 0 0,-3-1-81,-17 4 132,15-3-201,9 0 60,0-1-1,0 0 1,-2 0 9,-6-1 277,16 1-279,0 0 1,0 0-1,-1 0 0,2 1 0,-2-1 2,-5 2-3,-5-2 14,-6 1-11,7 1-100,-11-1 81,-8 4 106,11-3-64,-46 9 371,61-11-365,0 1-1,-1 2-28,-9 1 18,3-2-22,1 1 0,-6 2 4,1 0-3,12-4-5,-10 4-146,-4 1 154,7-2 146,8-3-133,1 0 0,-1 0 0,1 0 0,-1 0-1,0 0-12,-10 8-41,9-6 64,-2 1 1,1-1 0,-1-1 0,-1 2-24,5-4 53,-10 7-29,10-5-7,0 0 0,-1-1-1,1 1 1,-1-1-1,1 0 1,-2 0-17,-23 7-95,14-4 178,-9 3 72,17-5-200,0-1 0,-1 1 1,1 1-1,0-1 0,-2 2 45,-1 0-36,7-2 72,-2 0 0,1 0 0,-1-1 0,1 1-36,-2 2-140,4-4 208,-1 1 4,-1 1-91,0 0 0,0-1 0,1 1 0,-1 1 1,0-1-1,0 1 0,1-2 0,-1 2 0,1 0 1,0 0 18,1-2 3,0-1 0,-1 0 1,1 0-1,0 1 1,-1-1-1,1 1 1,-1-1-1,1 1 0,-1-1-3,1 1 2,0-1-1,-1 0 0,1 1 0,0-1 1,-1 1-1,1-1 0,0 0 0,0 1 1,-1-1-1,1 1 0,0-1 0,0 1 0,0-1 1,-1 1-2,1 2-21,-1 1-1,1 4 22,0-4-41,0 0-1,0-2 0,-1 2 0,0 0 42,1-1 15,0-2-19,0 0 0,0 0-1,0 0 1,-1 0 0,1 0 0,0 0-1,0 0 1,0-1 0,0 1 0,1 0 0,-1 0-1,0 1 5,0-2 14,0 1-1,0 0 0,0-1 0,0 1 0,0-1 1,0 1-1,0 0 0,0-1 0,0 1 1,0-1-14,0 6 83,0-5-99,0 0 0,0 0-1,0 0 1,0 0 0,-1-1 0,1 1-1,-1 0 17,1 0-6,0-1 1,0 0-1,0 0 0,0 0 0,0 1 0,0-1 0,-1 0 0,1 0 0,0 1 0,0-1 0,0 0 0,0 0 0,0 1 0,0-1 1,0 0-1,0 0 0,1 1 6,0 1 3,0 0 0,-1-1 0,2 0 0,-1 1 0,1 0 0,-1 0 0,2 0-3,-2-1 55,3 8-173,-3-7 140,0-2-1,0 2 0,1 0 1,-1 0-1,0-1 0,0 1 1,2 0-22,-2-2-14,-1 0 14,1 0-1,-1 1 1,0-1-1,1 0 1,-1 0-1,1 1 1,-1-1-1,0 0 1,1 1-1,-1-1 0,1 1 1,1 1 12,-1 0 187,3 1-417,0 1-1,2 2 219,-2-4 164,0 2-156,1-1-1,-1 0 0,1-2 1,0 2-1,-1-1 0,4 1-7,-8-3 0,3 1 1,0-1-1,-1 1 0,1 0 0,-1 0 0,1 0 0,-1 1 1,2 0-1,-3 0 2,6 1 1,-7-3-3,0 0 0,0 0 0,0 0 0,1 0 0,-1 1 0,0-1 0,0 0 0,0 0 0,0 0 0,0 0 0,0 1 0,0-1 0,0 0 0,1 0 1,-1 0-1,0 0 0,0 1 0,0-1 0,0 0 0,0 0 0,0 0 0,0 1 0,0-1 0,0 0 0,0 0 0,0 0 0,0 1 0,0-1 0,-1 0 0,1 0 0,0 0 0,0 1 4,0-1-1,0 0 0,0 0 0,0 0 1,0 1-1,0-1 0,0 0 0,0 0 1,0 0-1,0 1 0,0-1 0,0 0 0,0 0 1,0 0-1,0 1 0,0-1 0,0 0 1,0 0-1,0 0 0,0 0 0,0 0 1,0 0-1,0 0 0,0 0 0,0 1 1,0-1-1,1 0 0,-1 0 0,0 0 1,0 0-1,0 0 0,0 1 0,0-1 1,1 0-1,-1 0 0,0 0 0,0 0-3,9 5 227,-7-5-201,-1 1 1,1-1 0,-1 1 0,1 0-1,0 0-26,0 0 0,0 1 0,1 0-6,12 7 171,-14-9-170,1 2 4,2-1 0,-1 1 0,1 0 1,-2-1 5,0 0 0,0 0-1,0 0 1,0-1 0,2 2-5,25 4 159,-29-6-159,6 2-6,0-1-1,1 1 1,-1 1-1,1-1 1,2 2 6,-8-3 37,1-1 0,-1 1 0,0-1 0,1 1 1,0-1-1,1 1-37,0 0 65,1-1 0,0 2 0,0-1-65,3 1-6,-1 0-7,0 1 1,0-1-1,4 0 13,18 5 76,-23-6-157,1 1 0,2 1 81,-3-1 14,0 0 0,-1 0 0,2-1-14,54 11 243,-25-2-103,-16-4-147,-14-4 7,1 0 0,-2 0 0,2-2 0,2 2 1,0-1-1,-1 0 1,8-1-1,-12 0 13,0 0-1,-1 1 1,1 0 0,0-1 0,0 1 0,0 0 0,0 1 0,0-1-13,-1 0 14,2 0 0,0 0 0,-1 0 1,3 1-15,4 0 7,-7-2-2,0 1 1,0-1-1,1 1 1,-1-1-1,1 0-5,3 0 34,0 0 0,0 1-1,0-1 1,0 1 0,0 1-34,12 1 27,-1 0-25,-4-2 24,3 1-26,-9 0 1,0 0-11,-1 0-1,6 0 11,25-1 26,-21 0 116,-9-1-113,-1 0 0,6 2-29,-9-1 18,0-1 1,-1 0-1,5 0-18,-4 0 16,0 0 0,0 1-1,1-1-15,-2 1-1,0-1 0,0 0 0,0 0 0,0 0 1,12 0-4,21 3 186,12-1-182,-21-3-18,-7 0 54,1 2-36,27 0 168,21-4-168,-41 2-23,20-2 17,-25 1 14,9-1 29,3-2-37,5 0 0,-9 1 2,-22 3 20,1 0 1,4-2-23,6-2 29,11-6-29,-12 4 4,-10 5-18,-2 0-1,4-1 15,0 0 48,0 1-1,9-6-47,-14 6 4,5-2-3,-1-1 19,1 3 0,2-3-20,18-2 40,-23 4-49,6-2 9,1-1 21,-2 0 230,-7 4-293,-2-1 32,1 0 0,-2 0 0,2 1 10,1-3-4,-3 2-2,9-5-16,-11 7 23,0 0 1,0 0-1,0 0 1,-1 1-1,1-1 1,0 0-1,-1 0 0,1 0 1,-1 0-1,1-2-1,-1 3 22,1-1 3,5-16-13,1 3-8,-5 11 1,0 1 0,-2-2 1,2 0-6,3-7 13,-3 8 14,-1-1 0,0 0-1,1-3-26,-2 4 38,1 0-1,-1-1 1,0 0-1,-1 2 1,1-2 0,-1-1-38,0-2-302,1 3 296,0 1-1,-1-1 1,0 0 0,-1 1-1,1-1 1,0 0 0,-1 1-1,0-1 1,-1-2 6,1 4 32,0-2 0,0 0 0,1 2 0,-1-2 0,2 0 0,-1 1 0,0-2-32,-2-4-45,1 5 46,0 1 0,0 0 1,1-1-1,-1 1 0,-1 0 0,1 0 1,-1 0-1,1 1 0,-2-2-1,-4-4-75,5 5 41,1 1 0,0-1 0,-1 1 0,0 1 0,0-1 1,0 0 33,-7-4 19,7 4 25,-1 0 1,0 0-1,0 1 1,0-1-1,0 1-44,-6-2 58,-2-1-77,-1 0 0,-1 2 19,-1-2-114,-4-2 114,-14-3-44,15 4 22,-6-2 22,13 2 98,-8-4-98,-17-9-252,-5 1 346,25 12-96,1 1 0,-8-1 2,-17-4-250,28 6 259,5 1 11,-6 0-20,-2-1 103,-7-3-103,-11-1 82,19 4-83,-4 0-3,-1 0 0,0 2 0,0-1 4,10 2 5,1-1 0,-4-1-5,-10 0-69,-9 0 59,-33-3 100,20 4-203,37 1 76,-2 0 102,0 0 0,-9-1-65,11 0 4,0 1 0,-1-1 0,-2 2-4,-2-1 27,-2 0-14,4 1-197,-6-2 184,-41 0-40,55 1 40,-55 3-153,0 0 4,36-1 321,3-1-94,-37 2-170,44-2 332,-4 0-240,-6 1 44,-7 0-249,-2 2 205,27-4 3,-31 3 5,31-2-14,-1-1 1,1 1 0,1 0 0,-2 1 5,0-1-3,2 0 1,-2 0 0,-2 1 2,-32 5-153,26-4 112,-23 6 365,16-4-372,12-2-69,1 0 62,-1 0 60,3-2 16,1 1 0,1-1 1,-2 0-1,1 0 0,0 0 0,-1 0-21,2-1-7,-1 1-1,1 0 1,0 0 0,-1-1-1,-1 1 8,-2 2-16,-11 3-16,11-5 10,1 0 0,-1 1 0,1 1 1,0-1-1,-1 1 22,-6 4 48,-1 0 1,-9 2-49,0 0-32,-11 1 32,29-9-2,1-1 1,-1 1-1,0 1 1,1 0-1,0 0 1,0 0 1,-16 8-127,13-7 105,5-3 21,0 1 0,0 0 0,0 0 1,0 0-1,-1 0 0,1 0 0,0 0 1,0 0-1,0 0 0,0 1 0,1-1 1,-4 5 1,-3 3-8,7-8-21,-1-1 20,1 1 1,0-1-1,0 0 1,-1 1-1,1-1 1,0 0 0,0 1-1,0-1 1,0 0-1,0 1 1,-1-1 0,1 1-1,0-1 1,0 0-1,0 0 1,0 0 0,0 1-1,0-1 8,-3 25-17,2-13-6,0-2 6,0-7-2,1 0 0,0 0 0,1 0 1,-1 0-1,0 0 0,1 0 0,0 3 19,0-5 9,-1-1 1,0 1-1,1 0 1,-1-1-1,1 1 1,-1 0-1,1 0 1,-1-1-1,1 1 1,-1 0-1,1 0 0,-1-1 1,0 1-1,1-1 1,0 1-1,0-1 1,0 1-10,2 0 6,1 3-20,-3-3 8,1 0 0,-1 0 0,0 0 1,1 0-1,-1 0 0,0 0 1,0 0-1,0 1 0,-1-1 0,1 1 1,0-1-1,0 2 6,0-3-5,2 3 3,1 3 2,0-2 8,-2-2-8,0-1 0,0 1 0,0-1 0,1 1 0,7 4 0,4 3 0,-3 3 48,-7-9-47,-4-1-2,2-1 0,-1 0 0,1-1 0,-1 2-1,1-1 1,-1 0 0,1-1 0,0 2 1,1-1 1,-1 0-1,1 0 1,-2 0-1,1 0 1,0 0-1,0 1 1,0 0-1,1 0 0,2 3-12,5 7 12,-3-4 64,-6-7-77,0 0-1,1 0 1,-1 0 0,1 0-1,-1 0 1,1 0-1,-1 0 1,0 0-1,1-1 1,0 1 13,4 0-69,0 1 0,0-1 69,-6-1 0,10 3 13,0 0 0,1 0-13,-1 0 22,6 3-22,29 5 103,-34-10-110,10 5 2,1 1 5,-21-7-1,8 4-41,1 0 100,9 1-58,33 8 14,-37-9-2,0 0 0,10 5-12,-15-5 0,1-1 0,-8-2-4,-1 0 0,0-1-1,1 1 1,0-1 0,-1 1 0,3-1 4,6 2-9,0 1-6,-4-1 8,1-1 1,1 0 6,-7-1 0,-1 1 1,1-1 0,0 1-1,-1 0 1,1 0 0,0 0 0,0 0-1,0 0 3,0 0 1,0 0-1,0 0 1,0 0-1,-1-1 1,1 0-1,0 0 1,0 1-4,5 0 11,1 0 1,-2 0 0,5 2-12,-6-1-10,1-1 1,0 0 0,0-1 0,0 0 9,2 0-12,-1 1-1,3 1 13,0 0 50,-1-1-1,1 0 0,9 0-49,-14-1 55,2 1 0,-1 0 1,2 0-56,14 2-20,29 3-36,-32-5 46,-14-1 72,2 1-1,4-1-61,19 5-95,16 0 95,-3-4 80,-18-1-30,56 0-60,-25 0 73,-20-2-1,21-1 61,-23 1-149,-17 1-49,14-3 75,-9 1-88,11-1 31,-27 3 67,2 0 0,4 1-10,2 0 9,-10 0 55,-1-1-1,2 1 1,-1 0 0,-1-1 0,3-1-64,7-4 204,7-2-204,-10 3-55,0 1 1,0 0 0,4 1 54,17-7-187,-4 2 122,4-1 102,-1 2 5,5-4-74,-33 11 31,0-1 1,1 0 0,-1 0 0,1-1-1,-2 1 1,2-1 0,5-1 0,3-3-7,0 3 0,0-2-1,0 1 1,7 0 7,-14 3 9,1-1 0,0 0 0,-1 0 0,1 0 0,-1 1 0,1-2-9,8-4 71,-9 5-33,1-1-1,-1-1 1,1 2 0,0-2-1,-1-1-37,5-2 16,-7 6-14,0-1-1,-1 1 1,1-1 0,-1 1-1,1-1 1,-2 1-1,2-3-1,-1 3 1,0-1-2,-1 2 0,1-2 0,0 0-1,-1 0 1,1 1 0,-1-1 0,0 0 1,1 0 0,-1 0 0,1 1 1,-1-1-1,1 0 1,0 1-1,-1 0 1,0 1 1,0-1-1,0 0 1,0 0-1,0 1 1,0-1-1,0 0 1,0 1-1,0-1-1,0-3-8,0-5-37,1 0-1,-1 0 1,-1-6 45,1 14-9,0 0 1,0 0-1,-1-1 1,1 1-1,-1-1 1,0 1-1,0-1 1,0 1 8,0 0-15,-1-1 11,-8-7 1,3 3-8,-1 0 0,2-1-1,-1 0 1,-3-5 11,-4-7-9,2 6 1,7 8-2,1 1 0,-4-3 10,-3-1-35,5 3 34,0 0-1,-1 1 0,1 0 1,-1 0 1,-3 0-27,0 0 1,1 1 0,-9-2 26,16 5 4,-13-4 45,7 2-62,0-1 0,0 2 1,-2-3 12,-18-7-2,-11-6 88,10 6-28,15 4-68,-2-1 10,-21-10-38,20 11 6,9 3 42,-1 2 0,1 0 0,0-1 0,-4 1-10,-3-1 90,2-1-90,2 1 38,-7-2-122,8 2 43,-1-1 0,1 2-1,-6-1 42,2 1-16,-15-3-91,-2 2 1,-8 1 106,37 2-1,-12-1 4,-5-2-3,7 1-41,-12 0 41,-11 0-38,-13 0 200,5 0-178,22 0-16,-12 2 32,-6 2-54,27 0 35,-28 0-76,8 0 71,31-2 24,1 0 0,-4 1 0,-2 1-86,5-2-33,4 0 43,84 3-523,10 3 777,-36-2-93,-38-2-91,14 0-69,-19-1-30,1 1 1,6 0 104,-9 1 10,-11-2 3,51 5 1,-29-3-161,21 5 147,-33-4-25,-10-2 39,-1-1 1,1 1 0,-1-2-1,1 1-14,17 1 8,0 2-1,5 1-7,7 6 304,-26-10-343,-1 2 1,0 0-1,1 1 0,-2-1 1,5 4 38,-5-6 1,-2 2 0,2-1 0,-1 0 0,3 1-1,12 3-2,-8-2-11,1 0 13,0 0-7,1 0 7,-10-2 18,-3-2-15,1 1 1,-1-1-1,0 1 1,0-1-1,1 1 1,-1 0-4,6 3-43,0-1 0,1 1 0,-1-1-1,8 2 44,10 4-40,-20-7 44,-1 1 0,1-1 0,0 1 0,-2-1 0,2 1 0,-1 0 0,-1 0 0,1 1 0,0 0-4,0 0 31,1 1 29,-1 0 0,1 1 1,2 4-61,0 1 32,-5-9-30,-1 1 1,1-2-1,0 2 0,-1-1 1,2 3-3,-2 0 15,0-4-4,-1 0 0,1 1 0,-1-1 0,1 0 0,-1-1 0,1 2 0,-1-1 0,0 0 0,0 1-11,3 17 84,-3-16-82,1 4-54,0-4 76,-1 0 8,1-1 1,-1 0-1,0 1 1,0-1 0,0 1-1,0-1 1,0 0-1,-1 1 1,0 2-33,-1 4 1,-1-1 0,-1 1-1,1-1-155,1-3 256,-1 0 0,0 2-101,-2 2-5,2-3 20,0-2 0,1 1 1,-2-1-1,1 1 0,-2 1-15,2-2-14,-1-1-1,2 0 1,-2 0 0,0 0-1,1 0 1,-4 0 14,-6 4 94,-6 2-94,10-5 7,-1-1 126,0 1 1,-8 1-134,12-4 166,0 1-163,0-1 0,0 0 0,-2-1-3,-8 2 19,-23 1-68,30-2 45,1 0 1,-8 3 3,10-3 22,0 0 0,-2 0-22,4-1 37,-2 1-1,-2 0-36,-20 6 35,-8 1-166,18-2 179,13-5-56,1 1-1,0-1 1,-1 0 0,1 0 0,-1 0 0,-2 0 8,-9 0 107,2 1-57,-53 2 34,54-4-128,-10-1 44,19 1-2,0 0 0,-4 1 2,-1-1-4,2 1 6,0-1 0,-5 2-2,-4 1 16,6-2-2,-2 0-37,-13 0 42,-5 1-19,-7 0-10,4 0 54,-8 0-44,35-2-10,0 1 0,-6 0 10,-5 1-37,11-2 32,1 0 0,-2 0 5,1 0-2,1 0 1,-1 0-1,1 0 2,-21 3-7,0-2 0,-18-2 7,17-2 57,15 2 130,-11-1-187,10 3 29,0-2 1,0 1 0,-1-2 0,1 0 0,-6-3-30,4 2-94,-10-2 94,-6 0-179,12 0 179,-19-1 0,20 4 20,-13-5-20,5 2 42,11 2-37,-3-2-5,-12-3 3,-22-2-69,45 8 54,0 1 0,1 0 0,-1-1 0,1-1 0,-1 0 12,2 1-20,3 1 38,1 0-1,0 1 1,0-1 0,-1 0 0,0 1-18,-33-8 175,16 3-193,-9-2 18,22 5-122,-5-3 132,4 3 4,5 1-15,1 1-1,-1-1 1,1 0-1,-1 0 1,1 0 0,-1-1 1,-30-24 78,23 17-76,5 7 3,1-1 1,-1 0 0,1 0 0,-4-1-6,-5-4 21,-5-3 6,12 8-24,0 0 0,0-1 0,1 1 1,-4-3-4,7 4 2,-10-7-15,-8-4 13,18 12-12,1 1 0,0 0 0,0-1 1,-1 1-1,1-1 0,-1 0 0,1 1 0,-1-1 0,1 0 1,-1 1-1,1-1 0,0 0 0,-1 0 12,-1-9-53,2 8 51,0 0-10,0 2 0,0-2 0,0 0 1,0 1-1,0-1 0,1 0 0,-1 1 1,1 0-1,-1 0 0,1-1 1,-1 1-1,1-1 0,0 1 12,3-10 2,-2 4 21,0 3-2,-1 1 0,1-1 1,-1-1-22,0 1-1,-1 3-3,0 0-1,0 0 1,0 0-1,0 0 1,0 0-1,0 0 1,1 0-1,-1 0 1,1 1-1,-1-1 5,4-5-56,0 1-1,0 0 1,0 0-1,0 0 1,1 0 56,12-11 45,-16 15-48,0 0 0,0 0-1,0 1 1,1-1 0,-1 0 0,0 1 0,0-1 0,1 0 3,8-3-68,7-3 17,9-2 14,-18 7 35,0-2-1,0 0 3,1 1-5,3-2 5,-6 2-33,-1 1 0,3-1 33,-3 0-49,1 1 0,2-1 49,-2 1-74,-2 1 68,-1 0-1,0 0 1,0-1-1,1 1 7,3-2 0,1 0 0,-1 0 0,0 1 0,3-1 0,6-1-9,6-4-8,-16 5 8,2 1-1,-1-1 1,-1 1-1,8 0 10,30-5 7,17-1 8,-3 3 2,-47 3-3,3 1-7,-1-1 0,8-2-7,-11 2 27,1-1 1,0 1-1,0 1 0,4 0-27,18-1 14,-9 0 44,57-4-18,-23 4 83,-28 1-31,-10 1 18,4 2-110,-6-1 131,14-1-131,-20-1 7,-3 0 30,-1 1 1,7 0-38,10 1 108,-11-1-2,5 2-106,-3-1-94,15-1 94,-16 0-53,0 0 0,6 2 53,42 7 83,-51-7-26,5-1-57,-6 0 17,0-1 1,1 2-18,2 1 14,4 0 36,8 3-50,-15-3-24,0 0 0,1-1 0,3-2 24,7 3-8,-8 1-7,-2-1 7,0-1 67,1 2 1,-1 1-1,9 3-59,-5-2-35,11 5 11,-21-9 107,0 1 1,0 0-1,3 2-83,10 5-197,-13-8 182,0 1-20,1-1 0,3 2 35,-6-3-540,3 3-6605,-3-2-3968</inkml:trace>
  <inkml:trace contextRef="#ctx0" brushRef="#br0" timeOffset="1">617 1200 1440,'9'-5'1126,"0"-1"1113,-13 7-1836,1 0 250,1 1 1,-2-1 0,1 0-1,0 1-653,3-1 1195,0-1 116,0-1-1164,0 0 1,0 0 0,1 1-1,-1 0 1,1-1 0,0 1-1,-1-1 1,1 0 0,0 1-1,0-1-147,0 0 104,3-3 249,1 2 0,1-2 1,-2 1-1,2 0 0,2 0-353,-3 0 167,1 0 0,-1 0-1,0 0 1,0-1 0,1 0-167,-2 2 156,-1-1 0,1 1 1,0-1-1,0 2 0,0-1 1,3-1-157,2-1 371,-13 6 1989,-4 0-1747,0 1 0,0 0-613,-21 13 254,24-14-158,1-1 0,-4 1-96,-4 2 49,31-16 86,-12 9-264,0 0 0,7-2 129,0 0-80,-12 5 67,-2-1 0,2 1 0,-1 0-1,1-1 1,-1 1 0,1 0-1,-1 0 1,1 0 13,1 1-35,-2-1-18,-7 1 470,-14 6 1047,-8 2-1464,14-4 851,12-4-734,2-1-59,8-2-159,18-9 399,24-11-298,-23 11 234,-24 10-257,9-5 39,1 1-16,-9 3 30,0 1-1,0-1 1,-1 2 0,2 0 0,1-1-30,1 0 35,-1 0 0,3-1-35,0-1-25,35-6-124,27-7 367,2 6 276,-40 6-522,-20 3 70,-1 0 0,11 0-42,7 1 73,46-4 214,18 1-247,-3 3 27,-61 0-42,-19 0 100,0 2 0,6 0-125,-7-1 179,0 0 0,8 0-179,-8-1-15,9 2 15,-9 0-3,7-1 3,-7 0 44,0-1 0,0 1 0,1 2 0,-1-1 0,7 3-44,-13-4 6,0 0 1,0 0-1,1-1 0,0 1-6,10 1 13,-5-1-2,-3 0-1,0 1-1,1-1-9,17 6 56,22 6-56,-40-11 213,-6-2-222,1 1 0,0-1 0,0 1 0,0 0 0,0-1 0,-1 1 0,1 0 0,0 1 0,0-1 0,0 0 0,0 0 9,-1 1-3,1-1 1,0 1 0,-1-1 0,1 1 0,1 0 2,-1-1-12,0-1-1,0 2 1,0-1 0,1 1 12,-2 0-5,1 0 1,0 0 0,0-1 0,1 0-1,-2 1 5,6 1 4,-6-2 3,1-1 0,-2 1 0,1 0-1,0-1 1,0 1 0,0-1 0,0 1 0,1 0-7,-1 0 3,-1-1 0,0 0 1,1 0-1,-1 1 0,1-1 1,-1 0-1,1 0 0,-1 0 0,0 0 1,1 1-1,-1-1-3,2 0-3,5 3-16,1 0 0,6 2 19,-14-4-14,1-1 1,27 13 206,-28-12-195,0-1 66,0 0-4,2 0-80,0 1 1,-1 0 0,0-1-1,1 1 1,-1 0 0,1 0 0,0 2 19,1-1 39,-3-2-21,0 0-24,0 0-9,4 1 378,-2 0 130,-5-2-434,-12-5-191,0 1 0,-11-6 132,8 3 235,6 4-464,-3-1-17,13 5 295,-1-1 1,0 0 0,0 0 0,1 0-1,-1 0 1,0-1-50,0 0 59,-1 0 0,0 0 0,0 1-59,-8-5-22,6 3 39,1 1 1,-4-2-18,-5-2-51,2 2 36,-1-1 0,-12-1 15,8 0 95,-1 0-95,1 0-13,2 2 0,-2-1-1,-8 1 14,10 1-116,-6-3 116,9 3-34,-1 0 0,-10-1 34,-89-5 211,79 6-269,15 2-37,-10-1 95,-41 0 9,48 1 2,1 1 0,-8 2-11,-7-1-5,-40 1-149,-12 3 176,78-5-10,-22 3-5,-1 1-7,25-2 9,0 0-1,1 0 1,-3 1-9,5-1 7,0-2-32,1 0-1,0 1 1,-4 0 25,-7 2-4,-21 4 20,16 0 201,5-2-347,7-2 194,0 0 0,-6 3-64,8-3-107,-2 1-1,-5 0 108,7-2 1,1 0 0,0 0 0,0 0 0,0 0 0,-1 2-1,-9 4 6,12-7-25,0 1-1,-1 0 1,1 0-1,-2 0 20,-7 7-54,6-5 68,-1 0 0,1-1 1,-5 3-15,-5 2-94,10-5 241,-19 11-411,24-14 297,0 0-2,0 0-36,0 0-9,0 0-14,0 0 7,0 0 44,7-2-7,8-4-92,0 1 1,0-1 0,3 2 75,12-4 122,-22 7-75,0-2 0,6-3-47,-9 5 8,17-10 7,-11 5 44,15-7-349,-15 9 290,0-1 0,0 1 0,1 1 0,0 0 0,0 1 0,24-4 142,5-3-142,-4 1-29,16 0 29,6 0-133,-41 5 108,3 1 25,12-1 25,-7 0-62,0 2 0,10 1 37,-24 0 1,13 0-236,23 0 354,-24 0 2,0 0-121,7 1 8,-10 0 144,1 1-152,-2-1-137,2 0 137,-14-1-17,0 0-1,0 1 1,5 2 17,4-1-35,8 1 35,-9-2-1,10 3 1,-4 0-107,-13-3 257,0 0 1,0 1 0,6 3-151,5 0-196,-13-3 216,0 1 0,2 0-20,-5-1 26,0-2-1,0 1 1,0 0-26,0 0 19,0 0 0,-2 0 1,6 2-20,3 1 42,-8-3 88,0 1 0,0-1 0,0 1 0,0 0 0,3 0-130,2 5-131,-5-5 109,-1-1 0,2 2-1,-1-1 1,1 3 22,-3-4-1,0-1 1,0 1 0,1 0-1,-1 0 1,1 0-1,-1 0 1,1 0-1,-2 0 1,3 0 0,3 2-31,-3-2 23,1 1 0,0 0 0,-1 0-1,1 0 1,1-1 0,-2 0 0,3-1 8,-4 1-42,8 1 344,6 6-69,-14-8-174,1 1 1,-1-1-1,-1 1 0,1 0 0,2-1-59,1 1-5990,-5-1-8127</inkml:trace>
  <inkml:trace contextRef="#ctx0" brushRef="#br0" timeOffset="2">356 1037 4664,'5'12'221,"-4"-11"886,-1-5 1326,0 3-2245,0 0 1,0 0-1,0 1 1,0-1-1,0 1 0,-1-1 1,1 0-1,0 0 1,0 1-1,-1-1-188,1 0 708,0 1 101,0 0-178,0 0 18,0 0 237,0 0 20,0 0-148,-3 8 108,2-1-512,0 0 0,1-1-1,-1 2 1,1 0-354,-1 0 104,-1 34 1069,-1-13-1092,3-24 142,-1 5 620,0-8-465,1-2-198,-1-6-115,1-1-1,-1 1 0,2 0 1,-1-1-65,1-1 172,-1-2-136,2-4-40,-2 10-2,1 0 0,-1 0-1,0 0 1,0-1 0,-1-1 6,-1 0 156,1 5 270,0 3-59,1 1-414,0-1 0,-1 0-1,1 1 1,0 1 47,0 7-21,0 0 9,-1-7 157,1 2 0,0-1 1,1 3-146,-1-7 42,0 0-29,0 0 0,1 0 0,-1 0-1,0 0 1,0 0 0,0 0 0,0 0 0,0 0 0,1 0-13,1-4 160,1-3-142,-1 0-4,-1-1 0,1 1 0,-2-1 1,1-3-15,-1 7-4,1-3-49,-1 2 83,1 0 1,-1 1 0,0-1-1,0 0 1,-1 1 0,1 0-31,-2-4-122,2 4 300,0 3-173,0 0 1,0 1-1,0-1 1,0 0 0,0 0-1,0 0 1,0 0 0,0 0-1,0 0 1,0 0-1,0 0 1,-1 0 0,1 0-1,0 1 1,0-1 0,0 0-1,0 0 1,0 0-1,0 0 1,0 0 0,0 0-1,0 0 1,0 0-1,0 0 1,-1 0 0,1 0-1,0 0 1,0 0 0,0 0-1,0 0 1,0 0-6,0 0 16,0 0 1,-1 0-1,1 0 0,0 0 1,0 0-1,0 0 1,0 0-1,-1 0 0,1 0 1,0 0-1,0 0 1,0 0-1,0 0 0,0 0 1,0 1-1,-1-1 0,1 0 1,0 0-1,0 0 1,0 0-1,0 0 0,0 1 1,0-1-1,0 0 1,0 0-17,-1 1 113,1 0-79,0 0 0,0 0 0,0 0 0,0-1 0,-1 1 1,1 0-1,0 0 0,0 0 0,1-1-34,-1 16 10,-2 31 360,2-44-265,0-2-61,1 8 5,0 2 139,-1 0-1,0 0 1,-1 0-1,0 0 1,-2 8-188,3-14 24,-1 1 1,1-1-1,0 1 1,0 2-25,0 1-56,0 3 63,0-6 11,1-3 129,-1-2-56,0 8-14,1 19 645,-1-24-842,0-2 164,0 0-1,0 0 1,0 1-1,0-2 0,1 1 1,-1 2-44,9 23-151,-8-17-12,1 1 0,0 1 163,0 5 185,1-5 201,-2-5-480,0-7 127,-1 0 10,4 14 105,-3-13-109,-1 1 0,1-1 1,0 0-1,-1 1 0,1-1 1,0 1-1,-1-1 0,1 1 1,0-1-1,0 0 0,2 1-39,2 4 49,13 17-49,-14-18 6,-1 0-57,1 0-1,-1 0 1,2 5 51,-5-9 10,1-1 1,-1 1-1,0 0 0,0 0 1,0-1-1,0 1 0,0 0 1,0 0-1,0 0 0,0 0 1,0 1-11,-1-1-17,2 2-154,1 1 137,0 0 1,0-1 0,0 1 0,3 3 33,11 14 400,-6-13-429,-9-5 29,1-2-1,-1 2 0,1-1 1,0 1-1,0 0 1,4 8 82,-2-4-115,1 0-72,0 0 0,2 6 105,-6-11 6,0 1-1,1 0 1,0-2-1,-1 3-5,6 5 56,-1 2 6,-3-6-113,-1 0-1,1 0 1,-2 0 0,1 2 51,-1-6 22,-1 0 0,1 0 0,0 0 0,-1 0 1,1 0-1,0 0 0,0 0 0,0 0 0,0 0-22,2 3 194,-2-3-191,0 1-1,0-1 1,0 0 0,1 0-1,-1 0 1,0 0 0,0 0-1,1 0-2,2 1-21,-1-1 41,-2 1 1,2 0-1,-1 0 0,0 1 0,0-2 1,0 1-1,-1 1 0,1-1 1,0 1-1,0 0-20,2 4 8,1-1 1,0 0 0,0-1-1,1 1-8,-5-4 0,2 1-1,-1 0 0,0 0 0,0-1 0,-1 2 0,2 1 1,-2-4-37,0 1 0,-1 0 0,1 0-1,0 1 1,-1-2 37,1 3 61,1 0 1,-1-1-1,0 1 0,2 2-61,0-1-25,0 1 0,0-2 1,1 1-1,1-1 0,-2 1 25,-2-3-42,1 0 59,0 1-1,0 0 0,-1 0 0,2 2-16,2 4-13,-2-4 113,-1 0 0,1-2 0,-1 2-1,1 0 1,-2 0-100,4 7-488,0-2 463,-4-7 40,0-1 0,0 0 0,0 1 0,0 0 1,0-1-1,-1 1 0,1 0 0,0 2-15,-1 1-47,1-2-1,0 2 1,0-1-1,0-1 1,1 3 47,-1-5-18,0 0 1,-1 1-1,0-1 1,1 0-1,-1 0 18,1 4 70,-1 0 57,1 1 1,-1 2-128,0 5 316,0-11-388,1 1 1,-1 0-1,1-2 0,0 2 0,0-1 0,-1 0 0,1 0 72,4 5 5,-1 1 0,0-1 0,4 4-5,-5-9 159,-1 0-217,0 1-1,1-1 1,-1-1 0,1 0-1,0 1 1,1 1 58,6 2-116,3 3 116,-8-6 3,-1-1-1,1 0 0,1 0 1,3 1-3,2 2 62,2 0-50,8 2-12,-17-7-29,0 1 0,0 0-1,2-1 30,-1 1 22,3 0 67,-5-1-60,1 0 0,1 1 0,-2 0-1,1 0 1,0 0 0,-1 0-1,3 1-28,-4-1-66,-1 0-1,2-1 0,-1 1 1,1 0 66,2 0-167,18 5 120,-18-6 58,2 2 85,0-1-1,1 0-95,3 0 21,2 1-104,-9-1 45,53 10-174,-46-9 277,-4 0 15,2 1-64,1-1-16,1 1 1,0-2 159,-1 0-1,5 0-159,-11 0-60,0-1-1,-1 1 1,1 0 0,0 0-1,1 1 61,-4-2 9,11 4 523,-8-2-612,0 0 1,1-1-1,-1 0 1,1 0-1,2 1 80,22 0 48,-17-2-72,-2 0 16,1 0 7,19 2-330,-20-1 390,-6 0 97,1-1 0,4 1-156,1-1 43,28 1 307,-33-1-371,2 0-1,-2-1 0,2 1 0,-1-1 22,0 0-37,24-2-351,-19 2 555,-1-1-1,8-3-166,0 0-391,9-3 835,-13 4-182,10-2-262,-17 4-123,0 1 0,1-1-1,-1-1 1,5-2 123,-9 4 88,-1 0 0,1 0-1,0-1 1,0 0-88,-1 0 214,9-6-287,-8 6 71,2-1 8,-2 1 0,2 0 1,-1 0-1,2-1-6,2 0-10,0-2 0,4-3 10,-5 3 130,0 1 1,5-3-131,-9 5 0,-1 1 0,-1 0 0,1 0-1,0-1 1,0 0 0,0 0 0,-1 0 0,1 0 0,2-5 1,-1 4 51,-1-2 0,-1 1 0,1 0 0,0-1 0,0-3-52,-1 4 4,4-14-300,-3 10 335,1-1-1,0 2 0,0-1 0,4-6-38,5-12-145,-11 24 310,3-7-203,0 1-1,2-6 39,8-27-63,-13 38 73,0 2-8,3-6 1,-3 4-13,2-2 1,1 1-1,-2 1 0,5-5 10,8-8-24,-11 11-2,0 2-1,0-2 0,1 1 1,2-1 26,-1 1-43,-2 0 0,6-5 43,-6 5-7,-3 2 15,1 0-1,0 0 1,-1 0 0,0 1-1,0-1 1,1 0-8,5-10 102,-1 0 0,1 1-1,8-7-101,-1 1-222,7-5 222,-11 13-75,-5 4 139,0 0 0,1-2-64,-4 4-1,0 1-1,0-1 0,-1 1 1,1-1-1,-1 0 1,0 1-1,0-2 2,2-5-93,1-7 93,-3 14 1,-1 1 11,3-8 16,0-1-21,-1 4 86,0-1 0,0 1 0,-2-1-93,0 5-50,1 1 26,1-4 3,7-11-107,-7 14 116,-1-1 0,0 0 0,0 1 0,0-1 0,0-2 12,2-4-12,2-6 50,-3 9-60,0 1 0,0-1-1,-1 1 1,0-1 0,1-3 22,-2 4 1,1 0-1,0-1 1,1-1-1,0 2-55,-2 1 0,0-1 0,1 0 55,1-8 165,-1 9-191,-1 0 1,1 0-1,-1 0 26,1-10-16,1-11 16,0 9-307,-1-9 307,-1 17-80,0 4 46,0 0-1,1 1 0,0-1 0,0 0 0,0-1 35,2-3-66,-2 7 79,0-1-1,0 0 1,-1 0-1,1-1 1,-1 2-1,0-1 1,0 0-1,0 0 0,0-1-12,0-6-105,1-1-1,1 1 1,0-2 105,0 2-50,-1 3 12,0 0 1,-1-5 37,1-2-90,0-4 92,4-7-64,-5 22 56,1 0 0,-1 1 0,1-1 0,0 1 0,0-1 6,0 0-2,0 0 1,0-1-1,0 1 0,-1 0 1,1 0-1,0-1 0,0-1 2,5-30-90,-4 18-148,0 6 145,-2 10 68,0 0-5,0 0-14,0 0 45,1 0-1,-1 0 1,0 0 0,1 0-1,-1 0 1,0 1-1,1-1 1,-1 0-1,1 0 1,-1 0 0,0 0-1,1 1 1,-1-1-1,0 0 1,0 0 0,1 0-1,-1 1 1,0-1-1,1 0 1,-1 1 0,0-1-1,0 0 1,0 1-1,0-1 1,0 0-1,0 0 1,0 0 0,0 1-1,1 1-4,0 0 0,-1 0 0,1 1 1,-1 0 3,2 9-40,-1 10 40,-1-12 4,0 0 1,2 2-5,-1-6-2,0-1 0,-1 2 1,1 0 1,-1 12-22,0-12 206,0-2 1,0 2-1,0-1 0,0-1 1,-1 5-185,1-10 6,0 1 1,0-1-7,0 0 0,0 0 0,-1 0 0,1 0-1,0 0 1,0 0 0,0 0 0,0 0 0,0 0 0,0 0 0,0 0 0,0 0 0,0 0 0,0 0 0,0 0 0,0 0 0,0 0 0,0 0-1,0 0 1,0 0 0,0 0 0,0 0 0,0 0 0,0 0 0,0 0 0,0 0 0,0 0 0,0 0 0,-1 0 0,1 0 0,0 0 0,0 0-1,0 0 1,0 0 0,0 0 0,0 0 0,0 0 0,0 0 0,0 0 0,0 0 0,0 0 0,0 0 0,0 0 0,0 0 0,0 0 0,0 0-1,0 0 1,0 0 0,0 0 0,-1 0 0,1 0 0,-2-3 102,0-2-76,1 0 0,0 0-1,0 0 1,1 0-1,0 0 1,0-3-26,0-3-43,1 1 43,-1-4 16,0-10-16,0 22-2,0 0-1,0 0 0,-1 0 1,1 1-1,0-1 3,-2-7-19,1 8-673,1 2 460,2 10 384,-5 3-109,-5 43 25,8-54 216,0-2 84,1-5-64,-1 4-416,0-1 146,0 0-92,0 0-308,0 3 325,-3 19 131,1-4-93,-1-1-1,-4 17 4,4-21 116,-1 8-116,2-10 13,-1 3-85,0 6 72,0 10-20,2-27 2,0 6 223,-1-1 0,0 3-205,-7 20-287,2 5 278,3-11 18,2-11 141,-1 1 0,-2 8-150,5-21 36,-1-1 0,1 2-1,-1-1 1,1 0-1,-1 0 1,0 0 0,0 0-1,1 1 1,-2-1-36,-3 6-166,-3 6 156,-1 0 0,2 0-1,1 1 11,-14 24 41,16-31-38,1-2 33,-1 1-1,1-1 1,0 0 0,-2 0 0,2 0 0,-2 0 0,1-1-36,2-2 1,0 0-2,0 0-1,0 0 1,0-1-1,1 2 1,0-1-1,-1 1 2,-8 12 4,-1 4-4,-2 4-80,7-13 117,-4 10-37,0-1-45,9-17 60,1-1-8,0 0-1,-1 0 1,0-1 0,1 1-1,-1 0 1,0-1-1,1 1 1,-2 0-7,-21 25 107,-1 1-107,22-23 22,0 0 1,0-1-1,0 2 1,0-1-1,-1 4-22,-1 3 21,-2 1-13,-5 11-175,-12 25 286,22-46-117,0 1 1,0-1-1,-1-1 0,1 1 0,-2 2-2,2-1 10,-2 1 55,-1 1-1,1 0 0,0 3-64,-5 7 6,-5 10-85,12-24 75,1 0-11,-1 1 0,0-2 0,1 1 0,-1 0 0,0 0 0,0 1 15,-2 0-7,1 1 8,-1-2 13,1 1-3,0 0 0,0 0 0,1 0 1,-1-1-1,-1 1 0,1-2 0,-1 2-11,1-1 11,2-1-11,0 0-1,-1 0 0,1 0 1,0 0-1,-1 0 1,1 1-1,-1-1 0,1 0 1,-1 0-1,1 0 1,0 0-1,-1 0 1,1 0-1,-1 0 1,-1 0-48,-4 4-32,5-3 50,-1-1 0,1 1-1,-1-1 1,2 1 0,-1-1 0,-2 0 30,2 0-72,1 0 117,0 0 16,0 0-74,0 0-102,0 0-113,0 0 0,0 1 0,-1-1 0,1 0 0,0 0 0,0 0 0,-1 1 0,1-1 0,0 0-1,-1 0 1,1 0 0,0 0 0,-1 0 0,1 0 0,0 0 0,-1 0 0,1 0 0,0 0-1,0 0 1,-1 0 0,1 0 0,0 0 0,0 0 0,0 0 0,0 0 0,-1 0 0,1 0 0,0 0-1,-1-1 1,1 1 0,0 0 0,0 0 0,-1 0 0,1-1 0,0 1 0,0 0 228,-3-2-13233</inkml:trace>
  <inkml:trace contextRef="#ctx0" brushRef="#br0" timeOffset="3">2196 1249 3416,'1'-3'1124,"1"0"0,-2 0 0,2 1 0,0 0 0,0-1 0,2-1-1124,-4 3 333,0 0 175,1-2 1240,0 2 235,-3 3-1417,-5 6-39,-2 3 699,1 1 1,-2 2-1227,8-11 487,4-7-653,9-11 302,1-1-136,-1 3 392,-6 4-182,-10 12-54,1 2 191,0-1 0,1 2 1,-1-2-1,-2 7-347,-1 0 247,-12 22 630,19-33-804,0 0 2,4-4-40,-2 1 32,1-1 0,3-2-67,0-4 12,17-28 174,-19 30-26,-2 5-123,0 0-162,-5 6 109,1 0 22,-2 3 227,0-1 0,-1 2-233,1 0 18,3-6 79,-1 1 1,1-1 0,1 0 0,-1 1 0,0 0 0,0 0-1,0 0 1,1-1 0,-1 0 0,0 1 0,1 0 0,0 1-98,3-8 50,0 3-8,3-9 341,-3 7-282,-1 0 0,-1 1-1,2 0 1,0-1 0,0 1 0,0 0-101,2-2 165,0 1 1,6-4-166,-7 6 142,1-2 5,2 0-1,-1 1 1,3-2-147,2 1 224,0 2 0,1-2-224,-1 1 15,0 0 1,5-3-16,44-19 766,-54 22-532,0 1-1,4-5-233,1 1 90,-1 1-378,-9 4 421,2 0-1,0 0 0,0 0 1,0-1-133,4 0 145,4-1-123,0 1 1,1-1-1,-1 1 0,8 0-22,-1 2 95,0 0 0,17 4-95,-33-3-9,1-1 0,-1 1 0,0 0 0,1-1 0,-1 2 0,0-1 0,1 1 9,0 0-25,8 4 47,-9-5-21,0 0-1,0 0 1,0 1-1,-1-1 1,0 0-1,1 1 0,2 1-7,-1 0 9,-2 0-1,2-1 0,0 2 1,-1-1-1,0 1 0,-1-1 1,1 1-1,0 0 0,-1-1 1,1 1-1,-1 0 0,0 2-1,0-4 0,-1-1 1,0 1-1,0-1 0,0 0 0,0 1 0,0 0 0,0 1 0,0-1 11,0 3 6,-1 0 0,1-2-1,-1 2 1,-1-1-1,1 1-16,-1 0 4,0 6 26,0-1 1,-1 0-1,-1 0 0,0-1 0,0 1 0,-3 1-30,1 0 20,-1 0-1,-1 0 0,0-1 0,0-1 0,-10 10-19,10-11-9,-5 7 9,5-4-8,-11 12-8,13-17-44,1-2-1,-1 1 1,1 0-1,-1-1 1,0 0-1,-4 2 61,2-1 11,-29 11-130,11-4 9,20-10 69,-53 23-134,55-23-105,-2-1-1,-4 2 281,5-2 21,0 0 108,2-1 1,-6 1-130,0 0-326,5 0 282,-16 1 125,14-2-98,-1 0-1,1 0 0,-3 0 18,-11-4-43,-1 2 1,-4 1 42,-14-2 112,37 3-116,0 0 0,0 0 0,0-1 0,0 1 0,1 0 0,-1-1 0,0 1 4,-2-2 84,3 2-91,-2-1-98,2 1 94,3 0-153,22 4 92,-11-3 229,5-1-157,-3 0 233,8-1-233,-21 1-23,11-2-118,4-2 141,-4 1-21,29-6 541,0-1-520,-29 6-269,71-18-95,-69 19 401,11-5-37,1-4-2,-24 11 38,0 0 1,-1-1 0,1 0-1,-1 1 1,1-1-1,-1 0-36,15-14 237,-11 11-643,5-6 406,6-1 246,-2-2 0,11-11-246,-20 19 41,0-2 0,0 1 0,0-1 0,-2 0-41,-1 4 2,-1-1-1,0 2 0,1-6-1,-2 5-11,1-2 0,-1 2-1,-1-1 1,1-4 11,-1-55-321,0 61 314,0 1 7,-3-5 0,3 4-13,0 2 18,-1 1 0,1-1 1,0 1-1,0 0 1,-1-1-1,1 0 0,0 1 1,0-1-1,0 1-5,-10-10 109,-22-18-10,30 25-92,0 2-41,-1-2 0,0 1-1,0-1 1,1 1-1,-1 1 1,-1-1-1,-1-1 35,-1 0-42,1 1 0,-1 1 0,1-1 0,-1 0 0,1 0 0,-7 0 42,-1 0 112,12 2-99,0 0 0,0 0-1,0 0 1,1 0-1,-1 0 1,0 0-1,0 0 1,0 0-1,0 0 1,0 0-1,1 0 1,-2 1-13,-3 0-4,-27 8 255,19-6-399,-13 3 380,1 1 0,-9 4-232,15-5-6,2 1 13,-12 1-162,2-1 191,15-4-62,0 1 0,0 0 0,-2 4 26,7-5 42,1 0 0,0 2 0,1-2-1,-5 6-41,2-3 3,1-1-1,0 0-2,-5 3 3,8-5-52,-6 5 33,10-8 24,-2 2 29,2-2-80,2-2-208,3-2 278,0-1 1,1 1-1,5-4-27,-2 2-83,-6 4 82,-2 0-2,13-5 0,-6 3-112,1 0 1,-1 1-1,7-3 115,37-9 457,-9 0-677,-28 10 103,-4 1 17,3-1 80,31-6 496,-28 5-736,-5 3 7,2 0 202,-1 0 51,-1 0 1,0 1 5,1 0-5,-1 0-1,2 0 1,-7 1-38,1 1 0,-2 1 0,1 0 0,6 1 38,-1 0-14,-5 1 52,-1-1 0,1 1 0,2 0-39,-6-1-39,0 0 1,0 0-1,0 0 1,-1 0-1,1 0 1,0 0-1,-1 1 1,0 0 38,0-2 26,0 2 1,0-1 0,-1 1-1,1 0 1,-1-2 0,0 2-1,0 0 1,0 0 0,0-1-1,0 1 1,0 0 0,-1 0-1,1-1 1,-1 1 0,0 0-1,0 0 1,0-1 0,-1 3-28,0 4 160,-1 2-126,-5 27 223,6-35-243,-3 7-74,2-4 73,1-2-1,-2 2 0,0-1 1,-1 0-1,2 0 0,-6 4-11,-34 37-20,30-35 19,9-9 23,-1 1 0,0 1-1,2-1 1,-2 1-1,0 2-21,3-5 14,0 1 0,0 0 0,-1 0 0,1 0 0,-1-1 0,0 0 0,0 1 0,1-1 0,-1 1 0,0 0-14,-2 0 9,1 0 1,-1 1-1,0 1 0,1-1 1,-1 2-10,1-4-5,1 1 0,0 0-1,0-1 1,0 0 0,-1 0 0,1 1 0,-2 0 5,-4 1 8,0 1 47,0 1-20,0-1 0,-7 2-35,-8 1-89,2 0 155,-3 2-66,14-5 38,0 0-29,3 0-7,-1-1-8,1 0 0,0 0 0,-4 0 6,0 0 0,0 0 0,1-1 44,-11 1-44,13-2-9,4 0 1,0-1-1,-1 0 0,1 0 0,-2 0 9,-1 0 27,-2-1-22,-28-1 0,18 0 215,7 0-617,-1 1 1,0 0 396,0 1-559,13 0 766,-1 0-4,-1 0-232,5 1 28,6 0-126,0 0 0,0 0-1,1-1 1,1 0 127,1-1-194,-5 1 252,-1-1 0,0 1 0,4-2-58,-2 0 155,6 0 38,19-6-554,-18 5 386,24-9 296,-22 7-442,26-8 138,-27 9-1,29-6 33,-44 10-47,3-1 0,7-1-14,-4-1 6,2 1 0,-2-1 0,3-2 6,-7 3-1,7-4-22,9-11 7,-15 14 48,-1-1-1,2 1 1,0-1-32,8-5-23,27-23-297,-35 27 342,1 0 0,-1-1 0,3-3-22,-2 2 78,2-6-78,-3 4 8,-3-1-8,2-1 0,-1 2 39,-1-1-1,0-1 1,-1 1-39,-1 6 36,0 1 0,0-1 0,0 0 1,0 1-1,-1-1 0,1 1 0,0 0 0,-1-1 0,0 0 0,-1 2 0,0-4-36,0 2-29,-1 0 0,2 0 0,-2 1 0,0-1 0,0 0-1,0 1 1,0 0 0,-2-2 29,0 2-54,0 1 0,0 0-1,0-1 1,0 1 0,-1 0 0,-4 1 54,-10-4 327,11 3-261,4 1-396,1 0 268,-5 0-22,-1 1 68,1-1-1,-1 1 0,0 0 0,-1 0 17,3 1 399,-8-1-399,4 0-384,0 2 318,-22 3 352,14-3-548,9 0 422,-1 1 1,1 1-161,-21 4-129,-9-1 94,24-3 28,-34 9 519,18-4-428,30-8-760,-1 0 0,0 0 0,-1-1 676,-1 1-1985,4-1-5720,-2-1 5171,2 0 847,-4-2-5073</inkml:trace>
  <inkml:trace contextRef="#ctx0" brushRef="#br0" timeOffset="4">2043 903 4848,'15'9'1569,"-15"-8"-257,0-1 967,-1-1 703,1 1-366,3-1-1459,37-1-163,-24 2-606,28 0 614,-26 1-926,24 0 527,-25-1-510,28 0-246,-35 0 745,-10 0-559,-1 0 1,-18 0-26,-56 2 118,27 2-230,28-3 448,6 1-41,-21 1-254,20-3-103,14 0 62,2 0 4,23 0-34,20-1 240,-23 1-196,28 0 124,5-2-16,-44 2-230,40-1-52,-20 1 722,-92 3-73,42-3-500,2 1 3,0 0 2,1 0 3,3-1-4,-11 0-111,74 2 484,-14-1-156,5-1-282,-11-1-42,16 1 196,-35 0 45,-6 0-58,-3 0 10,-1 0 48,-11 0-73,-45 0 42,21 0-10,6-1-92,28 1 4,2 0 1,8 1 157,-1-1 0,2 0-164,1 0 61,5 1 231,26 0 10,-26-1-132,-6 0-30,2 0-110,25 1 27,-23-1 286,65 9 591,-75-8-940,6 1 44,-1-1-15,38 2 50,-42-3-77,17 1 304,-14 0-300,10 3 0,35 9 494,-45-12-454,0 2-1,4 1-38,1 0 38,0 2 117,7 2-156,-10-3 543,-1 0-543,14 10 148,-16-10-96,-5-3-89,-1 0-1,1 0 0,0 0 1,0 0-1,-1 0 38,4 4 204,6 7-315,-11-12 113,1-1 0,-1 0 0,0 1 0,0 0 0,0-1 0,0 1 0,0 0 0,0 0 0,0-1 0,0 1 0,0 0 0,0-1-2,0 4 0,1 2 9,1 1-1,1 2-8,-1-4 23,-2 1-1,2-2 0,-1 2 0,0-2 0,-1 3-22,0-6-1,0 2-1,1 0 0,-1 0 0,1-1 0,0 1 2,-1-2 0,0 0 1,0 0-1,0 0 0,0 0 1,0 0-1,-1 0 0,1 0 0,0-1 1,0 1-1,-1 0 0,1 0 1,-1 0-1,1 1 0,-3 5-11,-4 25-74,5-23 93,1-9-7,-1 8 2,-14 30 149,5-12-125,9-21-31,-1 2 0,1-2 0,-1 1 0,-3 5 4,1-4-12,4-6 13,-4 5-1,-5 6-407,-6 7 407,11-15-64,-8 10-53,2-1 0,0 1 117,-5 7-335,11-14 311,0-1 0,-1 2-1,1-2 1,-3 2 24,-1 0-31,-1-1 1,-5 3 30,-6 5-370,3-2 513,1-1 0,-6 9-143,7-6-374,10-8 439,-1-1 0,0 0 0,1 0-1,-1-1 1,-4 3-65,7-6 72,0 0 21,1 0 1,-1 0-1,-1 1-93,-10 1-372,-1 1 372,13-4 2,-10 2 113,1 2 0,-1 0 0,-4 2-115,3 0-227,-3 1 187,-16 3 40,25-7-8,-39 14 284,38-15-256,1 0-26,-1 0 7,-1 0 0,1 2 0,-1 0-1,0 0 0,8-3 42,1-1-33,-8 2 7,-11 3 29,-17 3-45,28-6 114,0 0 0,-6 2-114,10-3-77,-10 2-134,-2 2 218,-4 3 33,-18 12 100,27-16-184,3-1 68,1 0 0,1 1 0,0-1 0,-1 2 0,-3 3-24,6-5 21,0 1 0,1 1 0,-4 2-21,8-8-126,-3 5-12,0-2 96,1 1 0,-1-2 1,0 3 41,2-4 6,1-1 2,0 0-6,0 0-26,0 0 48,0 0 199,0 0 0,0 0-223,-9 4-1112,13-9 1055,2-1 33,-1 2 0,2-2 24,28-23 265,-22 20-384,1 0 0,-1 0 0,1 0-1,0 2 1,3 0 119,-10 4 224,19-10-516,-20 11 354,-1 0 1,2 0-1,-1 0 0,2 0-62,22-3 87,-29 5-100,10-3-39,0 0 0,4-2 52,7-1 207,-19 5-205,0 1 1,-1-1 0,1 0 0,0 0 0,0 0-3,3-2 26,41-20 508,-39 20-482,1 0-1,0 1 1,8-2-52,-2 0-227,-1 2 305,-1-2-1,7-3-77,-5 2 61,17-7 151,-21 8 195,9-3-407,-9 4-213,10-5 213,-13 5 27,-2 1-199,10-6 727,-10 6-553,12-7-28,22-11-365,-38 18 446,1 1 0,0 0-1,0-1 1,-2 0 0,2-1-1,0 1-54,12-14 76,-3 2 147,-2 5-384,1 1-1,5-6 162,-4 5-65,-7 4 254,1 0 0,-1-1-189,9-7-225,16-16 216,-25 25-150,-4 4 118,10-13-23,-7 6 141,1 2 1,0-2-1,-2 1 0,2 0 1,-2-2-1,0 1-77,5-6-67,-1 0 0,1 1 0,1 0 67,-6 9 26,-1-1 0,0 0 0,0 1-1,-1-1 1,1 0 0,0 1 0,-1-2-26,8-24-28,-4 18-8,-2 1 216,0 0 0,2-5-180,-3-2-173,0-9 173,-2 19-24,-1 0 1,0-3 23,1-4-57,-1 13 69,1 0-1,0 0 1,0 0 0,-1 0 0,1 0 0,0 0 0,-1 0-1,1 0 1,-1 0 0,1 0 0,-1 1-12,0-1-15,0 0 1,1 0-1,-1 0 1,1 0-1,-1-1 0,0 0 15,0-7 15,1 6-40,-1 0 0,0-1 0,0 1 0,0 0 0,0 0 25,0 1 18,1 1 1,-1 0 0,0 0 0,0 0-1,0 1 1,0-1 0,1-1-1,-1 1-18,-7-7 40,-7-6-1,15 14-86,-1 0 45,1 0-1,0-1 1,0 1-1,-1 0 1,1 0-1,0 0 1,-1 0 0,1-1-1,0 1 1,0 0-1,-1 0 1,1-1-1,0 1 1,0 0-1,-1-1 3,-2-2 25,1 2-46,-2-2 1,1 1-1,-2-3 21,-13-15-206,17 18 150,-1 0 55,-2-2 2,1 0-1,0 1 1,0 0-1,-3-2 0,5 4 0,1 1 0,-2-1 0,1 0 0,-1 0 0,1 0 0,-1 0-1,-1 0 1,-1-1-7,-2 0-17,1-1 0,-1 1 0,1 0 0,-1 0 0,1 1 0,-3 0 24,1 0 32,0-1 0,0 0-32,-8-2-347,5 2 323,1 2 23,3-1 20,-37 1-28,11 0 157,-67 1-1775,59 0 1485,30-1 8,1-1 0,-7 1 134,6-2-66,0 1 0,-1 0 1,-8 1 65,4 0 121,2-1-300,0 0 0,-12-4 179,19 5 10,-28-6-287,-4 1 180,33 4 113,-16-5-240,-8-1 248,19 5-98,-5-1 15,15 3 34,45-1-415,-4 2 532,-23 0-96,27 0-42,-23-1 18,29 0-4,-30 0-8,53 1 31,-64 0 61,4-1 97,1 2-149,25 1 347,-25-2-318,25 4-6,-24-4 164,8 2 225,-1-1-412,-12 0 271,0 1-1,-1 0 1,9 3-271,48 17 464,-59-21-393,-2 1 0,0-1 0,4 4-71,34 19 147,-34-18-201,3 2 50,-11-8 45,1 1-1,-1-1 1,0 0 0,-1 1-1,0 0 1,1 0 0,0 0-1,-1 0 1,1 0-41,0 3 118,0 0 1,1-1-1,1 5-118,-3-6-11,-1-1 0,1 1 0,-1-1 0,0 0-1,0 1 1,0 0 0,0 0 11,0 7-3,0-8 40,0 1 0,0 0 0,0 0 0,0 0 0,-1 0-1,0 2-36,0-1-48,0-1 0,0 0 0,0 1 0,1 3 48,0-5-16,-1 1 0,0 1 0,1-2 0,-1 1-1,0 0 1,0 2 16,-6 6 467,7-11-474,0 0 18,0 0 74,0 0 22,0 0 10,0 0-21,0 0-96,0 0-17,0 0 26,0 0-24,0 0-122,0 0-3,0-15-215,0 7 88,0-4 213,0-22 274,-1 22-472,1 6 61,-1 2 0,-1-2 0,2 2 0,-3-3 191,2 5-24,1 1 32,-1 0-1,1 0 1,-1 0-1,0 0 0,1 0 1,-1 0-1,0 0-7,-2-3-47,-1 0 0,0-1 0,-3-1 47,1 1-100,-2 1 0,1-2 100,1 4-75,-22-12-639,16 8 644,-23-7-291,32 12 340,-8-3 5,-22-4 153,20 4-234,12 4 82,-49-14-93,39 12 101,-33-5-142,30 5 96,2 2 47,-43-3-39,11-3-116,32 4 33,4 2 26,-1 0 82,-10-2 20,9 2-1,1 0 14,-1 0-1,-2-1-12,-35-6 265,21 4-426,0 0 153,-23 0-77,34 3 82,-24-1 121,22-1-159,-18 1-1682,31 2-2283,1-1-8413</inkml:trace>
  <inkml:trace contextRef="#ctx0" brushRef="#br0" timeOffset="5">445 1688 3952,'-3'0'75,"-1"0"170,0 0 3056,4 0-2194,0 0 191,0 0-115,0 0-84,0 0-238,-1 0-189,-6 3 1405,6-3-1563,1 0-1,-12 6 1004,8-4-1056,-1 0 1,-4 2-462,-54 11 2238,46-9-1936,5-3-276,-24 7 149,20-5 172,-1 0-341,8-3 168,0 1 0,1 0 0,-8 4-174,15-5 35,-1-1 1,0-1-1,1 1 0,-1 0 1,-2 0-36,3 0 25,-2 0 1,1 0-1,-1-1 0,1 2-25,-5 2 55,0 1 0,-3 2-55,0 1 124,-13 15 112,14-13 40,-33 36-228,34-38-50,8-7 2,-6 9 0,-9 9 99,9-9-11,-4 5-88,8-12-7,1 0 1,0-1-1,0 1 1,0 1-1,0-1 1,0-1-1,1 2 1,-1-1-1,1 2 7,0 1 21,0 0-1,1 0 0,0 0 1,1 3-21,0 1 7,-1-8-8,1 4 3,2 4 6,1 3 246,0 7-254,-1-8-21,0-2 1,2 9 20,-1-7 27,-4-10-18,6 10 12,-4-6 4,0-2 0,1 2 0,0-1 0,0-1-1,1 1 1,-2-2 0,3 2 0,-2-1 0,1-1 0,1 1 0,0 0-25,1 0-2,16 12 42,12 9-40,-14-6 167,-11-9-160,1 0-1,1-1-6,-3 0 30,-7-7-27,0 0-1,0 0 1,0 0-1,0-1 1,1 1-3,24 12 4,-14-8 278,5 2-282,-8-4-11,1 2 1,3 1 10,0 3 97,-10-6-87,0-1 0,0-1 0,1 0 1,2 3-11,0-3 28,1 0 0,-1 0 1,0-1-1,4 1-28,11 2 68,-12-2-38,0 1 0,1 1-30,0 0 21,21 7 142,-18-8-150,28 4 199,-30-5-184,-3 0 23,1 1 0,-1 0-1,0 0-50,-5-2 20,2 2-101,0-1 0,7 0 81,16 3 446,-17-3-508,53 10-122,11 1 90,-64-12 106,21 3 202,-20-2-314,21 2 37,-19-2 164,22 2-247,-20-2 158,19 2 202,-21-3-190,-4 0-17,2 0-6,29 0 117,-25-1-146,24 4 41,15 0-476,-27-4 648,14 0-210,-28 0 113,-5-1-28,6 0-133,14 1 73,-17 1 13,29-1 297,-38 0-293,10 0-86,25-3 245,-22 2-128,24 0-260,-23 1 198,26 0-59,-26-2 92,22-1 129,-25 2-16,22-1-490,-21 1 370,-6 0 35,1 0-38,1 0-9,0 0 0,23-4 147,-21 3-68,20-2-23,-19 2-66,18-3-64,-19 2 62,20-4 530,-19 4-558,22-3-473,-21 4 818,17-7-93,-29 8-221,6-3-34,3-2-5,14-9 48,-9 7-8,-6 2-6,1 0-28,73-43 424,-85 48-363,10-5-35,19-9-46,-16 10 68,24-13-26,-35 16 16,0 2-1,-1-2 0,1 0 1,-2 0-1,2 0 5,1-1 23,-1 1-8,0-2-1,1 0 1,0 1-1,1-4-14,1-1-241,4-3 205,33-30 281,-39 37-223,1 0 1,4-3-23,1 0 39,0 0-97,-6 4-26,0-1-1,4-2 85,-7 5 9,0 0-1,-1 0 0,1-1 1,0 1-1,0 0 0,0-1 1,0 2-1,0-2 0,-1 1 1,1-1-1,0-1-8,2-12-6,-3 10 5,1 0 1,0 1 0,0-1-1,1 1 1,0-1 0,0 1-1,0 0 1,0-2 0,0 4 14,0-1 0,-1 0 0,1 0 1,-1 0-1,0 0 0,0 0 0,0 0 0,0-2-14,0-5 195,1 2-176,-1-1 0,0-6-19,-2 4-24,0 1-1,-1 0 1,0-1-1,-3-8 25,0 0 641,4 16-682,0 1 0,0-1-1,1 0 1,-2 0 0,1 1-1,-1-1 1,1 1 0,-1-1 0,0 2-1,1-2 1,-1 1 0,-3-2 41,-1-1-66,-1-1 1,1 2 0,-6-4 65,7 6 64,-10-8-80,0 0 0,1-1-1,0 0 17,2 0-38,-1 1 0,-1-1 38,9 8-53,-1-1-1,1 1 1,-1 0 0,0 0 0,0 1-1,-5-2 54,10 3-12,-1 1-5,-6-4 10,8 4 7,-8-3 0,-2-1 0,-12-4 40,7 3-49,-7-1 2,21 5 7,-6-1 0,-19-1 120,23 3-118,-21-4-2,12 1-23,9 2-59,-1 1 0,0 0 1,-3-1 81,1 0-72,5 1-261,4 1 414,6 0-67,5 0 18,2 0-32,-4 0-65,6 2 65,28 6-437,-45-9 433,0 1 1,0-1 0,0 0-1,0 1 1,0-1-1,1 1 1,-1-1 0,0 1-1,1 0 4,-1 1 31,3-2 64,0 3 0,-1-1 0,1 0 1,0 2-96,10 5-5,-1-1 35,-6-4-167,-2-1 0,1 1 1,-1 1 136,2 2-36,-2 0 41,1 2-4,2 2 123,-4-4 159,0-1 0,3 3-283,6 6 216,-10-12-173,-1-1 1,0 1 0,-1 1-1,0-1 1,1-1 0,-1 2-44,7 21 120,-1-4 440,-6-18-643,0 0-1,0 0 0,-1 1 1,0-1-1,0 2 84,0-1 102,1 0 1,0 0-1,0 2-102,2 3-405,-2-3 516,1 0-1,2 6-110,2 2 69,-2 0-1,0 0 0,0 0 1,-1 8-69,-2-15-19,0 2 1,-1-2-1,0 5 19,0 0 53,0-8-23,-1 1 0,1 0-1,-1 0 1,0 0 0,1-1 0,-1 1-1,-1-1 1,0 1 0,0 0-1,0-1-29,-5 8 103,-1 2-103,-1-1-140,1 2 140,5-9-8,1-1 49,0 0 1,-2 0-1,1 2-41,-2-1 49,-1 0-1,-1 2-48,3-5 14,1 0 0,-2 1-1,2-1 1,-6 1-14,-23 14 16,-13 4 96,39-19-135,-23 13 258,16-8-351,-32 19-37,36-23 73,0 1 0,-5-1 80,6 0-104,-6 2 74,-11 1-752,-25 5 782,37-9-50,-1-2 56,0 1-5,2 0-1,0-1 1,-77 11-184,74-9 182,-2 0 1,15-2 7,-10 2-7,-16 1 66,15-2-92,5-1 0,-3 0 20,-10 3-55,-5 1 61,9 0-98,5-1 21,-2-2 1,-4 1 76,4 0 48,-27 4 26,24-5-61,3 0-10,1 0-4,-3-1 29,0 2-1,-1 1-27,3-1-110,-4-1-426,-4 0 536,11-1 17,-1 0 1,-4 2-18,14-3 2,-3 1-2,-5 1-269,-19-1 194,2-1 556,19 0-483,-4 0-6,-11 5 2,9-1-146,-3-3 152,-21 6 120,28-5-441,-5 0 321,8-2-1,-4 2 261,-31 1-166,4-1-152,16-1 107,10-1-72,-54 1-146,55-2 146,-41-4-289,40 4 320,-30-3-132,35 3 127,1 0 0,-1-1 0,1 1 0,1-1 0,-2 0-1,1 0-2,-10-5-70,6 5 63,-46-15-65,24 12 46,20 1 6,-1 1 0,1 1 0,-6 0 20,4 1-28,0-2 1,-1-1 0,-10-3 27,-34-11-174,39 12 172,11 4 154,-1 0 1,-1 1-153,-3-1-109,-9-2 67,9 3 40,-10-3 2,15 1-20,-3 0 16,-19-6-157,20 6 154,-20-8-130,27 9 136,2 1 1,-2 0-1,1-1 1,-1 0-1,0-2 1,1 2-9,-1 0 0,1 0 1,-4-2 8,-26-11 4,21 8-24,-2-1-179,-6-5 199,0-1 13,5 5-133,0 1 0,-10-5 120,17 10 209,-5-5-209,11 6-3,0 1 0,0 0 0,-1-1 0,1 0-1,1-1 1,-1 1 0,0 1 3,-1-4 9,1 1 1,-2-2-10,0-3 2,-2-2 16,-2 0-1,0-1-17,-7-9 31,1-6-89,4 8 73,9 16 20,0 1 0,0 1 0,0-2 0,0 0-35,-4-24 5,0 12-72,3 8 59,0-2 0,1 2 0,-1-1 1,1-7 7,1 12-25,0 1 1,1-1-1,-1 0 1,1 1 0,0 0-1,-1-2 25,8-15-161,-1 1 227,-6 15-47,1-5-20,0 2 0,0-1 1,1 0 0,1 0-5,3-10 5,-5 12-1,0-1-1,1 2 0,-1-2-1,2-1 3,4-4 2,1-1 4,-6 7-2,-3 4-7,1 1 0,-1-1 0,1 1 0,-1-1 0,1 0 0,-1 0 0,1 0 3,14-9-23,-8 5 131,0 1-1,6-4-107,-10 7 42,-1 1-1,-1-1 1,2-1 0,-1 1 0,0-1-1,0 0 1,-1 0 0,1 1-1,-1-1 1,1 0-42,4-5 34,-1 0-29,1-1-2,-1 0 0,-2 4 22,0-1 0,0-1-25,-2 5-1,-1 0 1,1 0-1,0 0 0,-1 0 1,1 1-1,0 0 0,-1-1 1,1 1-1,0-1 0,0 0 0,-1 0 1,6-3 33,14-11 469,-12 8-462,6-4-40,-13 10-2,0 1 0,0-1 0,-1 1 0,1-1 0,0 1 0,0 0 0,-1 0 0,0 0 0,1 0 0,0 0 0,0-1 0,0 1 2,6-2 50,38-16 12,3-3-474,-45 20 454,0 0 0,-1 0 0,1 0 0,0-1 0,-1 0 0,1-1-42,5-2 61,-1 0-56,-5 4-22,0 0-1,-1 1 1,2-1-1,-1 0 1,1 0-1,-1 0 1,0 1-1,0-1 1,1 1 0,1 0 17,-2-1-11,1 1 1,1-1 0,-2 1-1,1-1 1,0 0 0,2-1 10,-3 2 14,1-1 0,0 0 0,0 1 0,-1-1 0,1 1 0,2-1-14,-2 2 59,-3-1-56,0 0 1,0 0-1,0 0 1,0 0-1,0 0 0,0 0 1,0 0-1,0 0 1,0 0-1,0 0 0,0 0 1,0 0-1,0 0 1,0 0-1,0 0 0,0 0 1,0 0-1,0 0 1,0 0-1,0 0 0,0 0 1,0 0-1,0 0 1,0 0-1,0 0 0,0 0 1,0 0-1,0 0 1,0 0-1,0 0 0,0 0 1,0 0-4,-4 0 72,2 0-74,3 0 20,0 0-2,-3-1-41,-25 2 17,21-2 275,5 1-268,1 0-1,-1 0 1,0-1-1,1 1 1,-1 0-1,1 0 1,-1 0-1,0 0 1,1 0-1,-1 0 1,1 0-1,0 1 1,-1-1-1,1 0 1,-1 0-1,1 0 1,-1 0-1,0 1 1,1-1-1,-1 0 1,1 1-1,-1-1 1,1 0-1,-1 1 1,1-1-1,0 1 1,-1-1 1,0 0-3,1 1 1,-1 0 0,0-1 0,1 1-1,-1 0 1,0-1 0,1 1 0,-1-1 0,0 1-1,0-1 1,-1 1 2,-3 2 6,2-2-18,0 0 1,0 1-1,0-1 1,0 1-1,-1-1 0,2 0 12,-2 0-5,0 0-1,1 0 0,0 0 0,-1 1 0,1 0 6,-3 2 98,-3 1 11,-3 2-88,10-7-21,-5 5-249,-9 2 249,-23 12-208,25-12 195,-18 12 127,20-11-22,-4 5 127,-2 2-219,-5 5-51,-3 5-441,16-17 504,-2 2 153,-5 3 60,-11 13-225,19-17-14,3-4-32,2 2 0,-1-1 0,0 2 46,1 2-6,-2 6 141,-2 14-135,5-21-14,2-7 25,1 1 0,-1 0 0,1 0 0,-1-1 0,0 2-11,1 0-12,0-2 0,0 1 0,0 1-1,0-1 1,0 0 0,1 1 12,-1-1 3,3 13-1,7 12-45,-10-28 42,5 11 1,-1 0 0,4 7-47,-3-4 538,5 5-491,-9-16-204,-1-2 165,6 6-26,-1-3 72,-1 2 0,2-2-1,-1 1 1,1 0 0,3 2-7,5 3 13,-4-2-200,1 0 1,0-1 186,17 9 524,-24-15-492,4 4-286,29 18 70,-26-19 184,21 11 15,-21-9 18,-1-3-6,-1 2-20,8 1-1,-9-3 12,-2 0-90,1 0 0,0 0 0,4 4 72,4 1 554,8 3-554,-18-9-30,12 5-125,2 0 155,1 1-35,15 5 57,-19-8-26,38 7 164,-17-6-176,1 1-54,-22-5-38,22 3 363,-20-3-44,25 3-37,-26-3-318,25 2-22,-25-2 318,26 0-207,-29-1 36,1-1 16,39 1 38,-38-1-41,22 0 363,-23 0-410,57-2-89,-51 1 194,-9 0 82,13 1-134,8 1-74,-21-1 144,15-1 76,-15 1-197,31 0 302,-3 1-90,-28 0-189,-2-1 40,1 1-8,26-1-85,-22 0 65,23 0 381,-12 1-419,8-3 54,-3 1-9,-3 1 44,2 0-43,-16 0 27,2 0-19,23-2-9,-26 1 6,1 1 3,0-1 0,29-4 29,-26 3-9,18 0-34,-21 0 4,25-4 30,-22 4-41,25-5 92,-30 4-62,1 1-12,0 0 246,10-4-243,18-5-15,-26 5 14,29-10-131,-29 10 112,19-8 71,-23 11-46,20-7-15,-11 5 4,17-8-17,-22 9 47,-6 1 2,3-1-21,-1 1-5,-1-1 0,0 0 0,1 0 1,-9 4-2,7-4 27,-1 0 0,8-3-26,-4-1-43,-3 1-47,0 1-1,2-3 91,-1-1 13,-4 2 13,0 1-20,14-22 189,-14 19 281,7-6-476,-6 9-82,-4 4 97,-1-1 0,1 2 1,-1-2-1,1 1 0,-1-1 1,-1 1-1,1-1 0,0 0-15,10-28-125,-8 19 187,-1 5 2,1-5-113,1-12 49,-5 25 3,2-8-114,0-9 111,-1 14 9,-1 1-1,0-1 1,-1 0-1,1 0 1,0 1 0,-1-1-1,-1-3-8,0-3 21,0-1 1,0-1-22,1 1-2,1 7 4,-2-10 4,1 11-19,0-1-1,1 0 1,-1 1-1,0-1 1,0 0-1,0 0 1,-1 1-1,1 0 1,-1 0-1,0-1 1,1 1-1,-1 0 0,-1-1 14,-6-5-65,-5-5 109,4 4-47,0 0 0,0 1 0,-2 0 3,10 7-11,0-1 0,-1 0 0,2 0 0,-1 0 0,0 0 0,0 0 11,0-2 66,-10-10-320,10 10 258,-1 0 1,0 1 0,0 0-1,1-1 1,-2 2-1,0-2 1,2 1-1,-4 0-4,-7-5-124,0 1-1,-3-1 125,6 3 32,2 1 93,-8-1-125,6 2-245,9 2 227,-7-1-20,-2 0 39,-14-3 329,-5 0-330,-6 0 14,28 3 14,6 2-48,0-1 1,-1 1-1,0 0 1,0 0 0,0 0-1,0 0 20,-20-1-293,22 1 267,4 0-12,21 4-5,-17-4 56,32 4-306,-29-2 281,0 1-1,6 2 13,-8-2 19,0 1-1,-1 0 1,3 1-19,-11-5 1,8 5 31,-1-2 1,0 2-1,0 0 0,-1 0 0,1 0 0,-1 1-32,3 5-190,1 1 190,-1-1-78,6 6 78,-2-5-13,8 5 6,-17-15 69,0 2-1,0 0 0,-1-1 0,0 1 0,1 1 1,-1-2-1,0 2 0,-1-1 0,2 4-61,-2-4-165,-2-4 76,3 14-1,2 13 317,0-3-261,-4-9 63,1 1 0,-1 0 0,-1 2-29,0-4 105,-3 14-105,2-13-81,-2-1 81,2-8-11,0-2 31,0 0 0,0-1 0,-1 1-1,1 1 1,0-2-20,-1 2 144,0 0-1,-1-1 1,-1 5-144,-1 0-308,-6 8 278,7-11 178,-13 24 361,7-13-492,3-8-104,2-2 79,1-4 2,1 1 0,-1-1 1,-1-1-1,2 1 0,-2 0 6,-4 2-2,-18 7 68,16-6-76,3-2 2,-1 0 7,0 2 1,1-2 0,-2 1-54,0-1 0,-2 2 54,-9 0-577,-5 1 577,12-4-68,2 1-14,8-2-42,-2-1 0,-1 1 124,-2-1-14,9-1 14,-11 3 1,3 0-372,1 0 0,-6 2 371,11-4 37,1 0-39,-1-1 1,1 1 0,-1-1-1,0 1 1,1-1-1,-2 1 2,-7 1 20,-21 7-94,19-7 202,-52 10 245,53-9-616,2-2-4,-4 3 452,0-2 0,-6 0-205,14-2-210,-9 2 135,-86 9 77,88-9-4,-22 2 141,22-3-316,-18 2 239,-42 4-284,36-6 259,25 1-66,-23 1 159,8-2-499,12-1 176,-4 1 193,-14 2-174,20-2 82,-45 0-58,46-1-45,-33 0 132,24 0 102,-18 4-39,23-1 25,12-2-33,-2 0 0,-2 0 8,-113 5 6,61-5-168,17-1 257,28 0 64,5 0-27,-2 0-106,-8-1-26,-8-1-97,-2-1 97,16 1-13,0 1 18,0-1-4,-27-4 94,26 4-12,-25-3-130,25 2 36,-30-5-510,26 6 492,-24-6 37,24 4-88,-26-5 233,38 7-139,-6 0-71,-23-13-220,20 8 330,10 5 51,-7-5-642,-6 0 538,1 1 20,-23-5-38,27 8 10,-2-2 30,0 0 0,2-1 0,-1 0 0,0-2-22,-15-10 250,20 13-252,0 1 145,2-1 0,-1 0-143,-13-12-372,-5-5 937,21 17-577,3 3 11,-5-5 1,2 1 6,3 4-11,-1-1-1,0 0 0,1 0 1,-3 0 5,-14-9 155,-5-2-155,8 5 78,12 6-101,0 1 0,1 0 0,-1-1 0,1 0 0,-3-2 23,3 2-10,1 0 0,0 0 0,1 1 0,-1-2 0,0 1 0,0 0 0,0-3 10,-1 0-76,2-2 1,-1 1 0,0-7 75,-2-11-6,3 19 44,0-1-113,1 0 0,-1 0 0,1-1 75,0-14-48,1-11 48,0 21-56,0 0-7,1 0 1,0 0 62,3-12-32,-5 21 28,1-2 0,1 0 0,-1 2 1,1-2-1,2-1 4,1-3-7,-4 8 7,3-5 0,-2 4 0,6-4 0,3-3 0,-6 3 3,9-5-64,20-14-30,-28 19 222,-3 4-136,0 0 0,0-1 0,-2 0 1,3-1 4,0 0-1,-2 0 1,4-1 0,-1-1 14,2 1 0,2-2-14,-5 5-46,-1 0 0,4-4 46,0 1 72,8-6-72,-9 7 6,0 1 0,0 1 0,0-1 0,1 0 0,0 1-6,4-1 22,-3 0 88,-6 3-68,0-1 1,0 1-1,0-1 0,0 1 1,-1-1-1,1 0 0,1-1-42,0 0-8,0 2 0,-1-2-1,2 1 1,-1 0-1,0 0 9,2-1-47,-1 1 0,-1-1-1,3 0 48,7-3 41,-2 1 181,-11 3-227,1 1 1,1-1-1,-1 1 0,0-1 1,1 1-1,-1-1 1,1 1-1,-1 0 0,0 0 1,0 0-1,1 0 5,-1 0 40,0-1 0,4-2-18,1 1 0,0 0 0,0 0 0,3 0-22,2-2 58,-9 4-117,-1 0 15,7-5-23,0 1 82,-8 4-22,1 0 1,1-1 4,1 1-3,-3 0-22,0 0 2,0 0 28,0 0 46,0 0 140,1 0 170,-3 0-352,1 0-7,0 0-14,0 0-1,0 0 1,-1 0 0,1 1-1,1-1 1,-1 0-1,0 1 1,-1 0 14,2-1-105,-1 0 3,1 0 106,0 0 0,0 0 0,-1 1 0,1-1 1,0 0-1,-1 0 0,1 0 0,0 0 0,0 0 0,-1 0 0,1 0 0,0 0 0,-1 0 0,1 0 0,0 0 0,-1 0 0,1 0-4,-6-1 71,4 1-56,-1 0 0,2 1 0,-1-1 0,-2 1-15,-9 1-170,13-2-584,0 0-539,-1 2-3718,-1 1 3777,2 0-605,-4 4-8167</inkml:trace>
  <inkml:trace contextRef="#ctx0" brushRef="#br0" timeOffset="6">1173 53 2424,'0'0'1224,"0"0"71,0 0 282,0 0-40,0 0-442,0 0-118,0 0-26,0 0-94,0 0-346,0 0-111,0 0-96,0 0-4,0 0 81,0 1-42,-30 31 3090,27-29-3309,2 1-1,-1-1 1,-1 1 0,1 0 0,1-1 0,-1 1 0,2 0-1,-2 2-119,1-1 349,-1 2-1,2-2 0,-1 2 1,1 3-349,0-9 21,0 1 0,1-2 0,-1 1 0,0 0 0,1 0 0,-1 0 0,0 0-1,1 0 1,-1 0 0,1 0 0,0 0-21,7 10 472,12 16 383,-9-14-812,-5-6-73,-2-4 146,-2 0-1,1 1 1,-1-2-1,0 2 1,2 2-116,3 7 36,-5-7-18,-1-5 2,-1 1-50,2 3 115,-1-1-1,0 0 1,0 0-1,-1 0 0,1 1-84,-1 0 59,0 0-1,0 0 1,0 0-1,0 0 1,-1 0 0,0 0-1,0 0 1,-1 0-1,1-1 1,-1 1-1,-1 4-58,2-7 82,0 0-55,-4 2 4,0 2-17,-1 0 0,-1 6-14,-3 2 104,8-11-88,1-2-8,0 0 0,0-1-1,0 1 1,0 1 0,0-1-1,0 0 1,0-1 0,0 1-1,0 0 1,0 0 0,-1 0-1,0-1-7,1 1-1,1-1 0,-1 0 0,1 0-1,-1 1 1,1-1 0,0 0 0,-1 0 0,1 0-1,-1 1 1,1-1 0,-1 1 0,1-1 0,-1 1-1,1-1 1,0 1 0,-1 0 1,0 1-3,-4 4 1,5-5-2,0-1 0,0 1-1,0-1 1,0 1 0,-1-1 0,1 1-1,0-1 1,0 1 0,0-1 0,-1 1-1,1-1 1,0 1 4,0 1-22,0-1 29,0 0 0,0 0 0,0 0 0,0 0 0,0 0 0,0 0 0,0 0 0,0 0 0,0 0 0,1 0 0,-1-1 0,1 1 0,-1 0 0,0 0 0,0 0 0,1 0 0,-1 0 0,1 0 0,-1 0 0,1-1 0,0 1-7,3 2 53,-1 1 0,0-1 1,5 2-54,-6-3 20,1 0 1,0 0 0,0 0 0,-1-1-1,1 0 1,0 0 0,0 0 0,-1 0-1,4 0-20,-6-1 10,0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1,0-1-1,0 1-9,-1-2 207,-6-4-343,5 2 182,1 3-50,-7-9 27,5 4 76,2 5-113,1 0 1,-1-1 0,1 1 0,0 0 0,0-1 0,0 2 0,-1-1-1,1-1 1,0 1 0,1 0 0,-1-1 0,0 0 13,1-11-40,0-5 40,-1 14-18,0 1 0,0-1 0,1 1 0,0 0 0,-1-1 0,1 1 0,-1 0 0,2 0 0,-1-1 0,1 1 0,1-2 18,2-5-66,1 0 66,-1 0 2,-3 6-12,0 2 34,-1 0 0,0 0 0,0-1 0,-1 1 0,2-2-24,5-17-86,-3 14 102,-2 0 0,3-8-16,-5 12 65,1 1 1,-1-1 0,0 0 0,1-1 0,-2-1-66,1 5 6,0-1 1,0 0 0,0 0-1,0 0 1,0 1-1,-1-1 1,1 0-1,0 0 1,-1 1 0,1 0-1,0-1 1,-1 0-1,1 1 1,-1-1-1,0 0-6,0-1 9,-1-2 159,-1-1 1,-2-3-169,2 5 159,3 2-171,0 1 11,0 0 1,0 0-1,0 0 1,0 0-1,0 0 1,0 0 0,0 0-1,0 0 1,0 0-1,-1 0 1,1 0 0,0 0-1,0-1 1,0 1-1,0 0 1,0 0-1,0 0 1,-1 0 0,1 0 0,-2-3-40,0 2-22,1 1 22,0-1-1,0 1 1,0-1-1,0 0 1,1 0-1,-1 0 1,0 0-1,0-1 41,-2-1 47,-1 0-1,2-1 1,-2 1-1,0 1 1,1-1-1,-1 0 1,-1 0-47,-14-9 108,18 11-112,-1-1 0,1 1 1,0 0-1,-1-1 1,1 1-1,0-1 1,-1 1-1,1 0 0,0-1 1,0 0-1,0 0 1,1 0-1,0 1 0,-1 0 1,0-1-1,1 0 1,-1 0-1,1 0 1,0-1 3,-3-11-6,3 9-30,0 1-1,0-1 0,0 1 1,1-3 36,-1 6-17,0-1 1,0 1 0,1 1-1,-1-1 1,1 0-1,-1 0 1,1 0 0,-1 0-1,1 0 1,-1 0 0,1 0-1,-1 1 1,1-1 0,-1 0-1,1 0 17,0 1 11,1-1 1,-1 0-1,0 0 0,1 0 0,-1 0 0,0 0 1,0 0-1,1 0 0,-1 1 0,1-1 0,-1 1 1,1-1-12,1 0 27,4 0 236,-7 1-255,0 0 1,0 0 0,0 0-1,0 0 1,0 0-1,0 0 1,0 0 0,0 0-1,0 0 1,0 0-1,0 0 1,0 0 0,0 0-1,0 0 1,0 0-1,0 0 1,0 0 0,0 0-1,0 0 1,0 0-1,0 0 1,0 0 0,0 0-1,0 0 1,0 0 0,0 0-1,0 0 1,0 0-1,0 0 1,0 0 0,0 0-1,0 0 1,0 0-1,0 0 1,0 0 0,0 0-1,0 0 1,0 0-1,0 0 1,0 0 0,0 0-1,0 0 1,0 0-1,0 0 1,0 0 0,0 0-1,0 0 1,0 0-1,0 0 1,0 0 0,0 0-1,0 0-8,-3 1 236,0 0-256,1 1-1,0 0 1,-2 1 20,1-1-48,-4 2 35,5-2 16,1 0-1,-2 1-4,2-1 0,-1 0 1,0 1-1,0 0 0,0-1 1,0 1-1,1 0 0,0 1 1,0-2-1,-1 1 0,1 1 2,-2 6-10,2-4 8,1-5 2,1 5 0,-1-4-36,0 0 1,0 1-1,1 0 0,-1-1 1,1 0-1,0 0 0,0 1 1,0-1-1,0 0 0,0 0 0,0 0 1,0 1-1,0-1 0,2 0 36,-2-1 11,0 0-1,-1 0 0,1-1 1,0 1-1,-1 0 1,1 0-1,-1 0 0,1 0 1,-1 0-1,1 0-10,-1 0 19,1 2 1,0-1-1,0 0 0,1 0 1,-1 0-1,2 0-19,4 7 13,0 0 0,4 2-13,-7-9 29,0 2 1,-1 0 0,0-1 0,0 1 0,2 2-30,-4-3 22,0-1 0,0 1 0,0-1 0,1 2-22,-2-2-8,1-1 1,-1 1 0,1-1 0,0 1 0,-1-2 0,1 2 0,-1-1 0,2 2 7,-1-2-6,0 0 1,-1 1 0,1-1 0,0 0-1,0 0 1,-1 1 0,1-1-1,-1 1 1,1-1 0,-1 1 5,2 8 510,-1-9-514,-1 0 0,0-1 1,1 1-1,-1 1 0,0-1 0,0 0 1,0 0-1,0 1 0,0-1 1,0 0-1,0 0 0,-1 0 0,1 0 1,-1 1 3,1 4 27,-2-2 1,-1 1 0,1-1 0,-1 1-28,-7 10 318,-14 9-615,15-15 234,7-5 77,1 1 102,-1-2-12,0 0-115,1-1 0,0 1 0,-1-1 0,1 0 0,1 1 0,-1 3 11,0-2 81,1 2 0,-1-2 0,1 2 0,0-2-1,0 2 1,1-1 0,0 0 0,-1 3-81,1-5-14,-1 0 1,1-1 0,0 1-1,0 0 1,0 0-1,1 0 14,-1-2-179,0 1 0,0-1-1,0 0 1,-1 1-1,1-1 1,0-1 0,0 1-1,0 0 1,1 0-1,-1 0 1,1 0 0,-1 0 179,-1-1-188,1 0 0,-1 0 1,0 1-1,0-1 1,0 0-1,0 0 1,0 0-1,0 0 1,1 0-1,-1 0 0,0 0 1,0 0-1,1 0 1,-1 0-1,0 0 1,1 0-1,-1 0 0,0 0 1,0 0-1,1 0 1,-1 0-1,0-1 1,0 1-1,1 0 1,-1 0-1,0 0 0,0 0 1,1 0-1,-1-1 1,0 1-1,0 0 1,0 0 187,1-1-912,0 0 1,-1 1-1,1-1 1,-1 0-1,0 0 1,1 1 0,-1 0-1,0-1 1,1 0 911,0-8-1840,4-5-2640</inkml:trace>
  <inkml:trace contextRef="#ctx0" brushRef="#br0" timeOffset="7">1286 3 904,'0'0'1192,"0"0"108,0 0 432,0 0 36,0 0-288,0 0-90,0 0-68,0 0-108,0 0-355,0 0-164,0 0-318,0 0-68,0 0 29,-1 2-52,-10 7 782,-9 9 832,19-18-1885,1 1 27,-1-1 1,1 0-1,0 1 1,-1-1 0,1 0-1,0 1 1,-1-1 0,1 1-1,0-1 1,0 0 0,0 1-43,-2 9 381,2-2-273,-1-1-1,1 2 0,0 2-107,1-1 52,0 4-46,-1-8 54,0-3 43,0 1 0,1 0-1,0-1 1,0 1 0,0 0-1,0-2 1,1 2 0,-1 0-1,1-1 1,-1 0 0,1 0-1,2 2-102,6 5 162,-7-8-73,0 1 0,0 1 1,0-1-1,0 1 0,1 3-89,0-2 87,0 1-1,1 0-86,-3-4 43,0 0 0,-1-1 1,1 1-1,-2 0 0,1 0 0,0 0 1,0 0-1,0-1 0,0 1 0,0 1 0,0 1-43,1 4 208,0 0-212,-1 0-1,0 1 0,0-1 1,-1 7 4,0-15 66,0 1 1,-1 1-54,-1 2-13,2-2-2,0 0 0,-1-1 0,-1 1-1,1 0 1,0 0 0,0 0 0,-1-1 0,1 0-1,-1 0 1,2 1 0,-2 0 2,-2 1-180,-1 2 320,-1 0 0,1 0-1,1 1 1,-2 1-140,5-5-10,-1 2-19,-1-1 0,1 1 0,0 0 0,0-1 0,0 4 29,-2 4-29,-1 0 32,5-7-1,0 2-16,-2 25-218,2-28 103,0-2 165,-1-1 1,1 1-1,0-1 1,0 1-1,0 0 1,0 0-1,0 0 1,0 0-1,1 0 1,-1-1-1,0 1 1,0 0-37,1 2-1,-1-3 7,0 0-1,0 1 1,1-1-1,-1 1 1,0 0-1,0-1 1,0 1-1,0-1 1,0 1-1,1-1 0,-1 1 1,1-1-1,-1 1 1,1-1-1,-1 1-5,6 4 124,-5-5-24,0 2 768,-5-9-506,3 4-378,-1 1 1,1-1-1,0 2 0,-1-2 1,2 0-1,0 0 1,-1 1-1,0-1 1,1-1 15,-1 1-7,1-2 0,0 0 0,0 2 0,1-2 0,-1 1 0,1-1 7,0-1-28,0-6 24,1 5-1,-1 4-4,4-7-5,-1 0 1,3-1 13,-7 10 17,7-13 72,-6 11-31,3-3-226,-2 0 1,4-3 167,3-8-74,-3 6 106,-5 10-27,0-2 30,0 0 0,1 1 0,-1 0-1,0-1 1,-1 0 0,1 0 0,-1 1-1,1-1 1,-1 0 0,0 0 0,0 1-1,0-2-34,0 2 14,-1 0 0,1 0 0,-1 0 0,0 0 0,1 0 0,-1 0 1,0 0-1,0 1 0,-1-1-14,-1-6 44,0 1-38,3 6-6,0 0 0,-1 0 0,1 1 0,-1-1 0,1 0 0,0 1 0,-1-1 0,0 1 0,1-1-1,-1 0 1,1 1 0,-1-1 0,1 1 0,-1-1 0,-1-1 37,0 0 1,-1 0-1,1 1 0,0 0 0,-2-1-37,1 0 53,0 0 0,0-1-1,-3 0-52,4 1-8,2 1-1,-1 0-1,-1 0 1,1 0 0,0 0 0,-1 0 9,0-2-14,1 2 43,0 0 1,1 0-1,-1 0 1,1 0 0,-1 0-1,0 0 1,1 0-1,-1-1-29,-3-7 0,1-2 0,0 0 21,1 1 0,0-10-21,1 14-2,2 1 4,-1 2-30,0-1 0,1 0 0,0 2 0,-1-2 0,1 0 0,1 1 28,-1 0 10,0 0-28,-1 0 1,1 1-1,0 0 0,1 0 1,-1-1-1,1 1 0,-1 0 1,1 0-1,-1 0 0,1 0 1,0 0 17,1-1 0,1 2 1,-2 0 0,1-1 0,1 0 0,-2 1 0,4-1-1,-2 1 61,-3 1-81,-1 0 0,1 0 30,-1 0 58,0 0 38,0 0 82,0 0-21,0 0-166,0 0-9,0 0 130,0 0 3,0 0-130,0 0-1,-1 0 1,1 1-1,0-1 1,0 0 0,-1 0-1,1 1 1,0-1 0,-1 0-1,1 1 1,-1-1 5,-1 2-26,-7 4-27,6-4 60,0 0 1,1-1 0,0 2-1,-1-1 1,0-1 0,1 1-1,1 1 1,-1 0 0,-1 0-8,1-1 3,-1 2-18,2 0-1,-2 1 1,-1 3 15,3-3-57,-1-1 1,1 0-1,1 1 1,0-1-1,0 1 0,-1-1 1,1 1-1,1 1 57,-1 0 47,0 1-1,2 0 1,-1-1-1,3 8-46,-3-13-3,0 1 0,0-1 1,-1 1-1,1-1 0,0 1 0,0 0 0,0-1 0,1 1 3,12 10-41,-5-4 17,-1-1 76,0-1-50,-7-5 0,5 5 2,-4-5 25,-1 1 0,0-1 1,0 1-1,0-1 0,0 1 0,0 0 0,0 0 0,0 0-29,4 9 55,0-1-92,-4-7 8,1 0 0,-1-1 0,0 1 0,0-1 0,-1 0 0,0 2 29,1 0-122,0-2 145,-1 0 1,1 0 0,-1 0-1,0 0 1,0 0-1,0 0 1,0 1-1,0-1 1,-1 0-1,1-1 1,-1 2 0,0 1-24,1-2 47,-1 0-1,0 0 1,0 0 0,0 0 0,-1 1 0,1-2 0,-1 1 0,1 0 0,0 0 0,-1 0-47,-5 3-35,1 1 0,-3 0 35,-2 3 157,9-8-143,-6 8-118,6-8 82,0 2 0,1-1 0,-1 0 0,1 0-1,-1 0 1,2 0 0,-1 1 0,0 0 0,0-2 0,0 2-1,0 0 1,1-1 0,-1 1 0,1-1 0,0 1 0,-1 1 22,1-1-5,-1 14-4,1-14 9,1 5 2,-1-5-2,0-2 0,1 1 1,-1 1-1,1-1 1,0 0-1,-1 0 0,1-1 1,0 2-1,0-1 1,0 1-1,-1-3-12,1 1 4,0-1 843,1 1-3299,-2-1 2082,0 0 1,0 0 0,0 1-1,0-1 1,1 0 0,-1 0-1,0 0 1,0 0-1,0 0 1,0 0 0,1 0-1,-1 0 1,0 0 0,0 0-1,0 0 1,1 0-1,-1 0 1,0 0 0,0 0-1,0 0 1,1 0 0,-1 0-1,0 0 1,0 0-1,0 0 1,1 0 0,-1 0-1,0 0 1,0 0 0,0 0-1,0 0 1,1 0-1,-1-1 1,0 1 0,0 0 381,3-3-1784,3-3-2336</inkml:trace>
  <inkml:trace contextRef="#ctx0" brushRef="#br0" timeOffset="8">1424 0 3416,'-7'5'64,"5"-4"256,2-1 216,0 0 608,4-1 1299,-3 1 5459,-2 2-7515,0 1 0,0-1 0,-1 0 1,1 0-1,0 0 0,-1 0 0,-1 2-387,-2 1 387,4-5-132,1 1 3,-3 5 8,-1-1-1,0 1 0,2-1 1,-1 2-1,0-2 0,1 2 1,1-1-1,-3 7-265,4-11 156,0-1-121,0 7 25,1 8-54,-1-14-2,1 3 48,-1-2 0,1 2 0,-1-1 0,1 0 0,0 1-52,-1-3 54,1-1-1,-1 0 1,1 1-1,0-1 1,0 1-1,-1-1 1,1 1-1,0-1 1,1 0-54,1 4-46,0 0 391,3 4-378,-5-7 14,-1-2 9,6 5 5,-1 2 11,-3-6-7,0 2 5,0-1 1,0 1-1,-1-1 0,1 1-4,0 1-5,0 0 36,3 9-9,-4-9 16,0-1 4,-1 0 0,1 1-1,0 0 1,-1-1 0,1 1 0,-1 0 0,0-1 0,0 1-1,-1 0 1,1 1-42,-1-1-14,1-1 42,-1 1-1,1-1 1,0 0-1,-1 1 1,0-1-1,0 1-27,0-2 14,0 0 0,0-1 0,0 1 1,0 0-1,0 0 0,-1-1 0,2 0 0,-2 1 1,1-1-1,-1 1-14,1-1-17,-1 1 0,1-1 1,0 0-1,0 0 1,-1 2 16,-3 5 64,0 0-4,2-5 35,1 1 0,-1 0 0,1-1 0,1 2 0,-1-1 0,-1 2-95,2-2-9,0 0 1,0 1-1,0-2 0,1 2 0,0 2 9,0 5-11,2-7 18,0-2-29,3 4-4,5-1 18,8 5 156,-18-11-48,3 2 36,-2-1-30,-2-1 252,-9-5-360,6 2-19,3 3 20,0-2 25,-2-1-138,1-9-52,1 8 110,0 0 0,0 0 0,1 0 0,-1 0 0,1 0 0,1 0-1,-1 0 1,0 0 0,1 0 0,0 0 0,0-1 56,0 2-7,3-4-1,-2 3 7,1 0 0,-1-1 0,1 1 0,0 0 0,0 0 0,0 0 1,2 0 0,7-10-2,-6 7 2,0 1 0,-4 5 25,-1-1-1,0 2 1,-1-2-1,1 1 1,0-1-1,0 0 1,-1 1-1,1-1 0,0 1 1,-1 0-1,1-2-24,0-3-8,0 1 0,0-4 8,0 4 53,-1 3-44,0 1 0,-1 0 1,1 0-1,0 0 0,0-1 0,-1 1 1,1 0-1,0 0 0,-1-1 1,1 1-1,-1 0 0,0 1 1,0-2-10,-1-1 44,0 0 1,1 1 0,-1 0 0,-1-2-45,0 1-37,-1-4 4,1 1 72,2 6-31,1 0 1,0-1 0,-1 1 0,1-1-1,-1 1 1,1-1 0,-1 1-1,1-1 1,-1 1 0,1-1 0,-1 1-1,1 0 1,0-1 0,-1 1-1,1 0 1,-1 0 0,0-1-9,0 0-7,0 1-133,-3-3-16,2 2 188,-4-8 78,5 8-103,0 0-8,-5-7 1,-5-5 228,10 12-251,0-1-1,1 1 0,-1 0 1,0 0-1,1 0 0,0-1 1,-1 1-1,1 0 0,0 0 1,-1-1 23,1-13-87,-1 5 52,1 7 3,0 1 1,1-1 0,-1 0-1,1-1 32,0-10 10,-1 10 24,0 2-18,0 0 1,0 1 0,0-1 0,0 0-1,0 0 1,1-2-17,1-2-76,-1-1 0,1 0 76,-1 5-42,-1 0 0,1 0-1,-1 0 1,1 0 0,1 0 0,-1 1 0,0-1-1,0 0 1,1 0 42,-1 1-98,6-4 131,-7 5-7,0 0 0,1 0 1,-1 0-1,0 0 0,0 0 0,0 0 1,0-1-1,0 1 0,1 0 0,-1 0 1,0 0-1,0 0 0,0 0 0,0 0 1,0 0-1,0-1 0,1 1 0,-1 0 1,0 0-1,0 0 0,0 0-26,-2-1 92,-6 0 77,7 1-166,1 1 1,-1-1 0,0 0-1,0 0 1,0 0-1,0 0 1,0 1-1,0-1 1,1 0-1,-1 1 1,0-1 0,1 1-1,-1-1 1,1 1-1,-1-1-3,-1 0 15,1 2-36,0-1-1,-1 0 1,1 0-1,0 1 1,0-1 0,1 1-1,-1-1 1,0 0 0,0 0-1,0 1 22,-1 3-174,0-1 0,-1 5 174,3-7-2,0-1 1,0 1 1,0-1 0,-1 0-1,1 1 1,0-1-1,0 0 1,0 0-1,1 1 1,-1 4 45,0-2-26,0 1-5,0-1 1,0 0-1,1 0 1,0 0-1,0 0 1,0 0-1,1 0-14,1 3-66,-1-2 0,0 2-1,3 1 67,-3-5-143,0 2 116,-1-4 27,4 4 1,0 2-1,-3-4-9,0-2 36,1 2 0,-1-1-1,0 1 1,1 0-27,5 3 8,-7-5-7,4 4 6,-3-3-2,-1-1-8,0 0-1,0 1 0,-1-1 0,1 1 0,0-1 0,0 0 0,-1 1 0,1 1 4,4 6 24,-3-4 129,-1-2 0,2 5-153,-2-7 2,-1-1 0,0 1 0,1 0 0,-1 0 0,0 0 0,0 0 0,0 0 1,0 0-1,1 0 0,-1-1 0,-1 1 0,1 1-2,0 0 71,0 0-65,-1 0 0,1 0 0,0 0 0,-1-1 0,0 1 0,1 0 0,-1 0 0,0 0 0,0-1 0,1 1 0,-1-1 0,-1 1-6,2-1 0,-1 0 1,0 0 0,0 0-1,1 0 1,-1 0 0,0 0-1,0 0 1,0-1 0,0 1-1,-3 1 58,-7 6 6,7-5-42,1-1 1,-1 1-1,0 0 0,1-1 1,1 1-1,-3 3-22,3-4-15,0 0-1,1 1 0,-1 0 1,1-1-1,-1 1 1,1 0-1,0 1 0,0-2 1,0 1-1,1 0 1,-1 0-1,1 0 0,0 1 1,0-1-1,0-1 1,0 2-1,0-1 16,1-1-27,-1 2-1,1-1 1,1 1 27,-1 1 9,3 6-7,-3-9-2,0 1 4,0-2 0,0 0 0,0 1 0,0 0 0,0 0 0,0-1 0,1 1 0,-1-1-4,0 0 0,4 4 0,-4-4-233,0 0 0,0 0-1,0-1 1,1 1 0,-1 0-1,-1-1 1,2 0 0,-1 0-1,2 0 234,-2 0-3418,10-9-2297,0 0-2371</inkml:trace>
  <inkml:trace contextRef="#ctx0" brushRef="#br0" timeOffset="9">404 1695 3416,'19'-9'1129,"-12"8"795,-1 0 0,0 0 1,0 1-1,2-1-1924,3 1 210,21-3 2298,-21 2-1195,-11 1-867,0 0 37,-6 2 490,-1-1-498,4-1-367,-2 1 0,2 0 1,-2 0-1,1 0 0,0 0 0,0 0 0,0 1 0,-1 0-108,5-2 1,-2 2 30,-2 2-12,3-4-19,1 0 1,0 0-1,0 0 0,0 0 1,0 0-1,0 0 0,0 0 1,0 0-1,0 0 0,0 0 1,0 0-1,0 0 0,0 0 0,0 0 1,0 0-1,0 0 0,0 0 1,0 0-1,0 0 0,0 0 1,0 0-1,0 0 0,0 0 1,0 0-1,0 0 0,0 0 1,0 0-1,0 0 0,0 0 0,0 0 1,0 0-1,0 0 0,0 0 1,0 0-1,0 0 0,0 1 1,0-1-1,1 0 0,-1 0 1,0 0-1,0 0 0,0 0 1,0 0-1,0 0 0,0 0 0,0 0 1,0 0-1,0 0 0,0 0 1,0 0-1,0 0 0,0 0 1,0 0-1,0 0 0,0 0 1,0 0-1,0 0 0,0 0 1,0 0-1,0 0 0,0 0 0,0 0 1,1 0-1,5 1 36,6-1 5,-11 0-47,3 0-37,-1 0 37,0 0 0,-1 0 1,1-1-1,0 1 0,0-1 1,-1 1-1,3-1 6,-7 1 56,1 0-1,0-1 1,-1 1 0,2 0-1,-2 0 1,1 1-1,0-1-55,-12 2 575,-5 3-522,12-4 32,-16 3 94,17-3-181,-2 1 0,1 0 0,0 1 0,0-1 2,-6 4 8,-1-1 359,-6 2-367,4-3 57,-22 5-18,24-7-36,-1 2 98,-8 3-101,9 0-5,4-3-3,-2 1 6,-23 15-28,23-14 26,7-4-5,-1 2 0,1-1 0,-5 4 9,6-4-17,0 0-45,-1-1 1,2 1 0,-1 1 0,-2 1 61,-4 5 275,-9 14-1311,-11 17 1036,24-32-2180,-35 53-2187,3-4-4393</inkml:trace>
  <inkml:trace contextRef="#ctx0" brushRef="#br0" timeOffset="10">315 999 3416,'4'6'109,"-4"-6"-80,0 0-1,0 0 1,0 0-1,0 0 1,0 0-1,0 1 1,0-1 0,0 0-1,0 0 1,0 0-1,0 0 1,0 0-1,0 0 1,0 0-1,0 0 1,0 0-1,0 1 1,0-1-1,0 0 1,0 0 0,0 0-1,0 0 1,0 0-1,0 0 1,0 0-1,0 0 1,0 0-1,0 0 1,0 1-1,0-1 1,0 0-1,-1 0 1,1 0-1,0 0 1,0 0 0,0 0-1,0 0-28,-3 1 238,1-1 928,0 2-501,0-1-1,0 1 0,0 0 1,0-1-1,0 1 1,0 1-665,-3 4 641,1-1 0,1 1 0,0-1 0,-3 6-641,6-11 12,0 0 1,0 0 0,0 0-1,0 0 1,-1 0 0,1 0-1,0 0 1,0 0-1,0 0 1,0 1 0,0-1-1,0 0 1,1 0-13,-1 8 293,1 26-328,0-34 73,-1 0-1,0-1 1,0 1-1,0 0 0,1 0 1,-1 0-1,0-1 1,1 1-1,-1 0 1,1-1-1,-1 1 1,1 0-1,-1-1 0,1 0-37,0 1 58,-1 0-30,1-1 1,-1 0 0,0 0 0,0 0-1,1 1 1,-1-1 0,0 0 0,0 0 0,1 0-1,-1 0 1,0 0 0,0 0 0,0 0-1,0 1 1,1-1 0,-1 0 0,0 0 0,1 0-1,-1 0 1,0 0 0,1-1 0,-1 1-1,0 0 1,1 0-29,6-3 116,-7 3-97,2-1 0,-1-1-1,0 1 1,0 0 0,0-1 0,0 0-1,0 1 1,0 0 0,0 0 0,0-1-1,-1 0 1,0 0-19,2-3 81,0 2-66,2-6 87,-3 6-80,0-2 5,0 0 1,0 0-1,-1 0 0,1-1 1,-1-4-28,-1-1 4,0 9-10,1 1 0,0-2 0,0 1 0,0-2 6,-1 29 269,1-23-182,0-1 0,0 1-1,0 0 1,0-2 0,0 2 0,1-1 0,-1 1 0,0-1 0,0 1-87,3 8 507,-3-12-432,0 2-54,1-9 18,1-4 6,-2 12-19,0 0 0,0 0-1,0 0 1,0 0 0,0 1 0,-1 0-1,1-1 1,0 0 0,-1 0 0,1 0-1,0 0 1,-1 1 0,1-1-1,-1 0 1,1 0 0,-2 0-26,2 0 15,0 0 2,-1 1 1,0-1 0,0-1-1,1 1 1,-1 0 0,1-1-1,-1 1 1,1 0 0,-1-1-1,1 2 1,0-1-1,0-1 1,0 0-18,0 2-7,0 0-11,0 1-44,3 9 280,0 0-1,1 10-217,-3-15-47,-1-1 0,0 4 47,1 4-61,-1-11 65,3 9 204,-3-9-185,0-1-1,0 1 1,1 0-1,-1-1 1,0 1-1,1 0 1,-1-1-1,0 1 1,0-1-1,0 1 1,1 0-1,-1-1 1,1 1-1,0-1-22,-1 0 59,0 0 0,0 0 0,1 0 0,-1 0 0,0-1 0,0 1 0,1 0 0,-1 0 0,0 0 0,0 0 0,0-1 0,0 1 0,1 0 0,-1 0 0,0-1-59,0 1 62,1-1-52,0 0 1,-1 0 0,1 0-1,0-1 1,-1 2 0,1-1-1,-1 0 1,0-1 0,0 1-1,0 0 1,0-1 0,1 1-1,-1 0 1,0 0 0,0 0-1,0-1 1,-1 0-11,1-3 20,-1-2 1,-1 2-1,0-1 0,0 2 0,-2-7-20,4 11-18,0 0 1,0 0 14,0 0-1,0 0 1,0 0 0,0 0 0,-1 0 0,1 0-1,0 0 1,0 0 0,0 0 0,0 0 0,0 0-1,-1 0 1,1 0 0,0 0 0,0 0 0,0 0-1,0 0 1,-1 0 0,1 0 0,0 0-1,0 0 1,0 0 0,-1 0 3,-3 13-392,3-9 383,1-2 7,-1 0 1,1-1 0,0 0 0,0 1-1,0 0 1,0 0 0,0-1-1,1 1 1,-1-1 0,1 1 1,-1 1 15,8 46 203,-8-42 95,1 0 0,-1 1-313,0-7-20,0 0 204,1-4-119,0-1 1,-1 0-1,1 1 0,-1-1 0,0-1-65,0-6 10,-1 0-10,0 2 0,0 5 0,1 1 3,-1 0-1,1 0 1,0 1-1,-1-1 1,0 0-1,0 0 1,-1 0-3,2 2-14,-1 1-1,1-1 1,-1 0 0,1 0 0,-1 1-1,0-1 1,1 0 0,-1 1 14,1-1-5,-1 1 0,1 0 0,0 0 0,0 0 0,0 0 1,0 0-1,0 0 0,0-1 0,-1 1 0,1 0 0,0 0 0,0 0 0,-1 0 0,1 0 0,0 0 1,0 0-1,-1 0 0,1 0 0,0 0 0,0 0 0,-1 0 0,1 0 0,0 0 0,0 1 0,-1-1 1,1 0-1,0 0 0,0 0 0,0 0 0,-1 0 0,1 0 0,0 1 0,0-1 0,0 0 0,-1 0 1,1 0-1,0 1 0,0-1 5,0 0-1,-1 0 1,1 1 0,0-1 0,0 0-1,0 0 1,0 1 0,0-1 0,-1 0-1,1 1 1,0-1 0,0 0 0,0 1-1,0-1 1,0 0 0,0 1 0,0-1-1,0 0 1,0 1 0,0-1 0,0 0-1,0 1 1,0-1 0,0 0 0,1 1 0,0 11-155,1-3 76,2 27 451,-3-30-324,-1-1 1,0 0-1,0 3-48,-1 3 241,1-10-193,0 1-1,-1-1 0,1 0 1,0 0-1,-1-1 0,1 1 1,-1 0-1,0 0 0,1 0 1,-1 0-1,0-1 0,1 1-47,-4 6 339,2-3-250,0 0 0,1-1 0,0 1 0,-1 3-89,-1 4 9,3-8 18,0-1 0,0 0 0,0 0 0,0 0 0,0 0 1,0 0-1,0 1 0,0-1-27,1 7 195,1 1 64,0-2-286,2 32-250,-3-19 842,0-17-569,-1 0-16,0-1-1,1 0 0,-1 1 1,0-1 20,0 0 0,0-1 0,0 0 0,0 1 0,1-2-1,-1 1 1,0 0 0,1 0 0,0 0-1,-1 0 1,14 23 62,-14-25-49,1 1 0,-1 0 0,0 0 0,1 0 0,-1-1 0,0 1 0,0 0 0,0 0 0,0 0 0,0-1 0,0 1-13,1 6 11,4 18 261,-5-23-272,1-1-2,-1 0 0,1 0 0,-1 1 0,1-1 0,-1 0 0,1 0 0,0 0 0,0-1 2,-1 0 0,3 7 53,2-1 1,-1 0-1,6 4-53,-2-1-58,-7-8 55,0 0 0,0 1 0,-1-1 0,1-1 1,0 1-1,1 0 0,0 0 3,3 3 88,-3-1-35,2 1-4,1 0-1,2 1-48,-2-1-3,-2-2 15,-1 0 0,1 0 0,-1-1-1,1 3-11,17 24-52,-16-24 51,-1 0-1,0-1 0,0 0-1,5 4 3,-1-1 0,0-1 0,-3-2 1,0 0 0,-1 0-1,0 0 1,1 0 0,-2 1-1,4 3 0,-5-6 1,0 1-1,0 0 1,-1-1-1,1 0 0,0 1 1,0 0-1,2 4 113,29 42-58,-28-42-74,-1-2 1,2 1-1,-1-1 1,2 3 18,-3-4 1,0 0-22,5 5 14,-2-1 16,-1-1 36,5 5-45,-1-2 34,1 2 114,-2 1 1,5 7-149,-11-17-14,-1 2 0,1-1 0,-1 0-1,0-1 1,-1 1 0,1 4 14,1-2-18,0 4 55,-1-5-40,0-1 0,0 2 0,0-1 0,1-1 0,-1 1 0,1 0 1,0-1-1,2 3 3,2 2 7,0-1-6,3 8 44,5 11 20,-12-23-59,0-3 1,-1 2 1,0 0-1,0 0 1,0 1-1,0-1 0,-1-1 1,1 3-8,1 3-24,1 6 24,-2-6 83,1 2 0,2 2-83,0 2-8,0-2 8,-2-5 1,-2-1-17,2-1 1,-1 0-1,1 0 16,1 4-12,0-2 1,3 5 11,7 15-33,-2-5 13,5 10-334,-14-29 350,-1 0 0,1 0 1,-1 0-1,1 0 0,-1 0 0,1 0 0,0 0 0,0-1 4,1 1 17,2 3 3,1-2 0,-1 1 0,1 0 1,-1-1-1,2-1 0,-2 1 1,4 0-21,-2 0 2,-3-2-17,-3 0 12,11 2 1,10 4-13,-3-1-96,6 1 111,13 0-172,-16-1 143,19 0 100,-16-1-182,20 4 67,-1 1 73,-26-7-129,-9-2 22,8 3 78,-11-4-160,-1 1 0,1 0 0,0-1 160,9 2 98,12 5-84,-11-4-9,-10-1 96,1 0 0,0-1 0,4 0-101,3 0-300,12-2-41,6-2 343,-18 3-41,-10 0 30,10 0-118,2-1 127,-2-1 66,32-6 28,-37 6-94,10-6-10,-12 4 6,17-4-117,-18 7 226,4-2 21,-1 1-203,-1-1 0,1-1-1,0 0 78,-4 4 54,-2-2-10,0 1 0,0-1-1,0 1 1,1-1-1,-2-1-43,7-1 0,-1-2 0,14-10 74,-5 3-244,-6 6 172,-6 4-45,-1-1 277,7-7 77,36-45-564,-45 53 248,0 1 13,0 0 1,-2-1-1,2 2 1,-1-1-1,1-3-8,10-18 200,-1-1-128,-9 19-75,1-1 0,-2 1 0,1-1 0,-1 1-1,1-4 4,2-9 0,-3 14 16,0-1-1,0 1 0,1-1 0,0 0 0,1 1-15,5-11 76,5-3-76,-9 11-21,11-14-46,12-13 59,-12 13 41,0 0 0,0-2-33,0 1 206,-8 10-206,6-9-38,0 0 110,-1 0 0,8-18-72,-17 32-15,-2 3 6,1-1 0,-1 2 0,3-5 9,13-14 2,-15 20 18,0-2 0,0 0 0,0 1 0,0-1 0,-1 0 1,0 1-1,0-1 0,1-1-20,2-24 55,-1 4-55,0 11-59,-1 2 107,2 0-1,-2 0-47,1 3-91,-1 0 0,0-2 91,1-3-52,0-6 184,0 3-132,0 3 0,-1 6-45,-2 2-1,3-1 0,-1-1 1,1 2-1,1-3 46,-3 6 66,0 1 1,0-1-1,-1 1 0,1-1 0,-1 1 0,1-1 0,-1 1 0,0-1-66,1-9-238,2-1 69,-2 5 195,0 0 1,1-5-27,-2 10-17,1-6-79,-1-1 1,-1-9 95,1 19-21,0-3 15,0-7-2,1 1-349,-1 8 432,0-1-57,0-2-14,1 3-1,0-5-2,0 0 4,1 1-2,-1-5-165,-1 8 211,1-1 0,-1 1-1,0 1 1,0-1 0,0 0-49,0 1-336,1 0 1,-1 1-1,0-1 1,1 1-1,-1-1 0,0 1 1,1-1-1,-1 1 1,0-1-1,1 1 1,-1-1-1,1 1 0,-1 0 1,1 0-1,-1 0 1,1-1-1,0 1 0,-1 0 1,1-1 335,3-1-5736,0 0-457</inkml:trace>
  <inkml:trace contextRef="#ctx0" brushRef="#br0" timeOffset="11">1861 1181 4488,'0'0'2201,"0"0"-230,0 0-942,0 0-152,0 0 317,0 0-42,0 0-480,0 0-146,0 0-99,-1 0-88,-25-15 769,-2 2-196,7 4-737,9 4 262,1 0-1,-2 0-436,4 3 46,-27-10 643,23 6-711,-25-10 508,28 12-326,0 1-1,1 1 0,-1-1 1,0 1-160,-12-2 100,-7-3-100,22 5-15,-4 0-96,-22-7 119,16 7 20,-76-9 640,77 10-734,-31-2 484,30 2-158,-24-1-146,26 0-164,-26 2 25,22 1-52,-26 0 69,29-1 38,13 0-16,-24 1 314,-9 1-328,22-1 28,-30 3 301,28-2-194,-25 3-185,-2 1 50,10 1 146,20-4-132,-40 8 122,18-2-270,20-5 118,-11 5-52,13-3 112,-9 5-44,17-9-41,1 2 1,-1 0 0,0-1-1,1 2 1,0-1 0,-1 2 40,-8 8 406,13-13-233,-7 3-80,-2 2-93,8-5-6,0-1 1,1 1-1,-1-1 0,0 1 0,0-1 0,0 1 0,0-1 0,0 0 0,0 0 1,0 0-1,0 0 6,-1 0-8,2 0 0,-1 1 0,-1-1 0,1 1 0,0-1 0,-2 1 8,1 0 5,1 0-1,-1 0 1,-1 0-1,1 0 1,-1-1 0,2 1-5,-9 1 12,10-2-7,0 0-1,-1 0 1,1 0-1,0 0 1,0 0-1,0 0 1,0 0 0,0 0-1,0 0 1,-1 0-1,1 0 1,0 0-1,0 0 1,0 0-1,0 1 1,0-1-1,0 0 1,0 0-1,0 0 1,0 0-1,0 0 1,-1 0-1,1 1 1,0-1-5,0 0 3,0 0 0,0 0-1,0 0 1,0 0 0,0 0 0,1 0 0,-1 0 0,0 0-1,0 1 1,0-1 0,0 0 0,0 0 0,0 0 0,0 0-1,0 0 1,0 0 0,0 0 0,0 0 0,0 0 0,0 0-1,0 0 1,0 0 0,1 0 0,-1 0 0,0 0 0,0 0-1,0 0 1,0 0 0,0 0 0,0 0 0,0 0-1,0 0 1,0 0 0,0 0 0,1 0 0,-1 0 0,0 0-3,3 1-14,-4-1 8,0-1 2,3 0 0,2 0 11,18-3-184,12-6 177,-27 7-2,-1 0 0,5-2 2,1-2-4,30-12 15,-33 14-10,0 3 0,0-2 0,1 1-1,18-3-174,-27 5-367,-1 1-1860,0 0-1828,0 0-5487</inkml:trace>
  <inkml:trace contextRef="#ctx0" brushRef="#br0" timeOffset="12">1886 1168 3416,'0'0'1593,"0"0"27,0 0 88,0 0-89,0 0-462,0 0-177,0 0-265,0 0-117,0 0-196,0 0-33,0 0 71,2 1-55,25 13 13,2 4 643,-38-22-925,-3-2-418,-24-12 1009,35 18-703,0 0 0,-1 0 0,1-1-1,1 1 1,-2-1 0,1 1 0,0 0 0,-1-1-4,-2 1 152,3 0-149,1 0 1,0-1-1,0 1 0,0 0 1,0 0-1,0 0 1,0 0-1,0 0 1,0 0-1,0 0 0,-1 0 1,1 0-1,0 0 1,0 0-1,0 0 0,-1 0 1,1 0-1,0 0 1,0 0-1,0 1 0,0-1 1,-1 0-1,1 0 1,0 0-1,0 0 0,0 0-3,0 0-5,0 1-1,0-1 0,0 0 0,0 0 0,0 0 0,0 0 1,0 1-1,0-1 0,0 0 0,0 0 0,0 0 0,0 1 0,0-1 1,0 0-1,0 0 0,0 0 0,0 0 0,1 0 0,-1 0 0,0 0 6,1 1-14,0 1 0,-1-1 0,1 0 0,1 1 0,0-1 14,3 2 32,-1 0 0,5 2-32,-2-2 41,5 5 7,-5-5-46,-6-3 12,-7-4 149,2 0 67,-2 1 0,1 0 0,-1-1 0,-1 0-230,-22-7 691,23 9-1211,6 2 518,0 0 0,0 0 0,0 0-1,0 1 1,0-1 0,0 0-1,0 0 1,0 0 0,0 0 0,-1 0-1,1 0 1,0 0 0,0 0-1,0 0 1,0 0 0,0 0 0,0 0-1,0 0 1,0 0 0,0 0-1,0 0 1,0 0 0,0 0-1,0 0 1,0 1 0,0-1 0,-1 0-1,1 0 1,0 0 0,0 0-1,0 0 1,0 0 2,0 0 11,1 0 0,-1 1 0,0 0 0,0-1 0,0 1 0,0-1 0,1 1 0,-1-1 0,0 1 0,1-1 0,-1 1 0,0-1 0,1 1-11,3 3 11,-1 0 0,1 1 0,1-2 0,-1 1 0,0-1 0,0 0-1,6 3-10,5 1 180,-15-9-213,-2 0 70,1 1-1,0-1 0,-1 0 1,0 0-1,0 1 1,0 0-1,0 0 0,1 0 1,-1-1-1,-1 1-36,-3-4 197,-6-3 393,-8-3 34,1 0-624,0 2 360,-30-9-1256,30 11-1596,-13-2-9401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785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  <inkml:brushProperty name="ignorePressure" value="1"/>
    </inkml:brush>
  </inkml:definitions>
  <inkml:trace contextRef="#ctx0" brushRef="#br0">1216 595,'4'3,"0"0,0 0,0 0,0-1,1 0,-1 0,1 0,-1 0,1-1,0 1,0-1,0-1,1 1,69 3,-54-4,16 1,1 1,1-2,-1-2,29-5,-56 5,-1 0,1 0,-1-1,0-1,0 0,0 0,0-1,-1 0,0-1,0 0,0 0,-1-1,0 0,0 0,5-7,-9 8,0 1,0-1,-1 0,0 0,0 0,-1-1,0 1,0-1,0 1,-1-1,0 0,0 1,-1-1,0 0,0 0,0 1,-1-1,0 0,0 1,-3-7,3 7,-1 0,-1 0,1 0,-1 0,0 1,0 0,-1-1,0 1,0 1,0-1,0 0,-1 1,1 0,-1 0,0 0,0 1,-1 0,1 0,-1 0,0 0,0 1,1 0,-2 0,-13-1,0 0,-1 0,-7 2,-40-5,-5-2,-70 1,62 5,-35-8,46 2,0 2,-27 4,59 3,1 1,0 3,0 1,1 1,-11 5,21-4,0 0,1 2,0 1,-8 5,24-11,1 1,-1-1,1 2,0-1,1 1,0 0,0 1,0 0,1 0,0 0,1 1,0 0,0 0,-1 5,0-1,1 2,1-1,0 0,1 1,1 0,0 2,-1 24,4 38,-1-46,0-19,-2 0,1 1,-2-1,0 0,-1 0,0-1,-1 1,0-1,-1 0,-1 0,0-1,0 0,-1 0,-1 0,0-1,-1-1,0 0,-5 4,13-12,0 0,-1 1,0-1,1-1,-1 1,0 0,0-1,0 1,0-1,0 0,0 0,0 0,-3 0,5-1,-1 0,0 0,1 0,-1 0,1-1,-1 1,0 0,1-1,-1 0,1 1,0-1,-1 0,1 0,-1 0,1 0,0 0,0 0,0 0,0 0,0 0,0-1,0 1,0 0,0-1,0 1,1 0,-1-1,0 0,-4-10,1 1,1-1,-1 0,2 0,0 0,0 0,1-12,3-94,0 63,0-407,-2 272,-3 190,-5 8,-12 17,14-17,-9 13,1 0,0 2,2-1,1 2,0 0,2 0,1 1,1 0,1 0,0 1,2 26,1 0,3 0,3 14,-1 30,4-24,0-38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786"/>
    </inkml:context>
    <inkml:brush xml:id="br0">
      <inkml:brushProperty name="width" value="0.3" units="cm"/>
      <inkml:brushProperty name="height" value="0.6" units="cm"/>
      <inkml:brushProperty name="color" value="#F8B908"/>
      <inkml:brushProperty name="tip" value="rectangle"/>
      <inkml:brushProperty name="rasterOp" value="maskPen"/>
      <inkml:brushProperty name="ignorePressure" value="1"/>
    </inkml:brush>
  </inkml:definitions>
  <inkml:trace contextRef="#ctx0" brushRef="#br0">1810 339,'-1'1,"1"0,0-1,-1 1,1 0,-1 0,1 0,-1 0,0 0,1-1,-1 1,0 0,1-1,-1 1,0 0,0-1,0 1,0-1,1 1,-1-1,0 0,0 1,0-1,0 0,0 0,-1 1,-29 5,27-5,-22 4,-1 0,1 2,0 1,0 1,-22 12,28-12,-1-1,0-1,0-1,-1-1,0-1,0 0,-15-1,-35-1,-52-5,11 0,-23 4,-133-3,254 0,1 0,-1-1,0 0,1-1,0-1,0 0,0-1,-1-1,-26-15,-36-27,40 25,0 2,-17-7,-71-25,-13 3,109 37,28 14,1 0,-1 0,1-1,0 1,-1 0,1 0,0 0,-1-1,1 1,0 0,-1 0,1-1,0 1,-1 0,1-1,0 1,0 0,-1-1,1 1,0-1,0 1,0 0,0-1,-1 1,1-1,0 1,0-1,0 1,0 0,0-1,0 1,0-1,0 1,0-1,0 1,0 0,1-1,-1 1,0-1,0 1,0 0,1-1,-1 1,0 0,0-1,1 1,-1 0,0-1,0 1,1 0,-1-1,0 1,1 0,-1 0,1-1,-1 1,0 0,1 0,-1 0,1 0,-1 0,0 0,1 0,-1-1,1 1,0 0,72-30,2 4,1 2,1 4,53-6,-46 19,-1 4,49 6,-2 0,847-3,-967 0,-1 0,1 1,-1 1,0-1,0 1,0 1,0 0,0 0,0 1,7 4,-1 1,-1 1,0 1,0 0,-1 0,5 7,-7-6,-1 1,0 0,0 0,-1 1,-1 0,-1 1,0 0,3 11,26 55,-29-59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787"/>
    </inkml:context>
    <inkml:brush xml:id="br0">
      <inkml:brushProperty name="width" value="0.3" units="cm"/>
      <inkml:brushProperty name="height" value="0.6" units="cm"/>
      <inkml:brushProperty name="color" value="#F8B908"/>
      <inkml:brushProperty name="tip" value="rectangle"/>
      <inkml:brushProperty name="rasterOp" value="maskPen"/>
      <inkml:brushProperty name="ignorePressure" value="1"/>
    </inkml:brush>
  </inkml:definitions>
  <inkml:trace contextRef="#ctx0" brushRef="#br0">2743 0,'18'21,"-1"1,-1 0,-1 1,-1 1,4 10,18 29,-28-49,0 1,-1 1,-1-1,-1 1,0 0,-1 0,-1 1,0-1,0 13,-1 28,-2-1,-3 15,-1 34,5-18,0-4,-4 11,1-80,0 0,-2 0,1 0,-2 0,0-1,0 0,-1 0,-1 0,-1 0,-15 24,-2-1,-11 10,30-39,0 0,0 0,-1 0,0-1,0 0,-1-1,0 0,0 0,0 0,-1-1,1 0,-1-1,0 0,-4 1,1-2,-1 0,0 0,0-1,0-1,0 0,0-1,0 0,0-1,-11-3,-1-3,-1 0,1-2,1-1,0-1,0 0,1-2,1-1,0-1,-17-16,32 25,-1 0,0 0,0 1,-1 0,0 1,0 0,0 0,-1 1,1 0,-1 1,0 0,0 0,-9 0,-28-2,26 4,0-1,0-2,1 0,-1-1,1 0,19 4,-1 1,1 0,0-1,0 1,0-1,0 1,0-1,0 0,0 1,0-1,0 0,0 0,0 0,0 1,0-1,1 0,-1 0,0 0,1 0,-1 0,1-1,-1 1,1 0,-1 0,1 0,0 0,0-1,0 0,0 0,1 0,-1 0,1 0,-1 0,1 0,0 1,0-1,-1 0,1 1,0-1,1 0,-1 1,0-1,8-8,1 0,0 1,0 0,7-4,-12 9,36-30,-2-2,-1-2,-2-1,8-14,-30 38,0 0,0 1,2 0,-1 1,2 1,0 1,0 0,14-5,-20 10,0 1,1 0,0 1,0 1,0 0,0 0,0 1,0 1,1 0,-1 1,0 0,1 1,-1 0,12 3,-17-2,-1 0,0 0,0 0,0 1,0 0,-1 0,1 1,-1-1,0 1,0 0,0 1,0-1,-1 1,0 0,0 0,0 1,0-1,-1 1,0-1,0 1,-1 0,0 0,0 1,0-1,0 0,-1 1,0-1,-1 0,1 1,-1-1,-1 1,1-1,-1 1,0-1,0 1,-1-1,0 0,0 0,-1 0,1 0,-1 0,-1 0,1-1,-1 0,0 1,0-1,0-1,-1 1,1-1,-1 1,-1-1,0 0,-9 5,1-2,-1 0,0 0,0-1,-1-1,0-1,0 0,-10 0,-30 3,-46-1,81-5,-464 9,-425 5,846-15,19 3,0 1,0 2,0 2,-10 5,19-4,0 3,0 1,1 1,1 2,0 2,2 1,0 1,1 2,-26 23,51-39,0 0,0 1,1 0,-1 0,2 0,-1 0,1 1,0 0,1 0,0 0,0 0,1 1,0-1,-1 7,2-9,0 1,1-1,-1 0,2 1,-1-1,1 1,0-1,0 1,0-1,1 0,0 0,0 0,1 0,0 0,0 0,0-1,1 1,0-1,0 0,1 1,8 5,1 0,0-1,0 0,1-1,6 2,1 1,-1 1,13 10,-29-18,1-1,-1 1,1 1,-1-1,-1 1,1-1,-1 1,0 1,-1-1,1 1,-1-1,49 136,-46-126,-1 0,0 0,-1 0,-1 1,0-1,-2 1,0-1,0 1,-2 0,0 0,-1-1,0 1,-1-1,-1 0,-1 1,0-2,-2 1,1-1,-2 0,0 0,-7 9,-46 60,20-30,2 1,-30 60,66-109,0 1,-1-1,0 0,0-1,-4 5,7-9,1-1,-1 1,1-1,-1 1,0-1,1 1,-1-1,1 0,-1 1,0-1,1 0,-1 1,0-1,1 0,-1 0,0 0,0 1,1-1,-1 0,0 0,1 0,-1 0,0 0,0-1,0 1,0-1,0 0,0 0,0 1,1-1,-1 0,0 0,0 0,0 0,1 0,-1-1,1 1,-1 0,1 0,-1 0,1 0,0-1,-1 1,1 0,0 0,-4-24,1-1,1 1,1 0,1 0,3-17,-1-16,-2 41,1 0,1 0,1 1,0-1,2 1,-1 0,2 0,2-3,2-4,2 1,1 0,1 1,1 0,2 0,-1-2,-1 0,9-19,2-2,-26 43,0 0,1 0,-1 1,0-1,1 0,-1 1,1-1,-1 0,1 1,-1-1,1 1,-1-1,1 1,0-1,-1 1,1-1,0 1,0-1,-1 1,1 0,0 0,0-1,0 1,-1 0,1 1,-1-1,1 1,-1-1,1 1,-1-1,1 1,-1-1,0 1,1-1,-1 1,0-1,0 1,1 0,-1-1,0 1,0-1,0 1,0 0,0-1,0 1,0 0,2 45,-2-41,-2 32,-2 0,-7 26,4-21,-2 39,7-57,-2 0,0 0,-1-1,-1 0,-5 12,-16 35,-7 6,-17 44,40-94,-1-1,-1-1,-3 2,1-1,1 1,-5 14,-8 25,-26 41,48-97,1 0,0 1,0-1,0 1,1 0,1 0,-2 9,4-17,0 0,0 1,-1-1,1 1,1-1,-1 0,0 1,1-1,-1 1,1-1,0 0,-1 0,1 1,0-1,1 0,-1 0,0 0,0 0,1 0,0 0,-1-1,1 1,0 0,0-1,-1 1,1-1,0 0,1 0,-1 0,0 0,0 0,0 0,1 0,-1-1,2 1,21 3,-1-2,0 0,0-2,1 0,-1-2,0-1,55-2,551 4,-320 2,-288-3,1 0,-1-2,0 0,0-2,15-6,-8 3,-1 2,1 0,7 1,60-8,-49 7,0 1,21 1,30 6,-33 1,29-5,-80 1,-1-1,1 0,-1-1,-1 0,1-1,3-2,-2 1,0 0,1 1,0 1,0 0,3 0,46 0,-1 1,50 6,-38 0,59-6,-67-10,-52 9,0 1,1 0,8 0,-21 5,-11 2,-15 4,-68 2,-1-4,0-4,-26-5,-13 1,77 1,-4 0,0 2,1 3,-17 5,-8 2,-1-5,1-2,-21-5,72 1,1 3,-1 0,1 2,-10 3,-118 37,-9 1,74-34,9-1,16-1,-9-2,22-3,0 2,-4 5,59-12,0 0,0 0,0 0,0 0,0 0,0 0,0 0,0 0,0 0,0 0,0 1,0-1,0 0,0 0,0 0,0 0,0 0,0 0,0 0,0 0,0 0,0 1,0-1,-1 0,1 0,0 0,0 0,0 0,0 0,0 0,0 0,0 0,0 0,0 0,0 0,0 0,0 0,-1 0,1 1,0-1,0 0,0 0,0 0,0 0,17 2,26 0,37-5,59-11,-54 4,43 3,-75 4,53-9,-53 5,1 2,-1 2,150 5,149-4,-343 1,-1 0,1 0,-1-1,0-1,0 1,0-1,0-1,0 0,-1 0,0 0,0-1,0 0,0 0,14-14,0 0,-2-1,5-8,24-24,-32 35,0 2,1 0,0 0,1 2,1 0,0 1,1 1,2 0,-3 3,15-8,0 2,1 1,0 2,1 1,1 2,5 1,-24 4,0-1,-1 0,0-1,15-6,36-11,64-10,-105 26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788"/>
    </inkml:context>
    <inkml:brush xml:id="br0">
      <inkml:brushProperty name="width" value="0.3" units="cm"/>
      <inkml:brushProperty name="height" value="0.6" units="cm"/>
      <inkml:brushProperty name="color" value="#F8B908"/>
      <inkml:brushProperty name="tip" value="rectangle"/>
      <inkml:brushProperty name="rasterOp" value="maskPen"/>
      <inkml:brushProperty name="ignorePressure" value="1"/>
    </inkml:brush>
  </inkml:definitions>
  <inkml:trace contextRef="#ctx0" brushRef="#br0">1609 868,'-204'-2,"-228"4,385 2,0 1,0 3,1 1,0 3,1 2,0 1,1 2,-38 22,-5 3,43-22,1 1,-37 26,75-44,1 0,0 0,0 1,0-1,0 1,1 0,0 0,-1 0,1 1,1-1,-1 1,-1 3,4-6,-1 0,1 0,-1 0,1 0,0 0,0 0,0 0,0 0,0 0,0 0,0 0,1 0,-1 0,1 0,0 0,-1 0,1 0,0 0,0 0,0-1,0 1,1 0,-1-1,0 1,1-1,-1 1,1-1,-1 0,1 0,0 1,0-1,1 0,0 2,1-1,0 0,0 0,1 0,-1 0,0-1,0 1,1-1,-1 0,1-1,-1 1,1-1,-1 0,1 0,-1 0,1 0,-1-1,4-1,-3 0,1 0,0 0,-1-1,1 0,-1 0,0 0,0-1,0 0,0 0,-1 0,0 0,0-1,3-3,8-13,-1 0,-1-1,-1 0,-1-1,-1-1,0 1,-2-2,-1 1,3-25,-3 5,-2-1,-2 0,-1 1,-3-1,-3-12,4 50,-1-1,0 1,-1 0,1-1,-1 1,-1 0,1 0,-1 0,-1 0,1 1,-1-1,-4-4,5 7,-1 0,0 1,0-1,0 1,0 0,-1 0,1 1,-1-1,0 1,0 0,1 0,-1 0,-1 1,1 0,0 0,0 0,0 1,-2-1,-42 1,39 1,1 0,0-1,-1-1,1 1,0-1,0-1,-1 0,1 0,0-1,1 0,-4-2,-17-13,1-2,0-1,2-1,0-1,-16-20,14 15,24 25,1 0,0-1,-1 0,1 1,0-1,1-1,-1 1,1 0,0-1,0 1,-1-3,3 5,0 0,0 0,0 0,0 0,0 0,0 0,0 0,1 0,-1 0,1 0,-1 0,1 0,0 0,0 1,0-1,0 0,0 1,0-1,0 0,0 1,1 0,-1-1,1 1,-1 0,1-1,-1 1,1 0,0 0,0 0,7-4,1 0,0 1,0 0,0 0,0 1,1 1,-1-1,1 2,4-1,25-1,36 3,-45 0,407 5,-350-1,80 14,-102-10,2 1,41 12,-88-15,0 1,13 7,-18-7,-1-1,0-1,1 0,0-1,13 2,73 7,-54-5,0-2,1-3,0-1,15-3,-61 0,1 1,-1-1,1 0,-1 0,1 0,-1 0,0 0,0-1,1 1,-1-1,0 0,0 0,-1 0,1-1,0 1,0-1,3-5,0 0,0 0,0-1,3-8,13-19,0 1,-1 0,2-7,16-31,-36 68,-1 1,1 0,0 0,0 0,1 0,-1 1,1-1,0 1,0 0,0 0,0 0,0 0,1 1,-1 0,3-1,-4 2,0 1,0-1,1 1,-1-1,0 1,0 0,1 0,-1 1,0-1,1 1,-1-1,0 1,0 0,0 0,1 0,-1 1,-1-1,1 1,0 0,0 0,0 0,-1 0,2 2,6 4,-1 1,0 1,0 0,-1 0,0 1,-1-1,0 2,-1-1,0 1,-1 0,0 0,-1 1,0-1,-1 3,-1-5,0 0,-1 0,-1 1,0-1,0 0,-1 1,-1-1,1 0,-1 0,-1 0,0 0,-1 0,0-1,0 1,-1-1,0 0,0 0,-3 1,-36 46,33-44,0 0,2 1,-1 0,1 0,1 1,0 0,2 1,-1 0,1 0,-2 12,6-16,-12 54,1 16,11-62,1 1,0-1,1 0,2 1,0-1,2 11,3-4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789"/>
    </inkml:context>
    <inkml:brush xml:id="br0">
      <inkml:brushProperty name="width" value="0.3" units="cm"/>
      <inkml:brushProperty name="height" value="0.6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0 0 816,'5'48'5,"2"55"123,-7-101-57,1 0-1,0 0 1,-1 0-1,1 0 1,0 0-1,0 0 1,0 0-1,0 0 1,0 0-1,0 0 1,1 0-71,5 9 238,5 13-258,1-1 1,15 21 19,-28-44 9,1 1 0,-1 0 0,1-1-1,0 1 1,-1 0 0,1-1 0,0 1 0,-1-1 0,1 1 0,0-1-1,0 1 1,-1-1 0,1 1 0,0-1 0,0 0 0,0 0 0,0 1-1,0-1 1,-1 0 0,1 0 0,0 0 0,0 0 0,0 0 0,0 0 0,0 0-1,0 0 1,0-1 0,-1 1 0,1 0 0,0 0 0,0-1 0,0 1-1,0 0 1,-1-1 0,1 1 0,0-1 0,0 1 0,-1-1 0,1 0-9,30-30 95,-23 22-243,25-25-1045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790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139 1 1080,'0'0'0,"-27"22"0,-15 15 0,-27 22-336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4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48 1 3320,'0'0'0,"0"0"0,-24 59 0,0 0-2016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791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109 129 904,'0'0'0,"-19"20"0,-9 15 0,-21 21-200</inkml:trace>
  <inkml:trace contextRef="#ctx0" brushRef="#br0" timeOffset="1">109 93 816,'0'0'0,"-19"17"0,-9 12 0,-21 16-136</inkml:trace>
  <inkml:trace contextRef="#ctx0" brushRef="#br0" timeOffset="2">50 1 1176,'-9'59'47,"8"-52"186,1-7 20,0 0-106,-3-20 69,2 16 264,-4-13-647,5 17-1026</inkml:trace>
  <inkml:trace contextRef="#ctx0" brushRef="#br0" timeOffset="3">1 161 1080,'0'0'0,"0"0"0,0 0 0,0 0 360,0 0-360,0 10 368,3 8-368,-3-18-304,0 0 304,0 14-304,0 3 304,0 11-344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795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2296 2020 1624,'0'0'-56,"2"-3"9,14-18 1185,1 0 0,1 2 0,1 0 0,1 1 0,0 0 0,2 1-1138,-10 8 15,0 1 1,1 0-1,-1 1 0,2-1-15,13-5 126,-6 3-192,-11 5 222,0 0-1,-1 0 1,0-1-1,0 0 1,0-1 0,-1 0-1,0 0 1,-1 0-1,7-9-155,6-4 409,0-2-1,-2-1 0,0 0 0,-2-1 0,0-1 0,-2 0 1,2-7-409,30-93 456,-43 115-435,-2 4-2,1 1 1,-1-1-1,1 1 1,1-1-1,-1 1 1,1 0-1,0 0 1,0 0-1,0 0 1,1 1-1,1-2-19,15-18 19,13-19 143,-23 27-172,-1-1 0,0-1 0,-1 1 0,-1-1 0,0-1 0,-1-3 10,3-4 17,-9 25 130,1-2-1,2-4-143,0 0 0,1 0 0,-1 1 0,1 0 1,0-1-1,1 1 0,0 1 0,1-2-3,11-15-75,2 1 162,-14 16-47,0 0 0,0 0 0,0-1 0,-1 0 0,0 0 0,0 0 1,3-6-41,12-29-97,29-50-222,6-19 439,-35 76 55,2 1 0,12-15-175,-31 45-8,0 0 0,0 0 0,0 0 0,-1-1-1,1 1 1,-1 0 0,0-1 0,0 1 0,-1-1 0,1-3 8,2-6 140,-2 10-132,0 0 4,8-64-638,-4 19 1184,-5 47-558,0 1-24,0 0 1,0-2 21,-1 0 1,1 0-1,0 0 0,0 0 0,-1 1 0,1-1 1,1 0-1,-1 0 0,0 0 0,0 0 1,1 0-1,-1 1 0,1-1 2,1-14-10,0-23 207,-1 26-289,-1 0 1,0 1 0,-1-1-1,0 0 1,-3-11 91,1 9 81,3 12-60,0 0 0,-1-1 0,0 1 0,1 0 0,-1 1 0,0-1-1,-1 0 1,1 0 0,0 0 0,-1 1 0,0-1 0,0 0-21,0 1-32,-1-8-4,-2-3 47,3 3-28,0 0 0,-1-1 1,0 1-1,-2-6 17,-2-4-12,0-1 0,2 1 0,-2-16 12,-2-3-487,8 38 701,-4-8-402,-4 40 243,1-1 1,2 1 0,1 0-1,2 0 1,0 1 0,3-1 0,0 1-1,2-1 1,3 9-56,-2-26 23,0-1-1,1 0 1,4 8-23,-3-10 33,-1 1 0,-1-1 0,0 0 0,1 10-33,-2-7 11,0 0 0,-2 1 1,1-1-1,-2 0 0,0 1 0,-3 10-11,-5 13-85,-2-1-1,-4 8 86,-2 5-281,-62 174 689,50-179-408,-2 10 169,29-53-242,1 3-37,0 0 1,-1 0 0,0-1-1,0 1 1,0 0 0,-1-1-1,-2 4 110,0 2 159,-3 1 280,7-10-441,-1 0 0,1 1 1,0-1-1,0 1 1,0-1-1,1 1 0,-1 0 1,0-1-1,1 1 0,-1 0 1,1-1-1,-1 1 1,1 0-1,0-1 0,0 1 1,0 0-1,0 0 1,0 0-1,0 1 2,0-1 68,0 7-61,0 0 0,1 0-1,-1 0 1,2 0-1,0 1-6,-2-8-6,4 27-74,-4-23 119,0 1 1,1 0 0,0 0 0,0 0-1,1 0 1,2 5-40,-3-10 14,-1-2-74,8 48 96,14 50 93,-21-86-178,1 0 1,0 0-1,1 0 1,0-1-1,4 9 49,20 71 58,0-28 450,4 9-971,-29-70 471,2 2-23,0 0 0,0 0 1,0 0-1,-1 0 0,0 1 0,0 0 0,0-1 1,0 1-1,-1 0 0,1 0 0,-1 1 15,1 5 44,-2-8 211,0 0 4,15 58-206,-8-15-117,-8-8 175,0-36 10,0-2 24,0 0-18,0 0-16,0 0-62,-2 0-17,-6 0-24,3-2-3,-8-3 19,1 0-1,0-1 1,0-1-1,0 0 0,1-1 1,0 0-1,1-1 1,-1 0-1,2 0 1,-1-1-1,2-1 1,-1 1-1,-5-11-23,-19-22-381,18 24 383,1 0 0,-9-16-2,2 0 70,-5-2-58,7 2-220,1-1 0,2 0 1,2-2-1,-2-11 208,15 48-73,1 1 27,1 17 312,2 21-358,2 0 1,2-1 0,1 0 0,2-1 0,1 0 0,7 13 91,0 5-201,-15-45 241,-1-4 30,0 0-1,0 0 0,0 0 1,1 0-1,0 0 1,0-1-1,1 1 0,-1-1 1,1 1-70,-2-4 61,-1-31 661,-1 15-684,0 8-35,0 0 0,-1 0 0,0 0 0,0 0 0,-1 0 0,0 0 0,0 1 0,0-1 0,-1 1 1,0-1-1,-2-1-3,1-2-8,-2-6-82,-1 0-1,0 1 1,-2-1-1,1 2 0,-2-1 1,0 1-1,-1 0 91,11 14-2,-1-1 0,1 1 0,0-1 0,0 1 0,-1 0 0,1-1 0,-1 1 0,1 0 0,0 0 0,-1-1 0,1 1 0,-1 0 0,1 0 0,0 0 0,-1-1 0,1 1 0,-1 0 0,1 0 0,-1 0 0,1 0 0,-1 0 0,1 0 0,-1 0 0,1 0 0,-1 0 0,1 0 0,-1 0 2,0 2-10,-1-1 0,0 1 0,1-1 0,-1 1 0,1-1 1,0 1-1,0 0 0,-1 0 0,1 0 0,0 0 0,0 0 1,1 0-1,-1 0 0,0 0 0,1 0 0,-1 0 0,1 0 0,0 1 1,0-1-1,-1 0 0,1 0 0,1 0 0,-1 2 10,4 59-326,-3-59 308,4 25 44,1-1 0,1 0 0,1 0 0,5 9-26,-9-29-5,0 1 1,0-1-1,1 1 1,0-1-1,2 2 5,-5-8 234,-2-2-221,1 0 0,0 0 0,0 0 0,0 0 0,0 0 0,-1 0 0,1 0 0,0 0 0,0 0 1,0 0-1,0-1 0,-1 1 0,1 0 0,0 0 0,0-1 0,-1 1 0,1-1 0,0 1 0,-1-1 1,1 1-1,0-1 0,-1 1 0,1-1 0,-1 0 0,1 1 0,-1-1 0,1 0 0,-1 1 0,1-1 1,-1 0-1,0 0 0,1 1 0,-1-1 0,0 0 0,0 0 0,1 0 0,-1 1 0,0-1 0,0 0 1,0 0-1,0 0 0,0 0 0,0 1 0,-1-1 0,1-1-13,-4-46-5,3 44 25,0-2-18,-1-10 120,-1 0 1,-1-1-1,0 2 0,-4-10-122,-12-17 224,-2 1 1,-7-8-225,-15-14-11,41 61 3,1-1 0,-2 1 0,1 0 0,0-1-1,0 1 1,-1 1 0,1-1 0,-1 0 0,1 1 0,-1 0 0,0 0 0,0 0 0,0 0 0,1 1 0,-1-1 0,-1 1 8,-1 0-32,-4 1-228,2 3 192,1-1 1,0 2 0,1-1 0,-1 1 0,1 0 0,0 0 0,0 1 0,0 0 0,1 0 0,-3 4 67,-2 4-79,1 0-1,0 0 1,2 1 0,-2 2 79,7-12-73,-1 0-1,1 0 1,0 0 0,0 0 0,1 1 0,0-1 0,0 1 0,0-1 0,0 5 73,-1 11-96,-2-1 66,-2 51 266,4-46-106,0 11-89,1 0 0,2-1 0,1 1 0,2 0 1,4 17-42,8-8 92,-16-45-76,1 0 1,-1 1 0,0-1 0,1 0 0,-1 0 0,1 0 0,-1 0-1,1 0 1,-1 0 0,1 0 0,-1 0 0,1 0 0,-1 0-1,1 0 1,-1 0 0,1 0 0,-1-1 0,1 1 0,-1 0 0,1 0-1,-1 0 1,0-1 0,1 1 0,-1 0 0,1-1 0,-1 1 0,0 0-1,1-1 1,-1 1 0,0 0 0,1-1 0,-1 1 0,0 0-1,0-1 1,1 1 0,-1-1-17,13-27 62,-3-15-62,-2-13 0,-8 9 21,-2 0 0,-2 1 0,-10-45-21,8 53 27,2 11 43,-2 1 0,0 0 0,-2 0 0,-4-8-70,3 11 0,3 4-27,-1 1 1,-1 0-1,-1 0 0,-1 1 0,-10-13 27,10 14-6,4 6-1,-1 0 1,0 0-1,-1 0 0,0 1 1,0 0-1,-1 1 0,-7-6 7,12 11-13,-9-4-213,6 6 191,-1 0 0,1 0 1,-1 1-1,1 0 0,-1 0 1,1 1-1,-7 1 35,13-2 7,1 0 0,-1 1 0,0-1 0,1 0 0,-1 0 0,0 1 0,1-1 0,-1 0 0,0 1 0,1-1 0,-1 1 0,1-1 0,-1 1 0,1-1 0,-1 1 0,1-1 0,-1 1 0,1-1 0,-1 1 0,1 0 0,0-1-7,-1 1 3,-7 10 14,0 0-1,0 0 1,1 1 0,1 0-1,0 0 1,0 0 0,1 1-1,1 0 1,-1 5-17,-13 57 13,4 0 1,-1 33-14,11-76-3,-1 55-310,5-57 207,1 157 108,6-96 218,-7-89-220,0-1 1,1 1-1,-1 0 1,0-1-1,1 1 1,-1-1-1,1 1 1,-1-1-1,1 1 1,0-1-1,-1 0 1,1 1-1,1 0 0,-2-2 4,0 0-1,1 1 1,-1-1-1,0 0 0,0 0 1,1 0-1,-1 0 1,0 0-1,1 0 1,-1 0-1,0 0 1,1 1-1,-1-1 1,0 0-1,1 0 0,-1 0 1,0-1-1,1 1 1,-1 0-1,0 0 1,1 0-1,-1 0 1,0 0-1,1 0 0,-1 0 1,0-1-1,1 1 1,-1 0-1,0 0 1,0 0-1,1-1 1,-1 1-1,0 0 1,0-1-4,3-2 32,0 0 0,0 0 0,-1-1 0,0 0 0,0 1 1,0-1-1,0 0 0,-1 0-32,5-8 24,8-33 112,-10 28-127,18-71 225,-4 0 0,-3-1 1,0-55-235,-14 126 62,0-33-213,-1 1 1,-4-11 150,3 45 12,-2 0 0,0-1 1,-1 1-1,-1 1 0,0-1 0,-1 1 0,-1 0 0,-6-12-12,13 27-7,-1-1 0,1 0-1,0 1 1,-1-1-1,1 0 1,-1 1-1,1-1 1,-1 1-1,1-1 1,-1 1-1,1-1 1,-1 1-1,1-1 1,-1 1-1,0 0 1,1-1-1,-1 1 1,0 0-1,1-1 1,-1 1-1,0 0 1,1 0-1,-1 0 1,0 0-1,0-1 1,1 1-1,-1 0 1,0 0-1,1 0 1,-1 1-1,0-1 1,0 0 7,-1 1-32,0 0 1,0 0-1,0 0 1,0 0-1,1 0 1,-1 1-1,0-1 1,1 1-1,-1-1 0,1 1 1,-2 1 31,-4 6-132,1 1 1,0 0-1,0 0 0,0 3 132,-3 9-54,0 1 0,2 0 0,1 0 0,-2 15 54,-12 101-104,13-82 94,-1 27-88,3 0 0,4 0 0,5 34 98,-2-105 131,0 0-1,1 0 0,0 0 1,1 0-1,1-1 1,2 5-131,3 7 115,-10-24-107,1 0 1,0 0-1,0 0 1,-1 0-1,1 0 1,0 0-1,0 0 1,-1 0-1,1-1 1,0 1-1,-1 0 1,1 0-1,0-1 1,-1 1-1,1 0 1,0-1-1,-1 1 1,1-1-1,-1 1 1,1-1-1,0 1 1,-1-1-1,1 1 1,-1-1-9,4-6 20,0 1 1,-1-1-1,0 1 1,0-1 0,0 0-1,-1-1 1,0 1 0,0 0-1,0-6-20,1-4 55,22-104-42,-5-1 0,-4-30-13,-15 145-31,3-51-440,-2-44 471,-2 86 18,-1 0 1,-1 0-1,-1 1 1,0-1-1,-1 0 1,0 1-1,-1 0 1,-7-14-19,10 25 26,-1-1 0,0 1 1,0-1-1,0 1 0,0 0 1,-1 0-1,1 1 0,-1-1 1,0 1-1,0-1 1,0 1-1,-1 0 0,1 1 1,-1-1-1,1 1 0,-1 0 1,0 0-1,0 1 0,0-1-26,1 2 0,1-1 0,-1 1 0,0 0 0,1 0 0,-1 0 0,0 0 0,1 1 0,-1 0 0,0-1 0,1 1 0,-1 1 0,1-1 0,-1 0 0,1 1 0,0 0 0,0 0 0,0 0 0,0 0 0,0 0 0,0 0 0,0 1 0,1 0 0,-1-1 0,1 1 0,0 0 0,0 0 0,-1 1 0,-19 32-17,1 2 1,-12 32 16,20-43-13,-2 6-48,1 1-1,2 1 1,-3 17 61,6-21-34,-1-2-50,2-1 1,2 1 0,0 1 0,2-1-1,1 4 84,-3 17-138,5-35 104,-3 14 54,2 0-1,1 0 0,1 1-19,8 34 224,-7-63-214,-1-1 0,0 1 1,0-1-1,1 1 0,-1-1 0,0 1 0,1-1 1,-1 1-1,0-1 0,1 1 0,-1-1 0,1 0 1,-1 1-1,1-1 0,-1 0 0,1 1 1,-1-1-1,1 0 0,-1 0 0,1 0 0,-1 1 1,1-1-1,-1 0 0,1 0 0,-1 0 0,1 0 1,0 0-1,-1 0 0,1 0 0,-1 0 1,1 0-1,-1 0 0,1 0 0,0 0 0,-1-1 1,1 1-1,-1 0 0,1-1-10,0 1 25,1 0-21,0-1-1,0 0 1,-1 0-1,1 0 0,0 0 1,0 0-1,-1 0 1,1-1-1,0 1 1,-1-1-1,1 1 1,-1-1-4,6-8-3,0 0 0,0 0 0,-1 0 0,-1-1 0,1 0 0,-2 0 0,3-10 3,20-77-12,-23 81 19,6-33 20,-1 1 0,-3-1 0,-2-1 0,-3-41-27,-1 73 7,-1 0-1,-1 1 1,0-1 0,-1 0-1,-3-5-6,4 15 5,0 3 1,0 0 0,0 0 0,0 1 0,0-1 0,-1 1 0,0-1 0,0 1 0,-1 0 0,1 0 0,-1 0 0,0 1 0,-1 0 0,-2-3-6,2 2-4,-7-2-62,3 5 47,-1 1 0,0 0 1,0 1-1,0 0 0,-10 1 19,19-1-4,0 0 0,0 0 0,1 0 0,-1 1 0,0-1 0,0 0 0,0 1 0,0-1-1,0 0 1,0 1 0,0-1 0,1 1 0,-1-1 0,0 1 0,0 0 0,0 0 4,-13 12-28,0 0 0,1 1 0,0 1 0,1 0 1,1 0-1,-3 7 28,-7 12-41,1 2 1,-1 7 40,10-18-17,1 1 1,1 0 0,2 0-1,-2 14 17,3-16-9,0 0-14,1 0-1,1 0 1,1 1-1,1 0 0,1 15 24,0-15-32,-1 62-23,2-86 55,0 1 1,0-1 0,0 0-1,0 0 1,0 0 0,0 0-1,0 0 1,0 0-1,0 0 1,0 0 0,0 0-1,1 0 1,-1 0-1,0 0 1,1 0 0,-1 0-1,1 0 1,-1 0 0,1 0-1,-1 0 1,1-1-1,0 1 1,-1 0 0,1 0-1,0-1 1,0 1 0,0 0-1,0-1 1,-1 1-1,1-1 1,0 1 0,0-1-1,0 1 1,0-1-1,0 0 1,0 1 0,0-1-1,0 0 1,0 0 0,0 0-1,1 0 1,-1 0-1,2 0 1,0-1 1,0 1-1,0-1 1,-1 0-1,1 0 1,0 0-1,0-1 1,-1 1-1,1-1 1,-1 1-1,1-1 1,1-1-2,4-4 9,-5 5 6,0-1 0,0 0-1,0 1 1,-1-1 0,1 0-1,-1 0 1,0 0 0,0-1-1,0 1 1,1-4-15,22-38 132,2-19-104,-13 15-18,-1 0 1,-3-1-1,-2 0 0,-2 0 1,-1-12-11,-4 35 78,-1 0 1,-1 1-1,-2-1 0,-4-22-78,4 34 3,1 1-26,-1 1 1,0-1-1,-1 1 0,-1 0 1,0 0-1,-1 0 1,-3-5 22,3 7-9,-5-5-16,-1 5 8,-1 0 0,0 1 0,0 1 0,-8-4 17,6 9-213,2 3 154,1 2 1,-1-1-1,0 2 1,1 0 0,-4 1 58,15-3-12,0 0 0,0 1 0,0-1 0,0 0 0,0 1 0,0-1 0,0 1 0,0-1 0,0 1 0,0 0 0,0-1 0,0 1 0,0 0 0,1 0 0,-2 0 12,-18 20-72,1 1 0,0 1 1,2 1-1,1 0 1,1 2-1,-5 11 72,7-14-7,7-12 36,1 1-1,0-1 0,0 1 1,1 0-1,-1 5-28,-15 65-42,3 0 0,3 3 42,11-63-15,-1 39-14,4-54 23,4 59 1,-4-61 8,1-1-1,0 0 0,0 1 1,0-1-1,0 0 0,1 0 0,-1 1 1,1-1-1,0 0 0,1-1 0,-1 1 1,1 0-1,-1-1 0,2 2-2,3-5 34,-1-2-18,0-1 1,0 0 0,-1 0-1,1 0 1,-1-1 0,1 0-1,-1 0 1,0 0 0,-1-1-1,1 1 1,2-5-17,3-4 61,0-1 0,-1 0 1,-1 0-1,0-1 0,-1-1-61,12-26 78,-3 0 0,-1-1 1,3-21-79,-13 42 6,-2 11 15,-1 1-1,-1-1 1,0 1-1,-1-1 1,0-6-21,0-21 42,-2 0 1,-1 0-1,-2 0 0,-3-5-42,-8-4-2,7 30-37,-51-47 42,46 56 217,1 4-167,0 1 0,0 0 0,0 1 0,-14 0-53,9 5-259,-16 10 104,1 1-1,-4 5 156,15-3-25,-17 22-231,2 2 1,2 2-1,-24 36 256,17-10-69,28-38 57,10-20 13,-17 46 14,3 1 0,-3 25-15,19-75 4,-9 63 38,10-65-38,1-1 0,0 1 0,0-1 1,0 1-1,1 0 0,-1-1 0,1 1 0,0-1 0,0 1 0,1-1 0,0 0 0,-1 0 0,1 1 0,1-1 1,0 1-5,5-1 100,-3-4-97,0 0 0,0-1 1,0 1-1,1-1 0,-1 0 0,0-1 1,0 1-1,0-1 0,0 0 1,-1 0-1,1-1 0,-1 1 1,1-1-1,-1 0 0,2-2-3,10-7-22,-1-1 0,-1-1-1,2-2 23,-12 12 23,1 0 9,-1-1 0,1 0 0,-1 0 0,0 0-1,0-1 1,-1 1 0,0-1 0,1-1-32,6-12 38,28-53-7,-24 39-31,-2-1 0,-1 0 0,-2-1 0,3-24 0,-9 46-1,1-4 5,12-58 64,5-68-68,-18 103 124,-2-31-124,-1 67 24,-1 0 1,1 0-1,-1 0 1,0-1-1,-1 1 1,1 0 0,-1 1-1,1-1 1,-1 0-1,-1 0 1,1 1 0,0-1-1,-1 1 1,0 0-1,1 0 1,-1 0-1,0 0 1,-3-2-25,4 4-1,-8-4-212,3 4 165,1 0 0,-1 1 0,0 0 1,1 1-1,-1-1 0,0 1 1,1 0-1,-1 1 0,1 0 0,0 0 1,0 0-1,-1 0 0,1 1 1,-1 1 47,-12 7-105,1 0 0,0 0 0,-6 7 105,6 1-233,-27 40-1,-9 31 189,9 6 64,-5 26-19,36-79 61,-12 61 4,4 20-51,15-80-16,2-1 0,3 1 1,1 0-1,3 13 2,-1-37 6,1 1 0,4 16-6,-5-35 7,0-1 0,0 1 0,0 0 0,0-1 0,0 1 0,0-1 0,0 0 0,1 1 0,-1-1 0,0 0 0,1 0 0,-1 0 0,1 0 0,-1 0 0,1 0 0,-1 0 0,1 0 0,0-1 0,-1 1 0,1-1 0,0 1 0,0-1 0,0 0 0,-1 1 0,1-1 0,0 0 0,0 0 0,1-1-7,-1 1 32,8-2 376,-1-5-340,-1 0 0,1 0-1,-1 0 1,-1-1 0,1 0 0,-1-1 0,4-7-68,9-14-34,-2-1 0,2-6 34,5-13 6,4-13-4,-8 1-2,-8 2 0,-10 48 2,-1-1 0,0 0 0,-1 1 0,-1-1 1,0 0-1,-1 1 0,0-1 0,-1 0 1,0 1-1,-1-1 0,0 1 0,-3-4-2,5 14 4,-1 0 0,1 0 0,-1 1 0,1-1 1,-1 1-1,0 0 0,1-1 0,-1 1 0,0 0 0,0 0 0,0 0 0,0 0 0,0 0 0,0 0 0,0 1 0,-1-1 0,1 1 0,0 0 0,0-1 1,0 1-1,-1 0 0,1 0 0,0 0 0,0 1 0,-1-1-4,1 0-4,-2 1-11,-1 0 1,0 0 0,1 1 0,-1-1-1,1 1 1,0 0 0,-1 0 0,1 1-1,0-1 1,0 1 0,1 0 0,-1 0-1,0 0 1,1 0 0,-2 3 14,1-2-9,-5 4 2,1 0 0,0 1 1,0 0-1,1 0 0,0 1 0,1 0 1,-4 7 6,4-6-45,-1 3-81,-1 0-1,2 1 1,0 0 0,1 0 0,0 0-1,1 4 127,-2 2-39,1-2-5,0 0 1,1 1 0,1-1 0,1 1 0,1 13 43,0-14-15,0-15 7,-1 21-11,1 1 0,1 0-1,1-1 1,3 17 19,8 23 97,-12-65-77,0 1 0,0 0 0,1-1 1,-1 1-1,0 0 0,1-1 0,-1 1 0,1-1 0,-1 1 0,1-1 1,-1 1-1,1-1 0,-1 1 0,1-1 0,-1 1 0,1-1 1,0 1-1,-1-1 0,1 0 0,-1 0 0,1 1 0,0-1 1,0 0-1,-1 0 0,1 0 0,0 0 0,-1 1 0,1-1 1,0 0-1,0 0 0,-1-1 0,1 1 0,0 0 0,-1 0 0,1 0 1,0 0-1,-1-1 0,1 1 0,0 0-20,17-8 27,-16 7-23,-1 0 0,1 0 0,0 0 0,-1 0 0,1-1 0,0 1-1,-1-1 1,0 1 0,1-1 0,-1 1 0,0-1 0,0 0 0,0 0 0,0 0-1,1-1-3,3-7 9,3-1-5,14-28 7,-4 0-5,3-10-4,-16 35 16,-1-1 0,0 0 0,-1 0 0,-1 0 0,0-10-18,-1 18 8,-1-1 1,0 0-1,-1 1 0,0-1 1,0 1-1,-1-1 1,0 1-1,0 0 0,0-1 1,-1 1-1,-2-4-8,-13-13 2,13 20-45,1 0 1,-1 1-1,-1-1 1,1 1-1,0 0 1,-1 0-1,0 0 1,1 1-1,-1 0 1,0 0-1,0 1 1,0 0-1,0 0 1,-1 0-1,1 0 1,0 1-1,0 0 1,-1 1-1,1-1 1,0 1-1,0 0 1,-3 2 42,-6 0-89,1 1 0,0 0 1,-1 1-1,2 1 0,-1 0 0,1 1 1,-1 1 88,2 2-12,0 0 1,1 0 0,1 1 0,-1 1-1,2 0 1,0 0 0,0 1 0,1 0-1,1 0 12,5-9-13,1 0-1,-1 0 1,1 0 0,0 0-1,0 1 1,1-1-1,-1 0 1,1 0-1,0 1 1,0-1 0,0 0-1,0 0 14,11 53-38,-6-35 40,0-3-4,4 29-17,-9-47-40,4 1 33,-1-1-1,1 1 1,0 0 0,-1 0-1,0 1 1,1-1 0,-1 1 0,0 0-1,0-1 1,0 1 0,-1 1-1,2 0 27,12 12-104,-13-14 86,0-1-1,0 1 1,1-1-1,-1 0 1,1 0-1,-1 0 1,1 0 0,-1-1-1,1 1 1,0-1-1,-1 0 1,1 0-1,-1 0 1,1-1 0,2 0 18,59-13 76,-55 11-83,107-35 195,-67 20-126,1 3 0,2 1-62,-51 14 24,1-1 0,-1 1 0,0-1 0,0 0 0,0 1-1,0-1 1,0 0 0,0 0 0,-1 0 0,1-1 0,0 1 0,0 0-1,-1-1 1,1 1 0,-1-1 0,1 1 0,-1-1 0,0 0 0,0 0 0,0 1-1,1-1 1,-2 0 0,1 0 0,0 0 0,0 0 0,-1 0 0,1-1-1,-1 1 1,1 0-24,-2 1 15,0 0 0,1 0 0,-1 0-1,0 0 1,0 0 0,0 0 0,0 0-1,0 0 1,0 0 0,0 1 0,0-1 0,0 0-1,0 1 1,0-1 0,0 0 0,0 1-1,-1-1-14,1 1 24,-9-5-10,0 0 0,0 1 0,0 0 0,-1 1 1,0 0-1,1 1 0,-1 0 0,0 1 0,0 0 0,0 1 0,0 0 0,0 0 1,0 1-1,0 1 0,0 0 0,0 0-14,-17 6-67,0 0 1,1 2-1,0 1 1,0 1-1,-1 3 67,19-10-16,0 0 0,1 1 0,0 0 0,0 0 0,1 1 0,-1 0 0,2 1 0,-1 0 0,1 0 0,0 0 0,1 0 0,-1 1 0,2 0 0,-1 0 0,1 2 16,2-8-15,1 0-1,-1 1 1,1-1-1,0 1 1,0-1-1,0 1 1,0 0-1,1-1 1,-1 1-1,1 0 1,0 0-1,0-1 1,0 1 0,1 0-1,-1 0 1,1-1-1,0 1 1,1 3 15,12 8-4,10-5 4,10-3 1,16-4 31,0-2 0,-1-2 0,5-2-32,118-11 96,-116 6-97,103-15 311,-145 19 440,-13 3-711,2-2-6,-30 8-36,-8 0 8,-11 2-3,-186 21-82,184-21-92,-37 11 172,40-9 289,-46 7-106,43-11-171,-9 2-96,-1-1-261,-1-1-1,-2-4 346,44 0-52,0 0-1,0 1 1,0 1 0,-4 1 52,19-3 80,2-1-6,0 0-83,0 0-31,0 0-56,0 0 3,0 0 49,0 0 37,0 0 103,0 0 0,0 0-120,0 0-27,0 0-2,0 0 6,0 0 13,0 0 10,0 0 32,-2 0 14,1 0 0,-1 0 0,0 1 0,1-1 1,-1 0-1,1 1 0,0-1 0,-1 1 0,1 0 1,-1-1-1,1 1 0,0 0 0,-1 0 0,1 0 1,0 0-23,-4 2 55,0 0 0,0 0 1,0 0-1,0-1 0,0 0 1,-1 0-1,1 0 1,-4 0-56,-22 4 0,24-5-15,0 0-1,0 0 1,-1 0 0,1-1 0,0 0 0,0 0 0,-7-2 15,13 2 114,-2-1-1,-50-9-770,52 12 577,-7 15 70,-11 10-166,-4 1 634,22-26-538,1-2-2,-1 2 61,-2 5 21,-24 32-188,26-36 176,1-3-9,0 0-46,0 0 43,0 0 199,0 1 11,-2 6-147,-9 35-60,10-40-79,1 0 53,0 1 0,0-1 1,0 1-1,-1-1 1,1 1-1,-1-1 1,0 0-1,0 1 1,0-1-1,0 0 1,-1 2 46,-1 3 99,0 0 1,0 1 0,1-1 0,0 1-1,0 4-99,2-10-266,0-2 54,0 0 432,0 0 50,0 0-227,0 0-55,0 0-9,0 0 2,-15 29-144,4-6-57,10-21 294,1-2 8,0 0-20,0 0-21,0 0-57,0 0 1,0 0 45,0 1 3,0 48-66,1-51 59,45-69-7,33-39-19,-76 106-33,1-1 0,-1 1 0,1 0 0,0 0 0,0 0 0,0 0 0,0 1 0,1 0 0,-1 0 0,1 0 0,0 0 0,0 1 0,0 0 0,0 0 0,5-1 33,6-3-6,24-8 187,1 3 0,0 1 1,35-4-182,43-3-24,-45 2 24,-1-1 1,63-1 158,-4 3-62,34-15-78,-99 15-30,26-6 440,43-1-429,-124 20 46,0-1 0,0 0 0,-1 0 0,1-2 0,0 1 0,-1-1 0,0-1 0,10-5-46,-20 9 434,-1 1-22,0 0-431,-18-27-736,-106-91 1403,123 116-658,0 1 0,1 0 0,-1 0 0,0 0 0,0 0 0,0 0 0,0 1 0,0-1 0,0 0 0,0 0 0,0 1 0,-1-1 0,1 0 0,0 1 0,0-1 0,0 1-1,-1 0 1,1-1 0,0 1 0,-1 0 0,1 0 0,-1 0 10,2 0-17,-1 1 0,0-1 1,0 1-1,0-1 0,1 1 0,-1-1 0,0 1 0,1 0 0,-1-1 0,1 1 0,-1 0 0,1 0 1,-1-1-1,1 1 0,-1 0 0,1 0 0,-1 0 0,1 0 0,0 0 0,0 0 0,0-1 0,-1 1 0,1 1 17,-1 5-107,0 1 0,1-1 0,0 1 1,0-1-1,0 1 0,1-1 0,1 3 107,3 11-407,5 4 326,7-3 81,5-1 0,4-7 0,3-6 1,-20-7 52,-1 0-1,1-1 1,0 0-1,0-1 1,-1 1 0,1-2-1,0 1 1,-1-1-1,1 0 1,-1-1 0,5-2-53,30-17 53,-12 1 90,-2-2 1,0-1-1,-1-1 0,22-28-143,29-34 162,-46 54-162,-3 6 1,-25 23-19,0 0 0,0 0 1,0 1-1,0 0 0,1 0 0,0 0 1,-1 1-1,1 0 0,0 0 0,0 0 0,0 1 1,0 0-1,3-1 18,-1 3-35,0-1 0,-1 1 0,1 0 0,-1 0 0,1 1 0,-1 0 0,0 1 0,1-1 0,-1 1 0,-1 1 0,5 1 35,109 60 424,-116-63-373,1 0 1,0-1-1,-1 1 1,1-1-1,0 0 0,-1 0 1,1-1-1,0 1 1,0-1-1,0 0 0,-1 0 1,1-1-52,4 1 23,-4-1-21,1 0 0,-1 0 0,1 0 0,-1-1 0,0 0 0,1 0 0,-1 0 0,0 0 0,0-1 0,0 0 0,-1 0 0,3-3-2,0 2 3,-2 1 2,-1 1 1,1-1 0,-1 0 0,0 0-1,0-1 1,0 1 0,1-3-6,5-5 6,27-30 1,-17 19 46,-2-1 0,3-8-53,54-98 524,-67 105-934,-10 24 408,1 1-1,-1 0 1,0 0 0,0 0 0,1 0-1,-1 0 1,1 0 0,-1 0 0,1 1 0,-1-1-1,1 0 1,0 1 0,0-1 0,-1 1-1,1 0 1,0-1 0,1 1 0,-1 0-1,0-1 1,0 1 0,1 0 2,-1 0-2,-2 2 5,1 1 1,-1-1 0,1 0-1,0 1 1,1-1 0,-1 1-1,1-1 1,0 1 0,0 0 0,0 0-1,1 0 1,-1 1-4,-1 11 9,-7 45 7,7-52-11,1 0-1,0 1 1,0-1 0,1 0 0,1 1 0,-1-1-1,2 0 1,-1 0 0,1 1 0,2 2-5,-3-12 0,-1-1 1,1 1-1,-1-1 0,1 0 1,-1 1-1,1-1 0,-1 1 1,1-1-1,0 0 1,-1 0-1,1 1 0,0-1 1,-1 0-1,1 0 0,0 0 1,-1 0-1,1 0 0,0 0 1,-1 0-1,1 0 1,0 0-1,-1 0 0,1 0 1,0 0-1,-1 0 0,1-1 1,-1 1-1,1 0 0,0 0 1,-1-1-1,1 1 1,-1-1-1,1 1 0,-1 0 1,1-1-1,26-19 130,-19 11-84,-1-1 0,0 0 0,0 0 0,-1 0 0,0-1 0,-1 0 0,1-4-46,26-84 140,-31 95-188,0 2 161,-1-2-86,-1 6-43,-1 12-101,0 26-190,5-17 141,0 1-1,2-1 1,0 0-1,2 0 1,0 0 0,4 3 166,-7-17 57,0 0 0,1 0 1,1-1-1,-1 1 0,1-1 1,1 0-1,-1-1 0,4 3-57,-5-2-16,9 2 362,-12-9-265,0 1 4,23 31-75,-12-6-126,0 1 1,5 18 115,-18-45 1,5 9 51,9 6 20,14 18-66,-4-7 259,-21-24-398,0 0-1,18 19 110,-17-20 28,-2 0 30,0-1-1,5 3-25,-4-2-3,6-1-2,38 8-495,-36-6 571,0-1 0,0 0 0,0-1 1,0 0-1,1-1-79,61-8 330,-72 8-268,2 1 3,43 6-329,-44-7 278,1 1-1,22 6 103,-6-5-335,16-3 299,-10 0 41,28-7 205,-51 8-340,11-2-104,76-28 555,-86 29-762,49-23-31,41-24 592,-64 20 33,-26 25-276,2 1 1,-4 1 3,0 0 0,0 0 0,0 0 0,0 0 1,0 0-1,0 0 0,0 0 0,0 1 0,0-1 0,0 0 0,1 1 1,-1-1-1,0 1 0,0-1 0,1 1 3,0-1 33,-2 1 23,0 0 64,0 0-40,0 0-222,0 0-6,0 0 182,-15-6 24,-1 0-5,-1 0 0,1-1 0,1 0 0,-1-1 0,1-1 0,1-1-1,-13-10-52,18 13-47,0 1 0,-1-1-1,0 2 1,0-1 0,-1 1-1,0 0 48,0 1 84,0-2 0,0 1 0,-9-8-84,10 5 87,-8-3 46,3 2-125,5 3-15,1 0-20,0 0 0,-1 1-1,1 1 1,-1 0-1,0 0 1,1 1 0,-7-2 27,10 4-5,1 0 0,-1-1 1,1 0-1,-1 0 0,1-1 0,0 0 1,0 1-1,0-2 0,0 1 0,-2-2 5,-6-4-12,11 7-2,-1 1 1,-14-7-108,22 19-146,22 16-174,-27-26 435,16 12-120,-1 1-1,2-2 0,7 4 127,-12-8-236,0 0 0,0 1 0,-1 0 0,0 1 0,-1 0 1,0 0-1,3 5 236,42 55-7876,-27-36 4576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796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6 121 992,'0'0'0,"0"0"0,-5-30 0,5 30 24,0 0-24,6-20 32,8-5-32,8-21-320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797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476 1660 1888,'7'73'427,"-2"-13"707,-1 0 1,-4 34-1135,-10-9-531,4-48 2723,-6-46-2699,3-4 471,1-1 0,1 0 0,0 0 0,1 0-1,0-1 1,1 0 0,1 0 0,-2-12 36,-7-20 176,7 24 15,2 8-67,0-1 1,0 2-1,-2-1 0,1 0 1,-2 1-1,0 0 0,-5-6-124,11 19-22,0 1 0,1 0-1,-1 0 1,0 0 0,1 0-1,-1 0 1,0 0 0,1 0-1,-1 1 1,0-1 0,1 0-1,-1 0 1,0 0 0,1 1-1,-1-1 1,1 0-1,-1 1 1,0-1 0,1 0-1,-1 1 1,1-1 0,-1 1-1,1-1 1,-1 1 22,1-1-37,-18 18-20,-2 12 57,2 11 1,9-7 326,2 0-1,1 0 1,2 0-1,0 29-326,2-40-73,-2 38 728,3 1 0,4 14-655,-3-75 10,0 0 13,-1 0 0,1-1 0,0 1 0,0-1 0,0 1 0,0-1 0,0 1 0,0-1 0,0 1 0,0-1 0,1 1 0,-1-1 0,0 1 0,0-1 0,0 1 0,1-1 0,-1 1 0,0-1 0,0 1 0,1-1 0,-1 1 0,0-1 0,1 1 0,-1-1-23,3-3 39,0 0-1,0 0 1,-1 0-1,1 0 1,-1 0-1,0-1 0,0 1 1,0-1-1,0 1 1,-1-1-1,0 0 1,1-1-39,14-35-20,-3 0 0,-1-2 0,2-17 20,-10 43 5,10-56 5,5-11-192,-15 79 358,0 11-96,2 23-21,1 56 376,-4 0 0,-6 48-435,3-133-20,0 2 132,0 1 1,0 0 0,-1-1-1,0 1 1,0-1 0,0 1-1,0-1 1,0 1 0,-1-1-1,1 0 1,-2 2-113,-7-19 100,-5-24-89,13 26-12,2 1 2,-24-113 35,20 103 69,1 0-1,0 0 1,2 0 0,1-9-105,-1 2 241,-5-111-395,6 131 154,0 0-1,-1-1 1,0 1 0,-1 0-1,0 0 1,0 0-1,0 0 1,-4-6 0,0-1-18,-7-18-11,8 22 74,0 1-1,1-2 0,0 1 1,1 0-1,1-1 1,0 0-1,0 0 1,0-8-45,0-11-79,1 25 63,0 0 1,1 0-1,-1-1 1,1 1-1,1 0 1,-1 0-1,1-1 1,2-5 15,0-4 25,-1-1 0,0 0 0,-1-1-1,-1 1 1,-2-10-25,2-4 121,0 29-27,-5-11 423,1 2-513,2 3-37,-1 1 1,0-1-1,-1 1 0,1 0 0,-1 0 0,-3-3 33,6 8 84,1 2-44,0 0-16,-29-32-92,-7 7 708,34 24-860,-18-33 357,-1-21-48,19 53 606,-7-36-1494,-11-14 818,19 51-31,1 1 53,0 0 205,0 0-14,0 0-256,-1-4-10,1 0 1,-1 0-1,0 0 1,0 0-1,-1 0 1,1 0 0,-1 1-1,0-1 1,0 0-1,-2-1 34,2 0 22,-1 0 1,0 1-1,1-1 0,0-1 0,0 1 0,0 0 0,1 0 0,-1-3-22,0-49 108,3-4-90,-1-33 264,0 93-307,-9-33-151,2 12 313,6 19-135,-1 1 0,1-1 1,0 0-1,0 0 1,1 0-1,-1 0 0,1 0 1,-1-2-3,1 3 28,6-37 52,8-24 319,-13 61-558,4-17 3,1-12 143,-1 14-86,5-29-30,-9 44 150,8-37 246,3-21-134,-12 58-86,9-38 601,-7 33-726,0 1 1,0-1 0,1 1 0,-1 0 0,1-1 0,1 1-1,-1 1 1,1-2 77,-2 5 34,-2 2-2,0 0-7,2-5 31,1 0 1,-1 0-1,-1 0 0,1-1 1,-1 1-1,0 0 1,1-5-57,8-42-198,-10 51 232,0-12 48,0-28-100,0 41 16,0 1 0,0-1 0,0 0 0,0 0 0,0 0 1,0 0-1,0 0 0,0 0 0,0 0 0,0 0 1,0 0-1,0 0 0,1 0 0,-1 0 0,0 0 1,0 0-1,0 0 0,0 0 0,0 0 0,0 0 0,0 0 1,0 0-1,0 0 0,0 0 0,1 0 0,-1 0 1,0 0-1,0 0 0,0-1 0,0 1 0,0 0 1,0 0-1,0 0 0,0 0 0,0 0 0,0 0 0,0 0 1,0 0-1,0 0 0,0 0 0,0 0 0,0 0 1,0 0-1,0-1 0,1 1 0,-1 0 0,0 0 0,0 0 1,0 0-1,0 0 0,0 0 0,0 0 0,0 0 1,0 0-1,0 0 2,6 13-221,8 24-118,-4 1 354,-7-25 12,-1 1 0,0-1 0,0 0 1,-1 2-28,3 62 13,-2-27 12,6 30-25,-4-46 310,0 2-421,1 1 0,7 21 111,-6-40 11,1-1 0,0 0 0,1-1 0,4 7-11,4 5-51,-2 1 1,9 29 50,-19-47-191,-2-6 97,2 29 7,-1-11 136,5 9 193,30 43-86,-23-42-156,25 75 264,-36-98-266,-1 1 1,0 0-1,0 0 1,-1 0 0,-1 2 1,3 13 0,3-2 1085,-15-56-706,1 11-325,-65-179-294,55 149 249,16 44-8,-12-50-2,-9-21 0,13 49-2,0-1-7,-1 0 0,-12-20 10,11 27-77,-1 2 0,-1 0 1,0 0-1,-2 1 1,-9-9 76,19 22 19,0-1-1,0 0 1,1 1 0,0-2 0,1 1 0,0 0-1,0-1 1,-1-5-19,-8-20 82,9 24-142,0 1 0,0-1 0,1 0 0,-1-6 60,3 13-73,-2-5-869,18 43 935,-2 1 0,-2 0 0,2 13 7,4 8 137,-10-29-114,-2 0-1,-1 1 0,-1 2-22,-1-8-27,1 0-1,0 0 0,2 0 0,1 0 0,3 4 28,-7-18 2,16 33 9,-3 1-1,-1 0 1,1 13-11,-9-24-30,-2-7-37,0 0-1,2-1 1,1 0-1,0 0 1,8 11 67,17 53 531,-26-73-540,-1 1 0,-1 0 0,0 0 0,-1 1 1,1 11 8,-2-16 18,-2-4 285,-3-8 359,-5-41 298,2-23-1022,3 30-18,-2 0 0,-4-17 80,-27-107-483,6 50 510,22 77-181,4 19 156,1 0 1,-2 0-1,1 1 1,-1 0-1,-1-1 0,0 1 1,-1 1-1,-6-10-2,11 19-386,1 1 4,0 0 333,0 0 57,-1 3-156,1-3 136,9 29-84,14 48-155,2 0 1,4-2-1,8 8 251,-23-52-46,-1-4 249,-1 1-1,-2 0 0,-1 0 1,-1 2-203,-6-26 43,-1 1-1,0 0 1,0 0 0,0-1 0,-1 1-1,0 0 1,1 0 0,-2 0 0,1 0 0,-1-1-1,1 1 1,-1 0 0,-1 2-43,1-5 128,1-2-121,-1 1-1,1-1 1,0 0 0,-1 1 0,1-1 0,0 0-1,-1 0 1,1 0 0,-1 1 0,1-1-1,0 0 1,-1 0 0,1 0 0,-1 0 0,1 0-1,0 1 1,-1-1 0,1 0 0,-1 0-1,1 0 1,-1 0 0,1 0 0,0-1 0,-1 1-1,1 0 1,-1 0 0,1 0 0,0 0-1,-1 0 1,1 0 0,-1-1 0,1 1 0,0 0-1,-1 0 1,1-1 0,0 1-7,-16-7 61,-13-13 13,1-2-1,2-1 0,0-1 1,1-1-1,-13-18-73,-19-18 428,36 38-455,11 11-107,-1 1-1,0 0 0,-1 0 1,0 1-1,-11-7 135,21 16-72,1 1 63,1-1-1,0 1 1,-1-1 0,1 1-1,0 0 1,-1-1 0,1 1-1,-1-1 1,1 1 0,-1 0-1,1 0 1,-1-1 0,1 1-1,-1 0 1,1 0 0,-1-1-1,1 1 1,-1 0 0,1 0-1,-1 0 1,1 0 0,-1 0-1,0 0 1,1 0 0,-1 0-1,1 0 1,-1 0 0,1 0-1,-1 0 1,1 1 0,-1-1-1,1 0 1,-1 0 0,1 0-1,-1 1 1,1-1 0,-1 0-1,1 1 1,-1-1 0,1 0-1,-1 1 1,1-1 0,0 1-1,-1-1 1,1 0 0,0 1-1,-1-1 1,1 1 0,0-1-1,0 1 1,0-1 0,-1 1-1,1 0 1,0-1 0,0 1-1,0-1 1,0 1 0,0-1-1,0 1 1,0-1 0,0 1-1,0 0 1,0-1 0,0 1-1,0-1 1,1 1 9,38 186-156,-30-149 155,-5-13-3,11 36-460,5 3 456,3 0 1,28 53 7,-48-110-83,9 17 372,0-1 0,2-1 0,6 7-289,-60-86 960,-4-13-960,-33-62-76,57 92-261,14 26-79,8 20-130,81 181 566,-60-124 56,-11-36 251,-11-26-79,3 8 198,-112-223-102,104 207-359,-6-18-683,5 21 332,1 14 204,3 1 158,0 1 0,1 0 0,0 0 0,0 0 0,2-1 0,-1 1 0,1 0 0,1-1 0,0 1 0,1-1 0,0 0 0,1 0 0,0 0 0,1-1 0,0 0 0,2 2 4,-8-12 16,1 1-1,0-1 1,-1 0 0,1 0-1,0 1 1,0-1 0,0 0-1,-1 0 1,1 0 0,0 0-1,0 0 1,0 0 0,-1 0-1,1 0 1,0 0 0,0-1-1,-1 1 1,1 0 0,0 0-1,0-1 1,-1 1-1,1 0 1,0-1 0,-1 1-1,1-1 1,0 1 0,-1-1-1,1 1 1,-1-1 0,1 1-1,0-1 1,-1 0 0,0 1-1,1-1 1,-1 0 0,1 1-1,-1-1 1,0 0-16,5-19 56,-1-15 106,-3-1 0,-1 1 0,-1 0 0,-2 0 0,-2-6-162,3 33-1,0 0 1,0 1-1,-1 0 0,1-1 0,-2 1 0,1 0 0,-1 0 0,-3-5 1,-16-28-5,14 23-249,-1 1 0,0 0 0,-11-12 254,20 27-219,15 20 45,-10-14 138,17 30-20,-1 1 1,-2 1 0,-1 1 0,-1 5 55,0-1-59,3 0 1,1-2 0,8 11 58,27 42 36,-46-81-20,-7-9 43,0 1 0,0-1 0,0-1 0,1 1 0,-1 0 0,1 0 0,0-1 0,0 1 0,0-1 0,0 0 0,0 0 0,0 0 0,1-1 0,-1 1 0,1-1-1,1 1-57,22 9 422,-25-10-303,0-3 0,6-6-90,-1-1 0,0 1-1,0-1 1,-1-1 0,0 1-1,0-1 1,-1 0 0,0 0-1,-1-1 1,1-4-30,0-3 58,-1-1 0,-1 0 1,-1 0-1,0 0 0,-2-17-58,-2-14-28,-3 0-1,-2 1 0,-2 0 1,-6-15 28,15 64-17,0 1 0,0-1 0,0 0 1,1 0-1,-1 0 0,0 0 0,0-1 0,0 1 1,0 0-1,0 0 0,0 0 0,0 0 1,1 0-1,-1 0 0,0 0 0,0 0 0,0 0 1,0 0-1,0 0 0,0 0 0,0 0 0,0 0 1,0 0-1,1 0 0,-1-1 0,0 1 1,0 0-1,0 0 0,0 0 0,0 0 0,0 0 1,0 0-1,0 0 0,0 0 0,0-1 0,0 1 1,0 0-1,0 0 0,0 0 0,0 0 0,0 0 1,0 0-1,0 0 0,0-1 17,12 19-107,8 16 123,52 111-499,3-20 1218,-74-123-415,0-2-296,0 1 0,0-1-1,0 0 1,0 0-1,0 0 1,0 0 0,0 0-1,0 0 1,0-1-1,0 1 1,0 0-1,0 0 1,0-1 0,0 1-1,0 0 1,0-1-24,0-5 1,1 1 1,-1-1-1,-1 1 1,1-1 0,-1 0-1,0 1 1,0-1-1,0 0 1,-1 1-1,0-1 1,0-1-2,-16-62 27,8 45 107,0 0 0,-1 0 0,-11-15-134,11 20-92,-1 1-1,-1 0 0,-1 0 0,-1 2 0,-14-14 93,27 28-280,0 2 266,1-1-1,0 1 1,-1-1-1,1 1 0,-1 0 1,1-1-1,-1 1 1,1 0-1,-1 0 0,1-1 1,-1 1-1,1 0 0,-1 0 1,1 0-1,-1-1 1,1 1-1,-1 0 0,1 0 1,-1 0-1,0 0 1,1 0-1,-1 0 0,1 0 1,-1 0-1,1 0 0,-1 1 15,1 12-68,0 1 0,1-1-1,1 1 1,1-1-1,0 0 1,0 0-1,2 2 69,2 14-267,9 29 290,2 15 65,-11-39 98,2 0 0,1 0 0,15 31-186,-24-63 73,-1-2-68,0 1-1,1-1 1,-1 0-1,0 1 0,0-1 1,0 1-1,0-1 1,1 0-1,-1 1 1,0-1-1,0 1 0,0-1 1,0 1-1,0-1 1,0 1-1,0-1 0,0 0 1,0 1-1,-1-1 1,1 1-1,0-1 0,0 1 1,0-1-1,0 0 1,-1 1-1,1-1 0,0 1 1,0-1-1,-1 0 1,1 1-1,0-1 0,0 0 1,-1 1-1,1-1 1,-1 0-1,1 0 0,0 1 1,-1-1-1,1 0 1,0 0-1,-1 0 0,1 0 1,-1 1-5,-17 12 470,18-12-431,-29 21-118,28-20-181,0-1 212,-1 0-1,1 0 1,0 0-1,0 0 1,0 0-1,0 0 1,0 0-1,0 1 1,0-1-1,1 0 0,-1 1 1,0-1-1,1 1 1,-1-1-1,1 1 1,-1-1-1,1 2 49,0 3-16,1 0 0,0 0 0,1 0 0,-1 0-1,1 0 1,0 0 0,0-1 0,1 1 0,0-1 0,0 1 0,0-1 0,1 0-1,3 4 17,12 21-11,-6-5 49,1 1 437,2-1 0,2 3-475,-18-27 148,0-1 5,-6-23-58,0 7 54,0 3-27,1 1 0,-2 0 0,0 1 0,0-1-1,-5-3-121,-28-44-140,-19-16 140,48 62-57,0-1 0,1 0 0,1-1 0,-3-6 57,-28-43 176,3 10-31,-15-23-346,-8-4 201,48 66-165,-20-25-787,-18-17 952,51 61-71,1 0-1,-1-1 0,0 1 1,0 0-1,0 0 0,0-1 1,-1 1-1,1 1 72,-1-2-67,5 16-147,2 0 0,0-1 0,7 15 214,2 0 49,77 174 126,-47-122-159,-19-25 52,68 139-735,-41-100-1198,-5-9-7455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798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144 1508 3768,'-26'26'183,"24"-26"949,3-5-742,2-7-79,38-70 1674,-22 46-1044,-9 17-718,-1 0-1,-1 0 1,-1-1-1,-1-1 1,0 1-1,-1-5-222,6-19-17,-6 28 294,-3 6-251,0 1 0,1 0 0,1 0 0,-1 0 1,2 0-1,-1 0 0,1 1 0,0-1 0,1 2 0,0-1 0,0 0 0,1 1 0,0 0 0,4-2-26,-10 9 330,-3 6-129,-12 18-64,-15 23-74,-40 42 171,42-57-608,-60 90 849,-8 27 383,94-148-884,1-1-24,0 0-67,10-19-14,-5 7 121,16-20 6,-11 17-15,40-59 1074,29-30-1055,-58 78 203,-2 0 0,-1-2 0,-1 0 0,10-22-203,-17 33 265,1 0 0,11-12-265,13-23-65,-15 26 117,-15 20-36,1 0 0,-1-1 1,0 0-1,-1-1 0,3-5-16,5-9 282,-7 15-262,-1-1-1,0 0 1,0 1 0,-1-1-1,0-1 1,0 1-1,-1 0 1,0-1-20,8-39 713,-7 39-724,0-1-1,-1 1 1,0-1-1,-1 0 0,0 0 1,-1-1 11,3-29 15,12-88 297,-8 92-772,-5 28 558,0 0 0,-1-1 1,0 1-1,0 0 1,-1-3-99,13-44-183,-12 53 155,-1 2 5,0 0-31,2-5-1,0 1 0,0-1 1,-1 1-1,1-1 0,-1 1 1,0-1-1,0-3 55,6-15 96,1-5-1,-8 26-47,0 2 41,11-18 15,8-18-89,0-9-35,-6 8 16,27-74-203,-39 109 254,0-1-1,0-3-104,1-1 0,0 0 0,-1 0 0,-1 1 1,1-1-1,-1 0 0,0-1 58,0-5 132,3 67 220,2-1 0,3 2-352,-4-26 9,0 2-47,-1 0-1,-1-1 0,-2 24 39,0-49 6,0 23 97,1-9-92,-1-1-1,-1 1 1,-1 0 0,-4 17-11,5-32 6,1 1-1,-1-1 1,1 1-1,0-1 1,0 1-1,1-1 1,-1 1-1,1-1 1,1 4-6,2 23 61,-8 36 57,-3 0 33,2-16-145,-2 0 0,-2 0-1,-6 14-5,6-32 72,-1-2-1,-1 1 1,-2-2-1,-1 1 1,-14 21-72,-1-1 263,14-24-277,-1 0-1,-14 19 15,28-44 200,2-2-2,0 0-172,0 0-74,0 0-126,0 0 14,0 0 166,0 0 18,0 0-96,0 0-4,0 0 82,2-3 19,154-216 219,-149 211-196,0 0 0,1 0 0,0 0 0,4-2-48,-1 1-36,-1-1 0,-1 0 1,1 0-1,-1-1 0,-1-1 1,0 1-1,-1-1 0,0-1 0,-1 1 1,2-7 35,4-6 2,-1 4 57,-1-1 1,-1 0 0,5-20-60,19-79-341,-32 119 269,6-43 376,-2 31-396,-1 0 1,-1-1-1,-1 1 0,0-1 1,0-6 91,-2 14 56,0 0 1,-1 0-1,1 0 1,-2 0-1,1 0 1,-1 0-1,0 0 1,0 0-1,-1 1 1,0-1-1,0 1 1,-1-1-57,-1-3-107,0 0 0,0-1 0,1 1 0,0-1 0,1 0 0,0-1 107,3 10 260,0 2-4,0 0-222,-28-41-165,17 25-209,0-1 0,1 0 0,-2-7 340,11 22 54,1 2 26,0 0 63,0 0 1,0 0-64,0 0-28,0 0-58,0 0-54,0 0 16,0 0 86,2 41 56,-4 17 42,-3 0 0,-8 37-140,-28 116-79,21-116 358,16-76-310,-7 38-39,-3 0 0,-2-1-1,-13 27 71,21-64 3,-14 52 10,-2 35 73,16-47-70,5-44-14,1-1 1,1 1-1,0 0 0,0 0 0,2-1 1,0 1-1,1 4-2,6 27 388,-8-43-380,1-1 46,2 3 168,2-12-84,-2-4-110,7-45 160,-8-7-326,-3 51 102,1 1 1,0-1-1,1 0 1,0 0-1,1 1 0,1-4 36,-2 13 40,5-26-518,-4 28 477,-1-1 1,0 0-1,1 1 0,-1-1 1,1 1-1,-1-1 1,1 1-1,-1 0 0,1-1 1,0 1-1,-1 0 1,1 0-1,-1 0 1,1 1-1,-1-1 0,1 0 1,-1 0-1,1 1 1,-1-1-1,1 1 0,-1-1 1,1 1-1,-1 0 1,0 0 0,2 0 2,-1 2 0,1-1 0,-1 0 1,0 0-1,0 1 0,0-1 0,0 1 1,-1-1-1,1 1 0,-1 0 0,2 2-2,1 5-1,-1-1-1,0 1 0,-1 0 1,0-1-1,0 1 0,-1 0 0,0 6 2,-1 102 227,0-115-212,0-3 41,0 0 134,0 0 25,0 0-38,0 0-59,0 0-202,-3 2-24,-6 7 66,7-7-58,-1 1 0,-8 6 58,8-7-72,2-1 93,0 1-1,0-1 0,-1 1 1,1-1-1,-1 0 1,1 0-1,-1 1 0,1-1 1,-1 0-1,0 0 0,0-1 1,1 1-1,-1 0 0,0-1 1,0 1-1,0-1 0,-1 1 22,-33 8-824,-21-10-4087,40-2-2729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799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122 209 3320,'0'0'0,"4"24"0,-3 13 0,-2-27 96,2-20-96,-16-14 96,-10-16-96,25 40 1208,0 0-1208,-19-35 1208,1-2-1208,18 37-56,0 0 56,-14-34-48,4 0 48,-15-31-3880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800"/>
    </inkml:context>
    <inkml:brush xml:id="br0">
      <inkml:brushProperty name="width" value="0.2" units="cm"/>
      <inkml:brushProperty name="height" value="0.4" units="cm"/>
      <inkml:brushProperty name="color" value="#F8B908"/>
      <inkml:brushProperty name="tip" value="rectangle"/>
      <inkml:brushProperty name="rasterOp" value="maskPen"/>
    </inkml:brush>
  </inkml:definitions>
  <inkml:trace contextRef="#ctx0" brushRef="#br0">4 269 3864,'-1'-7'1849,"6"-21"-989,14-42-361,-7 30 669,-11 39-728,-8-33 208,7 31-691,-7-23-346,1 12 431,5 12 172,1 2-8,0 0-196,0 0 16,0 0 269,0 0 12,-8-14-145,7 14-318,0-1-1,0 0 1,0 1-1,1-1 1,-1 0-1,0 0 1,1 0-1,-1 1 1,1-1-1,-1 0 1,1 0-1,-1 0 1,1 0-1,0 0 1,-1 0-1,1 0 1,0 0-1,0 0 1,0 0-1,0 0 1,0-1 156,0-8-4160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8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1264,'0'0'0,"7"10"0,6 7 0,9 10-472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80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393 270 1624,'90'-75'2843,"-3"-13"-1724,-86 87-1084,0 0 0,0 0 0,0 0 0,0-1-1,0 1 1,0 0 0,0 0 0,0 0 0,-1-1-1,1 1 1,-1 0 0,1-1 0,-1 1 0,1-1-1,-1 1 1,0-1-35,0 2 14,0 0 0,0-1-1,0 1 1,0 0-1,0-1 1,0 1 0,0 0-1,0-1 1,0 1 0,0 0-1,0-1 1,0 1 0,-1 0-1,1-1 1,0 1 0,0 0-1,0-1 1,-1 1 0,1 0-1,0 0 1,0-1-1,-1 1 1,1 0 0,0 0-1,0 0 1,-1-1 0,1 1-1,0 0 1,-1 0 0,1 0-1,0 0 1,-1 0 0,1 0-1,0 0 1,-1-1-1,1 1 1,0 0 0,-1 0-1,1 0 1,0 0 0,-1 0-1,1 1 1,0-1 0,-1 0-1,1 0 1,0 0 0,-1 0-1,1 0 1,0 0 0,-1 1-1,1-1 1,0 0-1,0 0-13,-17 7 78,1 0-1,0 1 0,1 0 0,0 2 0,1 0 1,0 0-1,0 1 0,-5 6-77,-8 10 132,1 1 0,0 1 0,-3 10-132,-49 58 377,77-95-538,1-2 89,0 0 45,0 0 54,0 0 25,17-8 68,14-5-192,-2-1 0,0-2 0,0 0 0,-2-2 1,0-2-1,-1 0 0,-1-1 0,12-15 72,31-35 945,-65 68-759,-3 3-146,0 0-24,0 0 96,0 0 0,0 0-154,-5 0 3,0 1 0,0 0 0,0 0 0,0 0 0,0 0 0,1 1 0,-1 0 0,1 0-1,-1 0 1,1 0 0,0 1 0,0 0 0,0 0 0,0 0 0,-2 3 39,-10 9 157,2 0 0,-1 2 0,0 2-157,-20 23-198,34-41 200,-16 18-440,17-12 43,11-5-7,-5-4 391,1 0 0,-1 0 0,1 0 0,-1-1-1,0 1 1,0-2 0,0 1 0,1-2 11,51-35 412,-50 35-317,5-6 8,0-1 1,0-1-1,7-9-103,1-1-46,42-40 242,-61 61-180,-2 2 14,0 0 44,-27 7 380,14-1-481,0 0 1,0 1 0,1 0 0,0 1-1,1 0 1,-1 1 0,2 0-1,-4 4 27,-19 21 489,-23 31-489,24-27-684,28-33 561,-16 22-129,20-27 254,0 1-1,0-1 0,-1 0 1,1 0-1,0 0 0,0 0 1,0 0-1,0 0 0,0 1 1,0-1-1,1 0 0,-1 0 1,0 0-1,0 0 0,0 0 1,0 1-1,0-1 0,0 0 1,0 0-1,0 0 0,0 0 0,0 0 1,0 0-1,0 0 0,0 0 1,0 1-1,1-1 0,-1 0 1,0 0-1,0 0 0,0 0 1,0 0-1,0 0 0,0 0 1,0 0-1,1 0 0,-1 0 1,0 0-1,0 0 0,0 0 1,0 0-1,0 0 0,1 0 0,-1 0 1,0 0-1,0 0 0,0 0 1,0 0-1,0 0 0,0 0 1,1 0-1,-1 0 0,0 0 1,0 0-1,0 0-1,21-7 72,-11 1-71,0-1 0,-1 0 1,1 0-1,-1-1 0,-1 0 1,1-1-1,-2 0 0,1 0 1,-1-1-1,4-6-1,30-36 500,-2 7-203,-37 43-493,-2 2 155,0 0 40,0 0-63,-24 8-16,-14 15 80,1 2 1,-33 30-1,15-21-385,53-33 513,2-1-400,0 0 25,0 0 550,0 0 26,0 0-442,0 0-73,0 0 156,0 0 119,0 0 326,0 0-62,0 0-570,0 0-81,0 0 252,0 0 63,0 0 6,0 0-15,0 0-63,17-29 40,-14 23 44,0-1-1,0 1 0,1 0 0,0 0 1,0 0-1,0 1 0,0-1 0,1 1 1,0 0-1,0 0 0,1 1 0,2-2-28,9-10-141,22-15 21,-27 23 74,-10 7-179,-2 1 32,3-2 261,44-19 968,-45 20-1396,-2 1 57,0 0 518,0 0 7,0 0-483,0 0 45,0 0 647,0 0 54,0 0-425,0 0-128,0 0-104,0 0 4,0 0 103,0 0 33,0 0 58,0 0 116,0 0 72,0 0 189,0 0-64,0 0-463,0 0-79,0 0 150,0 0 19,0 0-67,0 0 22,-14 12 158,-50 30 504,16-5-569,-8-14-235,54-22 210,2-1 846,-13 13-319,-26 13-1065,37-25 610,2-1-362,0 0-18,-12 11 399,-32 24 95,36-25-231,6-8-224,2-2 6,-30 15 487,5-2 4,54-19-178,-20 5 14,-1-1 0,1 0 0,-1 0 0,0-1 0,0 0 1,0 0-1,0-1 0,3-2-53,51-29-395,-60 33 371,-2 2-121,1-1 133,1 0-1,-1 1 1,0-1 0,1 0 0,-1 1 0,0-1 0,1 1 0,-1-1-1,1 1 1,-1 0 0,1-1 0,-1 1 0,1 0 0,-1 0 0,2 0 12,11-2-9,-12 1 51,0 1 0,0-1 0,0 0 0,0 1 0,0-1-1,-1 0 1,1 0 0,0 0 0,0-1 0,-1 1 0,1 0 0,0-1 0,-1 1 0,0-1 0,1 0-1,-1 1 1,0-1 0,0 0 0,0 0 0,0 1 0,1-3-42,-2 3 69,0 1 102,0 0-59,-9-1-164,0 1 0,1 0 0,-1 1 0,0 0-1,1 0 1,-1 1 0,0 0 0,1 0 0,0 1 0,0 0 0,0 0 0,0 1 52,-23 11 68,-1-2 0,0-1 0,-8 1-68,-17 3-232,55-15 30,2-1 184,0 0-1,0 0-233,0 0 73,0 0 509,0 0 43,0 0-330,0 0-153,0 0-275,0 0 34,0 0 398,5-1 5,1 0-1,0 0 1,-1 0 0,1 0 0,-1-1-1,0 0 1,0 0 0,1-1-52,-1 1 20,0 0 0,1 0 1,-1 0-1,1 0 0,-1 1 0,1 0 1,0 0-1,0 1-20,-1 0-237,26 1 929,-24 2-23,-16 2-537,-32 12-423,20-7 400,-1-2-1,1 0 1,-19 3-109,51-7 116,0-1 1,0-1-1,1 0 1,-1 0-1,1-1 1,-1 0 0,11-2-117,-2-3 38,0-2 0,-1 0 0,1-1 1,-1-1-1,-1 0 0,0-2 1,13-8-39,30-13 8,34-21 390,-93 51-247,-2 1 172,0 0-26,0 0-249,0 0-7,0 0 205,0 0-22,-4 1-248,1 0 0,-1 1 0,1 0 0,0 0 0,-1 0 0,1 0 0,0 0 1,0 1-1,1 0 0,-1-1 0,1 1 0,-3 2 24,-3 4-125,-109 98-329,112-101 378,9-4 32,22-7 24,34-17 66,-43 12 105,1-2 1,-2 0-1,0-1 1,0 0-1,7-10-151,10-8-251,7-11 25,-3 1 442,-35 38-40,-2 3 96,0 0-31,1 0-230,0 0 1,-1-1 0,1 1-1,0 0 1,-1-1-1,1 1 1,-1-1 0,1 1-1,-1 0 1,1-1-1,-1 0 1,1 1-1,-1-1 1,1 1 0,-1-1-1,0 1 1,1-1-1,-1 0 1,0 0-12,-45 24-89,27-15 94,1 0 0,0 2 0,1-1 0,0 2 0,1 0 0,-4 5-5,-75 73-76,84-80 1,25-17 30,8-4 17,-1-1-1,-1-1 1,0-1 0,-1-1-1,-1 0 1,16-18 28,-18 18 13,35-44 939,-50 58-717,-2 2-302,0 0-66,-17-3 61,-10-1 54,21 4 17,0 2 1,0-1-1,0 1 0,0 0 0,0 0 1,0 1-1,0-1 0,1 1 0,-1 1 1,1-1-1,-2 2 1,-7 7-5,0 1 0,1 0 0,-1 3 5,-12 11-23,-9 7 106,-41 45-198,74-77 33,2-2 30,0 0-82,0 0 7,0 0 134,5-2-5,-1-1 1,1 1-1,-1-1 1,0 0-1,0 1 1,0-2 0,-1 1-1,1 0 1,0-1-3,-2 1-11,48-45-363,-19 17 677,2 1 0,16-10-303,-20 14-20,-5 2 1,-23 22-73,-1 2 13,2 0 80,-1-1 0,0 0 0,1 0-1,-1 0 1,0 1 0,0-1 0,1 0-1,-1-1 1,0 1 0,0 0 0,0 0-1,0 0 1,-1-1 0,1 1 0,0-1-1,7-6 758,-16 7-783,-1 1 0,1 0 0,0 0 1,0 1-1,0 0 0,0 1 0,0 0 0,0 0 1,1 1-1,-1-1 0,1 2 0,-1-1 1,-3 3 24,-3 2 63,0 1 0,0 1 0,1 0 0,0 0 0,0 1 0,-3 6-63,-19 18-84,33-34 17,2-1-113,0 0 13,0 0 130,0 0-8,0 0 10,2-1 74,142-87-229,-105 68 644,-31 16-438,0 1 0,-1-1 0,1-1 1,-1 1-1,2-3-16,-7 5 227,-2 2-23,10-8 454,-74 26-626,-5 1-273,67-19 229,2 0 5,-4 0-104,8 0-134,8 0-116,-3-3 400,0 0 0,0-1 1,0 0-1,-1 0 0,1-1-39,-2 1 40,-1 0-1,1 1 0,0 0 1,0 0-1,1 0 0,-1 1 1,2 0-40,-6 2-4,-1-1 0,1 1 0,-1-1 0,1 1 0,-1-1 0,1 0 0,-1 0 0,1 0 0,-1 0 0,0-1-1,1 1 5,23-14-23,-24 15 44,-2 0 62,0 0 25,0 0 22,0 0-27,0 0-134,0 0-10,0 0 90,0 0 10,-1-1-53,-13 1-13,6 1 6,3-1 7,0 0 1,0 1-1,0 0 1,0-1 0,0 2-1,1-1 1,-1 0 0,0 1-1,1 0 1,-1 0 0,1 1-1,-3 1-6,-25 14 24,17-10-24,4 0 0,2-1-1,8-5-50,1-2-175,0 0-18,0 0 88,0 0 51,0 0 97,0 0 89,14-11 329,2-1-170,-1 0-268,2 1-1,-1 0 1,17-7 28,-31 17-57,13-4 437,-15 2 93,-13 1-212,0 4-283,0 1 0,0 0-1,0 0 1,1 2-1,-1-1 1,1 2-1,0 0 1,1 0 0,-9 6 22,-19 10-336,24-3 334,15-19 2,0 0 0,0 1 0,-1-1 1,1 0-1,0 0 0,0 0 0,0 0 0,0 0 0,0 0 0,0 0 0,0 1 1,0-1-1,0 0 0,0 0 0,0 0 0,-1 0 0,1 0 0,0 1 0,0-1 1,0 0-1,0 0 0,0 0 0,0 0 0,0 0 0,0 1 0,0-1 1,1 0-1,-1 0 0,0 0 0,0 0 0,0 0 0,0 1 0,0-1 0,0 0 1,0 0-1,0 0 0,0 0 0,0 0 0,0 0 0,0 0 0,1 1 0,-1-1 1,0 0-1,0 0 0,0 0 0,0 0 0,0 0 0,0 0 0,1 0 1,-1 0-1,0 0 0,0 0 0,19-10-32,-17 9-426,-2 1 73,0 0 640,0 0 111,-45 24-204,25-11-152,0-1-1,-2-1 0,-13 5-9,33-15 20,2-1-2,-7 6-26,-19 3-2,23-7 13,-1 0 0,1-1-1,0 0 1,-1 1-1,1-1 1,-1 0-1,1-1 1,-1 1-1,-3 0-2,-10 3 31,-30 22-2,37-22 34,6-2-92,0 0 1,1 0-1,-1 0 1,0 0-1,0 1 0,1-1 1,-3 3 28,4-3-74,2-2-11,0 0 12,0 0 13,0 0 22,0 0 2,4-1-6,17-3 98,0-1 0,-1 0 0,1-2 0,-2-1 0,1 0 0,-1-1 0,0-1 0,-1-1 0,0-1 0,-1 0 0,12-11-56,9-3-317,11-5 128,-39 25 180,-8 5-36,-2 1 47,18-12 502,-16 11-404,-2 1-9,0 0-118,0 0-22,0 0 28,0 0 17,0 0 24,0 0 22,-35 14-44,6-5-42,19-6 31,0 0-1,0 1 1,1 0-1,-7 3 14,-13 5-196,24-10 149,0-1 0,0 1 0,0 1 0,0-1 0,0 1 0,0 0 0,1 0 1,-4 3 45,-2 2 21,0-1 0,0 0 0,-1 0-1,0-1 1,0 0 0,0-1-1,-1-1 1,1 0 0,-7 1-20,13-3 32,0 0 111,-16 14 12,14-11-124,-35 17 53,40-21-109,2-1-15,0 0-56,0 0-6,0 0 18,0 0-5,0 0-36,0 0 18,0 0 94,0 0 23,0 0-14,4 0 4,0-1-1,-1 0 0,1 0 0,-1 0 0,1 0 0,-1 0 0,1-1 0,-1 0 0,0 0 1,23-9 67,-16 9-72,0-1 0,0 0 0,-1-1-1,0 0 1,1-1 0,-2 0 0,1 0 0,0-1-1,2-3 6,33-13-121,-23 13 73,-19 8 28,30-16 76,22-19 513,-51 34-606,-3 2 4,0 0 25,0 0 70,0 0 17,0 0-4,0 0-3,0 0-26,0 0-24,0 0-76,0 0 2,0 0 82,0 0 32,0 0 36,0 0-17,-25 14-169,-3 6 83,-58 46-271,70-54 256,0-1 1,-1 0 0,-14 7 19,0-1 55,14-3 268,15-12-316,1 0-1,-1-1 1,0 1 0,0 0-1,0-1 1,0 1 0,-1-1-1,1 0 1,0 0-1,0 0 1,-1 0 0,1 0-1,-2 0-6,-51 20-366,32-16 246,21-4 117,2-1-34,0 0 26,0 0 124,0 0 13,0 0-76,0 0-55,0 0-148,0 0 19,0 0 212,0 0 30,0 0-104,0 0-27,-4 12-35,1-4-5,16-3-72,12-3 160,0-2-1,0-1 0,0 0 1,-1-2-1,4-2-24,11 0-34,-37 5 35,-1-1 0,1 1 0,0 0-1,-1-1 1,1 1 0,-1-1 0,1 0-1,-1 1 1,0-1 0,1 0 0,-1 0 0,0 0-1,0 0 1,2-1-1,29-19 36,-30 21 132,-2 0 8,0 0-122,0 0-23,0 0 26,0 0 101,0 0 372,0 0-154,-4 2-528,1-1 0,-1 1 0,1 0-1,-1-1 1,1 0 0,-1 0-1,0 0 1,0 0 0,0-1 152,-24 8 209,-138 64 34,142-57-227,16-10-8,1 0 0,-1-1-1,0 0 1,0 0 0,0 0 0,-1-1-1,-8 1-7,-3 3-80,39-9-96,37-10-80,-26 3 349,-24 8-72,0-1 0,0 0 0,0 0 0,0 0 0,0 0 0,0-1 0,-1 0 0,0 0 0,1-1 0,-1 0 0,0 0-21,-5 4 15,1 0-1,-1 0 0,0 0 1,0 0-1,1 0 0,-1 0 1,0 0-1,1 0 0,-1 0 1,0-1-1,0 1 0,1 0 1,-1 0-1,0 0 0,1 0 1,-1-1-1,0 1 0,0 0 0,0 0 1,1 0-1,-1-1 0,0 1 1,0 0-1,0 0 0,0-1 1,1 1-1,-1 0 0,0-1 1,0 1-1,0 0 0,0 0 1,0-1-1,0 1 0,0 0 1,0-1-1,0 1 0,0 0 0,0-1 1,0 1-1,0 0 0,0 0 1,0-1-1,0 1 0,0 0 1,0-1-1,0 1 0,-1 0 1,1 0-1,0-1 0,0 1-14,-21-3-88,-33 9 124,138-65-449,-53 39 744,-25 17-276,0-1 0,0 0 1,-1 0-1,1 0 0,-1-1 1,1 0-56,-3 2-311,-3 3 328,0 0 66,15-10-230,-6 2 131,11-22-23,-3 11-16,-5 10 52,-10 7-4,-2 2 2,0 0 12,0 0 1,13-5-39,42-21-134,-53 25 183,0-1-24,0-1 0,0 1 0,0-1-1,1 1 1,-1 0 0,1 0 0,0 0-1,0 0 1,-1 0 0,1 1 0,3-2 6,11-8-102,-15 10 128,12-11 46,1 0 1,1 0 0,0 2-1,0 0 1,5-1-73,-12 4 10,-3 2-20,-1 1 0,1-1 1,0 1-1,1 0 0,-1 0 0,1 1 0,6-3 10,35-13-28,-46 19 50,-2 0 8,0 0-187,23-9-3708,-13 7-5408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811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414 844,'-9'-10,"1"-1,0 0,0 0,1-1,-1-3,0 1,-1 0,0 0,-4-4,9 14,1 0,1-1,-1 1,1-1,-1 0,1 0,1 0,-1 0,1 0,-1-1,-7-23,9 28,-1 0,1-1,-1 1,1 0,-1 0,0 0,0 0,0 0,1-1,-1 2,0-1,0 0,-1 0,1 0,0 0,0 1,0-1,0 0,-1 1,1-1,0 1,0 0,-1-1,1 1,0 0,-1 0,1 0,-1 0,1 0,-1 0,-5 1,0 0,0 1,1 0,-1 0,-4 3,-9 2,12-4,1 1,-1 0,1 1,1-1,-1 1,1 1,-1-1,2 1,-1 0,1 0,-4 6,-24 23,30-31,0-1,0 1,0 0,0 0,1 0,0 0,-1 0,1 0,1 1,-1-1,1 1,0-1,0 1,0-1,0 1,1 0,0 0,0-1,0 1,1 2,-1 0,1-1,0 1,1-1,0 1,0-1,0 0,1 1,0-1,0 0,0-1,1 1,0 1,12 13,-13-15,1 0,-1 0,1 0,0 0,0-1,0 0,1 0,0 0,-1 0,1-1,1 0,-1 0,0 0,1-1,-1 0,1 0,1 1,9 1,-1 1,0 0,-1 2,0 0,11 6,-49-49,-15-3,27 28,0 0,1-1,0 0,1-2,5 6,0 0,0 0,1-1,0 1,0-1,1 0,0-1,1 1,0 0,1-1,-1-6,2 15,1 0,-1 0,1 0,-1 0,0 0,1 0,0 0,-1 0,1 0,0 0,-1 0,1 1,0-1,0 0,0 0,0 1,0-1,0 0,0 1,0-1,0 1,0-1,0 1,0 0,0-1,0 1,0 0,0 0,0 0,1 0,-1 0,0 0,47 2,-32-1,-7 0,1 0,-1 1,0-1,-1 2,1-1,0 1,-1 1,1-1,-1 1,0 1,0 0,0 0,-7-4,1 0,-1 0,1 0,0 0,-1 0,1 0,0 0,0 0,0 0,0-1,0 1,0-1,0 0,0 1,0-1,0 0,0 0,0 0,0 0,0-1,0 1,0-1,0 1,0-1,-1 1,1-1,0 0,0 0,0-1,0-1,0 1,-1 0,1-1,-1 1,0-1,0 1,0-1,0 0,0 1,0-1,-1 0,1 0,-1 0,0 1,0-1,0 0,0 0,-1 0,1-10,-3-21,3 33,-1 0,0 0,1 0,-1-1,1 1,-1 0,0 0,0 0,0 0,0 0,0 1,0-1,0 0,0 0,0 1,0-1,0 0,0 1,-1-1,1 1,0 0,0-1,-1 1,0 0,-5-2,0 0,0 0,0-1,0 0,1 0,-2-1,5 2,1 1,0 0,-1-1,1 1,0-1,0 0,0 0,0 0,0 0,0 0,1 0,-1 0,1-1,-1 1,1-1,0 1,0-1,0 1,1 1,0 0,0 0,0 0,1 0,-1 1,0-1,1 0,-1 0,0 1,1-1,-1 0,1 1,-1-1,1 0,-1 1,1-1,-1 1,1-1,0 1,-1-1,1 1,0-1,0 1,-1 0,1-1,0 1,0 0,0 0,-1-1,1 1,0 0,0 0,0 0,-1 0,1 0,0 0,0 0,38 0,-35 0,1 0,1 0,-1 1,0-1,0 1,0 0,1 0,-1 1,0-1,0 1,-1 0,1 1,0-1,-1 1,1 0,-1 0,0 0,0 1,0-1,-1 1,1 0,-1 0,0 0,0 1,2 3,13 18,0 0,2-2,0-1,2 0,3 0,-20-18,0 0,0 1,0-1,-1 1,0 0,0 0,0 1,-3-5,0 0,0-1,0 1,0 0,0 0,-1 0,1 0,0 1,-1-1,0 0,1 0,-1 0,0 0,0 0,0 1,-1-1,1 0,0 0,-1 0,0 0,1 0,-1 0,0 0,0 0,-1 1,0-1,0 0,-1 0,1-1,0 1,-1-1,0 1,1-1,-1 0,0 0,1-1,-1 1,0 0,0-1,-1 1,-45 2,44-3,-43 1,4 0,-42 5,42-2,-1-2,0-2,-21-4,64 4,-1 0,0 0,0-1,1 1,-1-1,0 1,1-1,-1 0,0 0,1 0,-1-1,1 1,0 0,-1-1,1 0,0 1,0-1,-1-1,0-2,0 0,0 0,1 0,0 0,0-1,0 1,-1-5,-1-2,3 8,-1 1,0-1,0 1,0 0,-1 0,1 0,-1 0,1 0,-1 0,0 1,0-1,-3 0,5 2,1 0,-1 0,0 1,0-1,0 1,0-1,0 1,0-1,0 1,0-1,0 1,0 0,0 0,0-1,0 1,0 0,0 0,0 0,0 0,0 0,0 0,-1 1,1-1,0 0,0 1,0-1,0 0,0 1,0-1,1 1,-1-1,0 1,0 0,0-1,0 1,1 0,-1 0,0 0,1-1,-1 1,0 0,1 0,-1 0,1 0,0 0,-1 1,0 1,1-1,0 1,0 0,0-1,0 1,0 0,0-1,1 1,-1 0,1-1,0 1,0-1,0 1,0-1,0 1,1-1,-1 0,1 1,-1-1,1 0,0 0,0 0,0 0,0-1,0 1,2 1,9 7,0-1,0 0,14 6,84 33,-98-42,0-1,0-1,10 2,-13-4,0 1,0 0,-1 0,1 1,-1 0,0 1,2 1,-11-6,0 0,0 0,0 0,0 1,0-1,0 0,0 0,1 0,-1 0,0 0,0 0,0 0,0 0,0 0,0 0,0 1,0-1,0 0,0 0,0 0,0 0,0 0,0 0,0 0,0 0,0 1,0-1,0 0,0 0,0 0,0 0,0 0,0 0,-1 0,1 0,0 0,0 1,0-1,0 0,0 0,0 0,0 0,0 0,0 0,0 0,0 0,-1 0,1 0,0 0,0 0,0 0,0 0,0 0,0 0,0 0,0 0,-1 0,1 0,0 0,0 0,0 0,0 0,0 0,0 0,0 0,-14 3,-14-2,0 0,20 0,0 0,0-1,1 0,-1 0,0-1,0 0,1 0,-1-1,1 0,-1 0,-6-3,14 5,0 0,0 0,0 0,0 0,0 0,-1 0,1-1,0 1,0 0,0 0,0 0,0 0,0 0,0 0,0 0,0 0,-1 0,1 0,0-1,0 1,0 0,0 0,0 0,0 0,0 0,0 0,0-1,0 1,0 0,0 0,0 0,0 0,0 0,0 0,0-1,0 1,0 0,0 0,0 0,0 0,0 0,0 0,0-1,0 1,0 0,0 0,1 0,-1 0,0 0,0 0,0 0,0 0,0 0,0-1,0 1,0 0,1 0,-1 0,0 0,0 0,0 0,13-3,16 0,-17 5,1-1,0 2,-1 0,1 0,-1 1,0 0,0 1,6 4,0-1,0 0,0-2,8 2,94 15,-19 0,-76-16,-17-4,-1-1,1 0,0 0,-1-1,1 0,6 0,-3 0,0 0,0 1,0 0,6 2,40 7,-46-11,5 0,0 0,0 1,0 1,0 1,0 0,-1 1,1 1,10 4,-5-1,-1-1,2-1,-1-1,1-1,1-1,-21-2,36 3,0-2,0-1,23-4,17 1,45 3,131-2,-222-4,0-1,0-1,0-1,-2-2,14-6,-31 11,-4 0,0 0,0-1,-1 1,0-2,0 1,0-1,-1 0,0-1,0 0,-1 0,4-7,26-29,-31 39,-1 0,0-1,0 0,-1 1,1-1,-1-1,-1 1,1 0,-1-1,0 1,-1-1,0 0,1-5,0-14,-1 1,-2-1,0-3,-1-22,1 45,1 0,-1-1,0 1,0 0,0 0,-1 0,0 0,0 0,-3-4,3 7,1 0,-1 1,0-1,1 0,-1 1,-1-1,1 1,0 0,-1 0,1 0,-1 0,1 0,-1 0,0 1,0 0,0-1,0 1,0 0,-1 0,-29-6,-1 1,0 2,0 1,0 2,-19 2,46 0,0 1,1 0,0 0,-1 0,1 1,0 0,0 0,0 1,1 0,-1 0,1 0,0 0,0 1,0 0,1 0,0 0,0 1,-2 2,-4 14,1 1,2 0,-1 2,-3 13,6-23,5-12,-1 1,0-1,-1 1,1-1,0 1,-1-1,0 0,-1 2,106-154,-84 123,-14 18,0 1,0 0,0 0,1 1,-1 0,2 0,-1 0,1 0,0 1,0 0,0 1,1 0,2-2,-5 4,0-1,0 0,-1 0,1-1,-1 0,3-2,-3 2,0 0,0 0,0 1,1 0,-1 0,1 0,0 0,3 0,-7 2,0 1,0 0,0 0,0 0,0 0,0 0,0 0,0 0,0 0,0 0,0 0,0 1,0-1,0 0,0 1,-1-1,1 0,0 1,0 0,1 0,0 1,0-1,-1 1,1 0,-1 0,1-1,-1 1,0 0,0 0,0 1,0-1,0 0,5 12,0 0,-1 1,-1-1,0 1,-1 0,0 0,-1 5,-2-15,0-1,0 0,0 1,-1-1,0 0,1 0,-2 1,1-1,0 0,-1 0,0 0,0-1,0 1,0 0,-1-1,1 1,-1-1,0 0,0 0,0 0,-1 0,1 0,-1-1,1 0,-1 1,0-1,-3 1,-3 0,1 0,0 0,-1-1,0 0,0 0,1-1,-1-1,0 0,-37 4,47-3,-1-1,0 1,0-1,0 0,0 0,0 1,0-1,0 0,0 0,0 0,0 0,0 0,0 0,0-1,0 1,0 0,0 0,1-1,-1 1,0 0,0-1,0 1,0-1,0 0,1 1,-1-1,0 1,1-1,-1 0,0 0,1 1,-1-1,1 0,-1 0,1 0,-1 1,1-1,0 0,-1 0,1 0,0 0,0 0,-1 0,1 0,0 0,0 0,0 0,0 0,1-1,-1-2,1 0,0 0,1-1,-1 1,1 0,0 0,-1 0,2 1,-1-1,2-2,-2 3,0 1,-1 0,1 0,0-1,0 1,0 1,1-1,-1 0,0 0,1 1,-1-1,1 1,0 0,-2 0,0 1,-1 0,1 0,-1 0,1 0,-1 0,1 0,0 1,-1-1,1 0,-1 0,1 0,-1 0,1 1,-1-1,1 0,-1 1,1-1,-1 0,1 1,-1-1,1 0,-1 1,1-1,8 23,-2 14,-5-23,1-1,1 1,-1-1,2 1,3 5,-3-9,-3-5,1 0,-1-1,0 1,0 0,0 1,-1-1,0 0,1 4,-2-7,-1 0,1-1,0 1,-1 0,1-1,-1 1,0-1,1 1,-1-1,0 1,0-1,0 1,0-1,0 0,0 1,0-1,-1 0,1 0,0 0,-1 0,1 0,-1 0,1 0,-1-1,1 1,-1-1,1 1,-1-1,0 1,0-1,-23 6,1-1,-1-1,0-1,0-2,0 0,0-2,-7-1,5 0,0 1,1 2,-1 0,0 2,1 1,-8 3,-6 1,1-2,-1-2,0-1,-1-2,-39-4,-9 1,-393 2,479 0,0 0,0 0,1 0,-1-1,0 1,0-1,0 1,1-1,-1 0,0 0,1 0,-1-1,1 1,-1 0,1-1,0 0,0 0,0 1,0-1,0 0,0-1,0 1,0 0,1 0,-1-1,0-1,1 0,0 1,0 0,1 0,-1 0,1 0,0 0,-1-1,2 1,-1 0,0 0,1-1,-1 1,1 0,0 0,0 0,0 0,0 0,1 0,-1 0,1 1,0-1,0 0,0 0,1-1,-1 0,1-1,-1 1,0 0,0-1,-1 0,1 1,-1-1,0 0,-1 0,1-4,-3-54,0 58,0 1,0 0,-1 0,0 0,0 0,0 0,0 1,0-1,-1 1,1 0,-1 0,0 0,0 0,-3-1,-15-12,4 0,-2 1,0 2,0 0,-16-7,-44-29,68 41,-36-29,45 35,1-1,0 1,-1 0,1-1,0 1,0-1,0 0,1 0,-1 0,1 0,0 0,-1 0,1 0,1 0,-2-3,2 5,0 0,1 0,-1 0,0 0,0 0,1 0,-1 0,0 0,1 0,-1 0,1 0,0 0,-1 0,1 0,-1 0,1 1,0-1,0 0,0 0,-1 1,1-1,0 1,0-1,0 1,0-1,0 1,0-1,0 1,0 0,0-1,1 1,42-6,-24 5,-12-1,0-1,1 0,-1 0,0 0,-1-1,1 0,-1-1,1 0,-1 0,-1 0,1-1,-1 0,0 0,0-2,-3 6,-1-1,0 0,0 1,-1-1,1 0,0 0,-1-1,0 1,0 0,0 0,0-1,0 1,-1 0,1-1,-1 1,0 0,0-1,0 1,-1-1,1 1,-1 0,0-1,0 1,0 0,0 0,0 0,-1 0,0 0,1 0,-1 0,0 0,0 0,-1 1,1-1,-1 1,0-1,-10-9,-1 1,0 1,-1 0,0 1,0 1,-3-1,13 6,-1 1,1-1,1 0,-1 0,0-1,1 0,-1 1,1-1,0-1,1 1,-1-1,1 1,0-1,0 0,0 0,0-1,1 1,0 0,0-1,1 1,0-1,0 0,0 0,0 1,1-1,0 0,0 0,1-3,0 1,-1 0,0-1,0 1,-1 0,0 0,0 0,-1 0,0 0,0 0,-1 0,0 0,-1 1,-1-4,-7-19,12 30,0-1,0 1,0 0,0-1,0 1,0-1,0 1,0-1,0 1,0 0,0-1,1 1,-1-1,0 1,0 0,0-1,0 1,1 0,-1-1,0 1,0 0,1-1,-1 1,0 0,1 0,-1-1,1 1,0 0,0-1,0 1,0 0,0 0,0 0,0 0,0 0,0 0,0 1,0-1,0 0,0 0,0 1,0-1,0 0,0 1,4 2,1 0,-1 1,0-1,0 1,-1 0,1 1,-1-1,0 1,4 5,23 22,-18-22,0 0,0-1,1-1,0 0,0-1,1-1,14 5,139 35,-141-39,1-1,0-1,24 1,17 3,-24-3,0-3,22-1,17 0,-55 1,1 2,0 1,1 2,-7-2,-1-1,1-1,0-1,0-1,1-1,-25-1,1 0,-1 0,0 0,0 0,1 0,-1 0,0 0,0 0,0 0,1 0,-1 0,0 1,0-1,0 0,1 0,-1 0,0 0,0 0,0 0,0 1,1-1,-1 0,0 0,0 0,0 0,0 1,0-1,0 0,1 0,-1 0,0 1,0-1,0 0,0 0,0 0,0 1,0-1,0 0,0 0,0 0,0 1,0-1,0 0,0 0,0 1,0-1,0 0,0 0,-1 0,1 1,0-1,0 0,0 0,0 0,0 0,0 1,-1-1,1 0,0 0,0 0,0 0,-1 0,1 0,0 1,0-1,0 0,-1 0,1 0,-4 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5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267 806 904,'0'-7'15,"0"4"60,-1 0 0,1 0 0,0 0 0,1 0 0,-1 0 0,0 0 0,1 0 0,0 0 0,-1 0 0,1 0 0,0 0-1,1 0-74,-1 2 49,1 0 0,-1 0 0,1 0 0,0 0 0,-1 0 0,1 0 0,0 0 0,0 1 0,-1-1 0,1 1 0,0-1 0,0 1 0,0 0 0,0-1 0,0 1 0,0 0 0,0 0 0,0 1 0,-1-1 0,1 0 0,2 1-49,12 0 174,0 1 146,1-1 0,-1-1 0,6-1-320,-15 0 33,-1 0 0,1-1 0,-1 1 0,0-1 0,0 0 1,1-1-1,-2 0 0,1 0 0,0 0 0,1-1-33,3-11 169,3-44 1012,19-203 4222,-28 172-4062,-11 50-1224,2 18 29,2 9-216,-1 0 0,-1 0 0,0 0 1,-1 1-1,0-1 0,-1 1 0,0 1 0,-1-1 1,0 1-1,-1 1 0,0-1 0,-1 2 0,0-1 0,-1 1 1,0 1-1,0 0 0,0 0 0,-1 2 0,0-1 0,-1 1 1,0 1-1,1 0 0,-2 1 0,1 0 0,0 1 0,-1 1 1,-1 0 69,9 1-9,0 1 1,0 1-1,0-1 1,-1 1 0,1 0-1,0 1 1,0-1-1,0 1 1,0 0 0,1 1-1,-1-1 1,0 1-1,1 0 1,0 1-1,0-1 1,0 1 0,0 0-1,0 0 1,1 1-1,0-1 1,0 1 0,0 0-1,0 0 1,1 1 8,-8 11-24,1 1 0,0 0 1,2 1-1,0 0 0,1 0 1,-3 16 23,-4 16-49,2 2 0,3-1 0,1 1 0,4 0 0,1 3 49,3-28-17,1 0 0,2-1 0,0 1 0,2-1 0,1 0 0,1 0 0,1 0 0,2-1 0,1-1 0,8 16 17,-16-35 36,33 52 227,-32-54-289,-1 0 0,0-1 0,1 1 0,0 0 1,0-1-1,0 0 0,0 0 0,1 0 1,-1-1-1,1 0 0,0 0 0,1 1 26,-4-3-160,0 1-1,0-1 1,-1 0-1,1 0 1,0 0-1,0-1 1,0 1-1,0 0 0,0-1 1,-1 1-1,1-1 1,0 1-1,0-1 1,-1 0-1,2-1 161,31-18-1311,-18 10 777,31-19-2659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812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1567 360,'0'0,"1"0,-1 0,0 0,0 0,1 0,-1 0,0 0,0 1,1-1,-1 0,0 0,0 0,0 0,1 0,-1 1,0-1,0 0,0 0,0 0,1 1,-1-1,0 0,0 0,0 1,0-1,0 0,0 0,0 1,0-1,0 0,0 0,0 1,0-1,0 0,0 0,0 1,0-1,0 0,0 0,0 1,0-1,0 0,0 0,0 1,0-1,-1 0,1 0,0 0,0 1,0-1,0 0,-1 0,1 0,0 1,0-1,0 0,-1 0,1 0,0 0,-13 16,13-15,-3 2,0 1,0 0,0-1,-1 1,1-1,-1 0,0 0,1 0,-1-1,-1 1,1-1,0 0,-1 0,1-1,-1 1,1-1,-1 0,1 0,-1-1,0 1,0-1,-3 0,-5 0,0 2,0-1,0 1,0 1,-1 1,-28 5,14-3,0 1,-6 4,16-5,0 0,-1-1,1-2,-1 1,0-2,-10 0,-44-1,-28 6,191-9,11 4,9-1,-85-1,9 1,0-2,1-1,-1-2,18-4,-45 6,-1 0,1 1,0 0,0 0,0 1,-1 0,4 0,-8 1,-1-1,1 0,-1 1,1-1,-1 1,1 0,-1-1,1 1,-1 0,0 0,0 0,1 0,-1 0,0 0,0 0,0 0,0 1,0-1,0 0,0 1,-1-1,1 1,0-1,-1 0,1 1,-1-1,0 1,1 0,-1-1,0 1,0-1,0 1,0 0,0 16,-1 0,0-1,-1 1,-1 0,-1-1,0 0,-2 0,-5 14,1-2,-5 19,10-27,-2 0,0-1,-2 0,-6 11,4-9,-2 0,-1-1,0 0,-2-1,0-1,-8 7,14-17,-1-1,1 1,-1-2,-1 0,1 0,-1-1,-1 0,1-1,-2 0,4-1,-6 2,-1-1,0 0,0-1,-9 1,-23 1,9 0,0-2,-19-1,44-3,0 2,1 0,-1 1,0 0,-4 3,3-2,0 0,0-1,0 0,-4-1,-75 0,-54-6,146 4,1 0,0 0,-1-1,1 1,0-1,0 0,-1 1,1-1,0 0,0 0,0-1,0 1,0 0,0-1,0 1,1-1,-1 1,0-1,0 0,-1-4,0 1,0-1,0 1,1-1,-1 0,1-2,-13-27,-3 4,-2 0,-1 2,-1 0,-13-11,-68-77,99 112,0 0,0 0,1 0,0 0,0-1,0 0,0 1,1-1,0 0,1 0,-1 0,1 0,0 0,0-1,0-18,0 1,1-1,2 0,-1-20,-1 43,0 1,1-1,-1 1,0-1,1 1,-1-1,1 1,-1-1,1 1,0-1,0 1,-1 0,1 0,0-1,0 1,0 0,1 0,-1 0,0 0,0 0,1 0,-1 0,0 1,1-1,-1 0,0 1,1-1,-1 1,1-1,0 1,-1 0,1 0,-1-1,2 1,10-1,0 1,0 0,0 1,5 0,9 1,245 10,-247-5,-23-1,-14-2,4-2,-24 3,-1 2,2 1,-1 2,-8 4,31-10,0 0,0 1,1 0,-1 1,1 0,0 0,-4 5,8-7,0 0,1 1,-1-1,1 1,0 0,1 0,-1 0,1 0,0 0,0 1,0-1,1 1,-1 3,2-7,0-1,0 1,0 0,0-1,0 1,1 0,-1-1,1 1,-1-1,1 1,0 0,-1-1,1 1,0-1,0 0,0 1,0-1,0 0,0 1,1-1,-1 0,0 0,0 0,1 0,-1 0,1 0,-1-1,1 1,-1 0,1-1,0 1,-1-1,1 0,0 1,-1-1,2 0,12 2,0 0,-1-1,1 0,3-2,1 2,7 0,-15 0,0 0,0-1,1 0,-1 0,0-2,2 0,-12 2,1-1,-1 0,1 0,0 0,-1-1,0 1,1 0,-1 0,0-1,0 1,0-1,0 1,0-1,0 0,0 1,0-1,-1 0,1 1,0-1,-1 0,0 0,1 0,-1 1,0-1,0 0,0 0,0 0,0 0,-1 1,1-1,-1 0,1-1,0 2,-1-1,1 1,0-1,0 0,-1 1,1-1,-1 1,0-1,1 1,-1-1,0 1,0-1,0 1,0 0,0 0,0-1,0 1,0 0,-1 0,1 0,0 0,-1 0,1 0,-1 1,1-1,-1 0,1 1,-1-1,1 1,-1 0,0-1,1 1,-1 0,0 0,1 0,-1 0,-1 1,-2 0,1 1,-1 0,1 1,0-1,0 1,-1-1,2 2,-1-1,0 0,1 1,-1-1,1 1,0 0,0 0,1 0,-1 1,-1 1,1 0,0 0,0 0,0 0,1 1,0-1,0 1,1-1,0 1,0 0,0 4,1-9,1 1,-1-1,1 0,0 0,-1 1,1-1,0 0,0 0,1 0,-1 0,0 0,1 0,-1-1,1 1,-1 0,1-1,0 1,0-1,0 0,0 1,0-1,0 0,1 0,8 4,0 0,0-1,12 3,-23-7,138 33,127 13,-249-43,26 4,-27-3,0-1,0-1,0 0,1-1,-1-1,1 0,-1-1,11-3,-25 4,-1 0,1 0,0 0,0 0,0 0,0-1,-1 1,1 0,0-1,0 1,0-1,-1 1,1-1,0 1,-1-1,1 1,0-1,-1 0,1 1,-1-1,1 0,-1 0,1 1,-1-1,0 0,1 0,-1 0,0 1,0-2,0 1,0-1,0 0,-1 1,1-1,-1 1,1-1,-1 1,0-1,1 1,-1 0,0-1,0 1,0 0,0 0,-1-1,-4-5,-1 1,0 0,-1 0,-7-5,11 8,-1 1,0-1,0 1,0 0,-1 1,1-1,0 1,-1 0,1 0,-1 1,1-1,-1 1,1 0,-1 1,-1 0,4-1,1 1,0-1,-1 1,1 0,0 0,-1 0,1 0,0 0,0 0,0 1,0-1,0 1,0-1,0 1,0 0,1 0,-1 0,1 0,0 0,-1 0,1 0,0 0,0 1,0-1,0 0,1 1,-1-1,1 1,-1-1,1 0,0 1,0-1,0 1,0 1,1-2,-1 0,1 0,0 0,0-1,0 1,0 0,0-1,0 1,0-1,1 1,-1-1,0 1,1-1,-1 0,1 0,0 0,-1 0,1 0,0 0,-1 0,3 0,38 15,-37-14,-20-4,-7-1,2 0,-28-5,-1 3,0 2,0 2,-11 2,53 0,1 1,-1-1,1 1,0 0,0 1,0 0,0 0,0 0,0 1,-1-1,1 0,0-1,-1 0,0 0,-2 1,5-3,0 0,0-1,0 1,-1-1,1 1,0-1,0 0,0-1,0 1,0-1,1 0,-1 0,-1-1,-13-5,41-25,-18 22,-1 0,0 0,0 0,-1-1,-1 1,0-1,0 0,-1 0,-1 1,0-1,-1-10,4-59,-1 65,1-3,0 0,1 1,0-1,5-7,-7 20,1 1,0-1,0 1,0 0,0 0,1 0,0 0,0 0,0 1,1 0,-1 0,1 0,0 1,0-1,5-1,1 0,-1 0,1 1,0 1,0 0,0 0,1 1,-1 1,3-1,15 1,0 1,19 3,-31-1,0 1,-1 1,8 3,-9-3,0 0,0-1,0-1,12 1,28-3,-37-1,1 0,-1 2,1 0,-1 1,1 1,-1 1,0 0,6 3,-22-6,43 22,-44-23,0 1,1-1,-1 1,0 0,0 0,0-1,0 1,0 0,0 0,0 0,0 0,0 0,0 1,-1-1,1 0,0 0,-1 0,1 1,-1-1,1 0,-1 1,0-1,0 0,1 1,-1-1,0 0,0 1,0-1,0 1,-1-1,1 0,0 2,-1-2,0 0,0 0,0-1,0 1,0 0,0 0,0 0,0 0,0-1,0 1,0-1,0 1,0-1,-1 1,1-1,0 1,0-1,-1 0,1 0,0 0,-31 2,25-2,-266 0,-17-1,284 1,-1 0,1 1,-1 0,1 0,0 0,0 1,-1 0,1 0,0 1,1 0,-1 0,0 0,1 0,-1 1,1 0,0 0,1 0,-1 1,1 0,0 0,0 0,-2 4,5-8,1 0,-1 0,1 1,-1-1,1 0,0 1,0-1,0 0,0 1,0-1,0 0,0 1,0-1,0 0,0 1,1-1,-1 0,1 1,-1-1,1 0,-1 0,1 0,0 1,0-1,-1 0,1 0,0 0,0 0,0 0,0 0,0-1,0 1,1 0,4 4,1-1,1 1,-1-1,8 2,-10-4,33 13,0-2,1-2,33 5,45 13,-107-26,0-1,1 0,-1-1,0 0,1-1,-1 0,0 0,3-1,17-4,1-1,1-1,-10 1,0 1,1 1,-1 1,20 1,-41 2,1 0,-1 0,0 0,1 0,-1 0,1 0,-1 0,1-1,-1 1,1 0,-1-1,0 1,1-1,-1 0,0 1,0-1,1 0,-1 0,0 0,0 0,0 0,0 0,0 0,0 0,0 0,0-1,-1 1,1 0,0 0,-1-1,1 1,-1-1,1 1,-1 0,0-1,1 1,-1-1,0 1,0-1,0 0,-1 0,1-1,0 1,-1 0,1 0,-1 0,0 0,0 0,0 0,0 0,0 0,0 0,-1 0,1 0,0 1,-1-1,0 1,1-1,-1 1,0-1,0 1,1 0,-1 0,0 0,0 0,-2 0,-6-2,-2 0,1 1,0 1,0 0,-5 0,-42-5,12-3,-1 3,0 1,0 3,0 2,-26 3,71-3,-29 4,29-4,1 0,0 0,-1 0,1 0,0 1,-1-1,1 1,0-1,0 1,-1-1,1 1,0 0,0-1,0 1,0 0,0 0,0 0,0 0,0 1,1-1,0-1,0 1,0 0,1 0,-1 0,0-1,1 1,-1 0,1 0,-1-1,1 1,-1 0,1-1,-1 1,1-1,0 1,-1-1,1 1,0-1,0 1,-1-1,1 1,0-1,0 0,26 13,-23-11,97 38,83 19,-33-12,-102-36,-38-9,-1 0,1 0,-1 1,0 1,5 1,-14-4,0-1,0 0,0 1,0-1,0 1,0-1,0 1,0 0,0-1,0 1,0 0,-1 0,1-1,0 1,0 0,-1 0,1 0,-1 0,1 0,-1 0,1 0,-1 0,1 0,-1 1,0-1,0 0,1 0,-1 0,0 1,-1-1,0 1,1 0,-1 0,0-1,0 1,0 0,-1-1,1 1,0-1,0 1,-1-1,1 0,-1 0,1 0,-1 1,0-1,-7 4,-1 1,1-1,-1-1,-1 0,-7 2,9-4,-1 0,1-1,-1 0,0 0,-6-2,7 1</inkml:trace>
  <inkml:trace contextRef="#ctx0" brushRef="#br0" timeOffset="1">1 212,'1'-2,"1"-1,-1 1,1 0,-1-1,0 1,0-1,0 0,0 1,-1-1,1 0,-1 1,0-1,1 0,-1 0,0-1,1 1,0-1,0 1,0 0,0 0,0 0,1-1,1-1,0 2,0 0,0 0,0 0,1 0,-1 0,1 1,0-1,0 1,0 0,0 0,0 1,1-1,59-14,-17 4,-4 0,0 1,44-4,-71 11,0 0,0 0,11-6,26-7,-39 14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814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1546 203,'-1'0,"1"1,-1-1,1 0,0 0,-1 0,1 0,-1 0,1 0,0 0,-1 0,1 0,-1 0,1 0,-1 0,1 0,0 0,-1 0,1-1,0 1,-1 0,1 0,-1 0,1-1,0 1,-1 0,1 0,0-1,0 1,-1 0,1-1,0 1,-22-15,15 10,-16-8,-1 1,0 2,-4-1,-14-7,26 13,0 0,-1 1,1 1,-1 0,0 1,0 1,-3 1,-5-2,-1 0,-15-4,-39-13,-46-10,-12 14,54 5,0 3,0 4,-27 5,23-2,54 4,20 1</inkml:trace>
  <inkml:trace contextRef="#ctx0" brushRef="#br0" timeOffset="1">107 161</inkml:trace>
  <inkml:trace contextRef="#ctx0" brushRef="#br0" timeOffset="2">1 171,'10'-1,"0"-1,1 0,-1-1,0 0,0-1,0 0,-1 0,7-5,10-3,147-61,-149 65,1 1,-1 1,1 1,0 2,0 0,0 1,12 2,40-5,-2 2,-66 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817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0 185,'5'-2,"-1"1,1-1,-1 0,1 0,-1 0,0-1,0 1,0-1,0 0,0-1,13-7,-6 4,0 0,1 1,0 1,0 0,0 1,1 0,0 1,0 0,0 1,0 0,0 1,0 1,1 0,6-1,0 0,0-2,14-3,26-4,-44 8,0-2,0 0,10-3,6-3,-4 4,0 2,1 0,26 1,-27 2,0-1,0-1,0-2,7-3,-7 3,-1 1,1 1,0 1,0 1,0 2,3 1,38 0,30-4,-18 0,42 6,-119-3,1 0,-1 0,1 1,-1-1,0 1,0 0,0 0,4 2,1 2</inkml:trace>
  <inkml:trace contextRef="#ctx0" brushRef="#br0" timeOffset="1">1694 227,'4'-2,"-9"-1,-9-2,-11 4,21 1,-1 0,1 0,-1-1,1 1,0-1,-1 0,1 0,0 0,0-1,0 0,0 1,0-1,0-1,0 1,0 0,1-1,-1 0,-1-2,-22-20,0 1,-15-8,30 23,-1 1,0 0,0 1,0 1,-1 0,0 0,-6 0,10 4,0 1,0 0,0 1,0 0,-4 1,0-1,3 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819"/>
    </inkml:context>
    <inkml:brush xml:id="br0">
      <inkml:brushProperty name="width" value="0.2" units="cm"/>
      <inkml:brushProperty name="height" value="0.2" units="cm"/>
      <inkml:brushProperty name="color" value="#AB008B"/>
      <inkml:brushProperty name="ignorePressure" value="1"/>
    </inkml:brush>
  </inkml:definitions>
  <inkml:trace contextRef="#ctx0" brushRef="#br0">5 1,'435'0,"-418"2,-1 0,0 1,1 1,-1 0,-1 2,1 0,-1 0,5 4,-17-8,1 0,0 1,0 0,-1 0,0-1,0 2,1-1,-2 0,1 1,0-1,-1 1,0 0,1 0,-2 0,1 0,0 0,-1 1,0-1,0 0,0 1,0 1,1 15,-1-1,0 1,-2-1,-1 7,0 21,2-43,-1 0,0 0,0 0,0 0,0 0,-1 0,0-1,0 1,0-1,0 1,-1-1,0 0,0 0,0 0,0 0,-1 0,1-1,-1 1,0-1,-2 1,-12 9,-1-1,0-2,-1 1,-4-1,5 0,-58 17,-16 1,73-21,0 0,-1-1,0-1,-9 0,-37 9,-42 27,98-38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49:31.820"/>
    </inkml:context>
    <inkml:brush xml:id="br0">
      <inkml:brushProperty name="width" value="0.2" units="cm"/>
      <inkml:brushProperty name="height" value="0.2" units="cm"/>
      <inkml:brushProperty name="color" value="#333333"/>
      <inkml:brushProperty name="ignorePressure" value="1"/>
    </inkml:brush>
  </inkml:definitions>
  <inkml:trace contextRef="#ctx0" brushRef="#br0">1 117,'60'2,"-27"-1,0-1,-1-1,9-3,-23 0,0 0,-1-2,9-4,3 0,19-9,-34 13,1 0,1 1,-1 0,1 1,7 0,22-6,-35 7,-1 0,0 1,1 1,0-1,0 2,185-10,186 10,-380 0,1 0,0 0,-1 0,1 0,0 0,0 1,-1-1,1 1,-1-1,1 1,0 0,-1-1,2 2,-3-2,0 1,1-1,-1 0,1 1,-1-1,1 1,-1-1,0 1,1-1,-1 1,0 0,0-1,1 1,-1-1,0 1,0-1,0 1,0 0,0-1,0 1,0 0,0-1,0 1,0 0,-1 1,1-1,-1 1,0 0,0 0,0 0,0-1,0 1,0-1,0 1,-1-1,1 1,-1-1,1 0,-1 1,1-1,-1 0,0 0,0 0,1 0,-3 0,-10 3,0 0,0-1,-1 0,1-1,-1-1,0 0,-9-2,-51 6,-26 5,1-4,-96-8,57 0,-59 2,190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77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562 150 2160,'0'0'0,"0"0"0,0 0 0,0 0-1144</inkml:trace>
  <inkml:trace contextRef="#ctx0" brushRef="#br0" timeOffset="1">861 707 2160,'-6'-42'79,"6"41"-52,0 1 0,0-1 0,0 0 0,0 0 0,0 0 0,1 0 0,-1 0 0,0 1 0,0-1 0,1 0 0,-1 0 0,1 0-1,-1 1 1,0-1 0,1 0 0,-1 0 0,1 1 0,0-1 0,-1 0 0,1 1 0,0-1 0,-1 1 0,1-1 0,0 1 0,0-1 0,-1 1 0,1 0 0,0-1 0,0 1 0,0 0 0,0-1-27,18-4 127,-19 5-121,21-7 831,-13 3-707,37-19-28,-27 7-105,-2-1 202,63-67-1304,-42 45-735</inkml:trace>
  <inkml:trace contextRef="#ctx0" brushRef="#br0" timeOffset="2">1162 369 1352,'0'0'0,"0"0"0,0 0 0,0 0 744,0 0-744,0-16 752,-2-10-752,2 26-392,0 0 392,-3-25-384,-1-1 384,4 26 192,0 0-192,-7-26 200,-4-3-200,-6-25-1424</inkml:trace>
  <inkml:trace contextRef="#ctx0" brushRef="#br0" timeOffset="3">1098 119 3144,'0'0'-127,"-3"-1"26,-6-4 418,1-1 0,-1 0 0,1-1 0,1 0 0,-1 0 0,-5-7-317,-34-30 627,43 41-687,0 1-1,0-1 0,0 1 1,0 0-1,-1 0 0,0 0 1,1 1-1,-1-1 0,0 1 1,1 0-1,-1 1 0,-1-1 61,-4 2 135,1 0 0,0 0 0,0 1-1,0 0 1,0 1 0,0-1 0,0 2-1,0-1 1,1 2 0,0-1 0,-5 4-135,-1 1 294,0 1 1,1 0-1,0 1 1,1 0-1,-3 5-294,-6 5 170,10-10 130,0 1 0,0 0 0,2 1 0,0 0-1,0 1 1,1-1 0,-3 10-300,7-15 47,1 1 0,0 1-1,1-1 1,0 0 0,0 1 0,1-1-1,0 1 1,1-1 0,0 1 0,1-1-1,-1 1 1,2-1 0,1 8-47,4 10 83,1-1 0,2 1 0,0-2 0,2 1 0,1-1 0,1-1 0,0-1 0,10 11-83,-21-30 50,0 0-1,1 1 1,-1-2-1,1 1 1,-1 0-1,1-1 1,0 0 0,1 0-1,3 3-49,-6-5 12,0 0 0,0 0 0,0 0 1,0-1-1,1 1 0,-1-1 0,0 1 0,1-1 0,-1 0 0,0 1 0,0-1 0,1 0 0,-1-1 0,0 1 0,1 0 0,-1-1 1,0 1-1,0-1 0,1 0 0,-1 0 0,0 1 0,1-2-12,4-2 25,-1 0-1,0 0 1,0-1 0,0 1 0,0-1 0,-1-1-1,0 1 1,0-1 0,0 0 0,-1 0-1,0 0 1,0 0 0,-1-1 0,1 0-1,-1 0 1,1-5-25,-2 7-37,13-27-130,-2-1 1,-1 0-1,-1-1 1,-3 0-1,0-1 1,1-24 166,-5 37-151,-4 21-134,0 1-63,0 0-40,0 0-33,-5 12-571,-4 10 1027,1 0 1,1 0 0,1 1-1,1-1 1,1 2-1,1-1 1,1 3-36,-2 51 401,5 36-401,-1-103 30,0-1-1,0 1 1,1-1-1,0 0 1,1 1-1,0-1 1,1 0-1,-1 0 0,2 0 1,-1 0-1,5 7-29,-7-15 310,2-1-352,1-1 0,-1 0 0,0 1 0,0-1 0,0 0 1,0-1-1,0 1 0,0 0 0,-1-1 0,1 0 0,0 1 0,-1-1 0,1 0 1,-1 0-1,0-1 0,0 1 0,0 0 0,0-1 0,0 1 0,0-1 1,0 0-1,-1 0 0,0 0 0,1 1 0,-1-1 0,0 0 0,0-1 42,4-12-63,0-1 0,0 0-1,-2-1 1,1-4 63,0-11-28,-1 1-1,-1-1 1,-1 0 0,-4-19 28,2 35-102,-2-1 0,0 1 0,-1-1 1,-1 1-1,0 1 0,-1-1 0,-1 1 0,-1 0 0,-2-4 102,9 18 5,0 0 0,0 0 0,0 0 0,0 1 0,0-1 0,-1 0 0,1 1 0,-1-1 0,1 1 0,-1-1 0,1 1 1,-1 0-1,0-1 0,0 1 0,0 0 0,0 0 0,1 0 0,-1 1 0,0-1 0,-1 0 0,1 1 0,0-1 0,0 1 0,0 0 0,0 0 0,0 0 0,0 0 0,0 0 0,-1 0 0,1 0 0,0 1 0,0-1 0,0 1 0,0-1 0,0 1 0,0 0 0,0 0-5,-3 2 31,0 0 1,0 0 0,1 1-1,0-1 1,-1 1 0,1 0 0,0 0-1,1 1 1,-1-1 0,1 1-1,0 0 1,0 0 0,0 1-32,-7 17-19,0 1 0,2 0 0,0 0 1,2 1-1,-3 23 19,7-30 26,0 0 1,1-1-1,0 1 0,2 0 1,0 0-1,1 0 1,1-1-1,4 15-26,-6-28 67,0-1 0,0 0 0,0 0 0,0 0 0,1 0-1,-1 0 1,1 0 0,0-1 0,0 1 0,0 0 0,0-1 0,0 1 0,1-1 0,-1 0 0,2 1-67,-2-2 36,0 0 0,0 0 0,0-1-1,0 1 1,0-1 0,0 0 0,0 0 0,0 1 0,0-1 0,0 0 0,0-1 0,0 1 0,-1 0 0,1 0 0,0-1 0,0 0 0,0 1 0,0-1 0,0 0 0,0 0 0,-1 0 0,1 0 0,0 0 0,-1 0 0,1 0 0,0-1-36,7-6-2,0 1-1,0-2 1,-1 1 0,0-1 0,-1-1 0,0 1-1,0-1 1,-1-1 0,-1 1 0,3-7 2,7-17-131,-2 0 1,7-31 130,-11 35-296,-2-1-1,-1 0 1,-1-1 0,-2-2 296,-2 23-74,-1 0 0,0 0 0,-1 0 0,0 0 0,0 0 0,-1 1 0,-1-1 0,0 0 0,0 1 0,-1 0 0,-1 0 0,1 0 0,-6-8 74,8 16 84,0-1 0,0 0 0,0 1 0,0-1 0,-1 1 0,1 0 0,-1-1 0,1 1 0,-1 0 0,0 1 0,0-1 0,0 0 0,0 1 0,0 0 0,0 0 0,0 0 0,0 0 0,-3 0-84,0 0 25,1 1-1,0 0 1,0 0 0,0 1 0,0-1-1,-1 1 1,1 0 0,0 1 0,0-1 0,0 1-1,-2 1-24,-7 4-29,0 1-1,1 1 1,-1-1-1,2 2 1,-1 0-1,1 1 1,-8 9 29,-9 11 235,2 1 0,1 1 1,-12 22-236,30-44 44,1 1 0,1 0 0,0 1 0,1-1-1,0 1 1,0 0 0,2 0 0,0 1 0,0-1 0,1 1 0,1 0 0,0 13-44,1-22 16,1 1 1,0-1-1,0 0 0,0 1 1,1-1-1,0 0 0,0 0 1,0 0-1,0 0 0,2 1-16,-3-4 6,0 0 1,1 0-1,-1 0 0,1-1 0,-1 1 0,1-1 0,-1 1 0,1-1 0,0 1 1,0-1-1,0 0 0,0 0 0,-1 0 0,2 0 0,-1 0 0,0-1 1,0 1-1,0 0 0,0-1 0,0 0 0,1 1 0,-1-1 0,0 0 0,0 0 1,0 0-1,1-1-6,6-1 21,0 0 0,0-1 1,0 0-1,-1 0 0,1-1 1,-1 0-1,0 0 0,0-1 1,0 0-1,-1-1 0,0 0 1,0 0-1,0 0 0,1-3-21,17-19 154,-2-1 0,-1-1-1,-1-1-153,3-3 73,-8 10-41,0 0 1,-1-1 0,6-18-33,-17 35-107,0 0 0,-1-1 0,0 0 0,-1 0 0,0 0-1,0 0 1,-1 0 0,0 0 0,-1 0 0,1 0 0,-2-1 0,0 1 0,0-4 107,0 11-10,0-1 0,1 0 0,-1 0 0,0 1 0,0-1 0,-1 1 0,1-1 0,0 1 0,-1 0 0,0-1 0,1 1 0,-1 0 0,0 0 0,0 0 0,0 0 0,-1 0 0,1 1 0,0-1 0,-1 1 0,1-1 0,-1 1 0,1 0 0,-1 0 0,1 0 0,-1 0 0,0 1 0,0-1 0,1 1 0,-1-1 0,0 1 0,-1 0 10,-2 0-11,0 0 0,0 1 1,0 0-1,0 0 0,0 0 0,0 1 0,0 0 1,0 0-1,1 0 0,-1 1 0,1 0 0,-1 0 1,-3 3 10,-11 10 29,0 0 0,1 1 0,1 1 0,1 1 0,1 1 0,0 0 0,-3 7-29,9-11 39,1 1 1,1 0 0,0 1-1,1 0 1,1 1 0,0-1-1,2 1 1,0 0 0,-1 14-40,5-28 25,-1 1-1,1 0 1,0-1 0,0 1 0,1-1 0,0 1 0,0-1 0,0 1-1,0-1 1,1 0 0,0 1 0,0-1 0,0 0 0,3 3-25,-3-6 28,0 1-1,0-1 1,0 1 0,0-1 0,1 0-1,-1 0 1,1 0 0,-1 0 0,1-1-1,0 1 1,0 0 0,0-1 0,0 0 0,0 0-1,0 0 1,0 0 0,0-1 0,0 1-1,1-1 1,-1 1 0,0-1 0,0 0 0,0-1-1,3 1-27,0-1-2,0-1 1,-1 1-1,1-1 0,-1 0 0,0-1 0,0 1 0,0-1 1,0 0-1,0 0 0,0-1 0,-1 1 0,0-1 0,0 0 0,0 0 1,0-1-1,0 1 0,-1-1 0,0 0 0,0 0 2,12-18-45,-2-1 1,-1 0-1,4-13 45,-11 26-32,5-11-46,-2-1 1,0 1-1,-1-1 0,-1 0 1,0-11 77,-4 25-24,-2 1 0,1 0 0,-1-1 0,0 1 1,-1 0-1,0-1 0,0 1 0,-1 0 0,0 0 0,0 0 1,-1 0-1,0 0 0,0 1 0,-1-1 0,0 1 1,0 0-1,-3-3 24,4 7-23,0 0 0,0 0 1,0 1-1,-1-1 1,1 1-1,-1 0 0,0 0 1,1 0-1,-1 1 0,0-1 1,0 1-1,0 0 0,0 0 1,0 0-1,0 0 1,-1 1-1,1 0 0,0 0 1,0 0-1,0 0 0,0 1 1,-1-1-1,1 1 1,-2 1 21,-10 1-12,1 2-1,-1 0 0,1 0 0,0 2 1,-10 5 13,6-2 2,-21 10-23,1 3 0,-4 4 21,30-17 4,0-1 0,1 2 1,1-1-1,0 2 0,0-1 0,1 1 0,1 1 0,-1 1-4,5-6 48,0 0 0,1 0 0,-1 0 0,2 0 0,-1 1-1,1 0 1,0 0 0,1 0 0,0 0 0,0 0 0,1 0 0,1 0 0,-1 1-48,1-9-6,-1 0 0,1-1 0,0 1 1,-1 0-1,1 0 0,-1-1 0,0 1 1,1-1-1,-1 1 0,1 0 0,-1-1 0,0 1 1,1-1-1,-1 0 0,0 1 0,0-1 1,1 1-1,-1-1 0,0 0 0,0 0 1,0 1-1,0-1 0,1 0 0,-1 0 1,0 0-1,0 0 0,0 0 0,0 0 0,1 0 1,-1 0-1,0-1 6,-37-2 350,23 2-388,-16-1-120,26 1 85,-1 0 0,0 1 1,1 0-1,-1 0 1,1 0-1,-1 0 1,1 1-1,-5 1 73,2 0 30,1 0-1,-1-1 0,0 0 0,1 0 1,-1-1-1,0 0 0,0 0 1,-4-1-30,-57 0 139,65 2-210,1 0-1,-1 0 1,0 0 0,0 1 0,1-1 0,-1 1 0,-1 1 71,-23 8-437,-14 0 372,20-4-187,3 0-4195,19-7 2034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1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0 1 12192,'0'0'0,"0"0"0,0 0 0,0 0-8664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2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322 0 1440,'0'0'889,"0"0"-98,0 0-414,0 0-90,0 0 34,0 0 117,0 0 412,0 0 21,0 0-350,0 0-124,0 0-162,0 0-18,0 0 77,0 0-76,0 0-372,0 0-8,0 0 348,0 0 120,0 0 140,0 0-18,0 0-208,0 0-27,0 0 103,0 0-25,-4 3-222,-71 43 339,73-45-173,2-1-154,0 0-44,0 0 14,0 0 0,-1 2-30,-32 57 474,33-57-682,0-2 163,0 0 33,0 0-99,-9 30-8,7-22 189,0 0-1,0 0 1,1 0-1,1 1 0,-1 0-70,-2 24-32,1-25 27,1-1 0,1 1-1,0 0 1,0-1 0,1 8 5,-1 26 598,0-39-412,-1-1-145,-1 6-80,2-6-147,0-1-4,-5 24 101,-5 3 121,10-26 295,0-1-83,-3 5-415,1 0-1,0 1 1,1-1 0,-1 0 0,1 0 0,0 4 171,0-8 7,1-1 6,0 0 23,0 0 9,0 0-3,-9 35 60,8-27-240,-1 6-71,0-1 0,-1 0 0,0 0 0,-1 1 209,4-12 240,0-2 9,0 0-153,0 1-44,0 6-41,0 4-11,0 91-330,0-101 764,0-1-66,0 0-608,0 0-94,8 68 472,-8-66-89,0-2-29,0 20-12,2 16 108,-4 34-17,1-41-165,0-20 22,1 0 0,0 0 1,0 0-1,1 0 0,0 0 1,1 3 43,-1-11-39,-1-1-9,0 0-24,0 0 45,7 28 471,11 21-674,3-8 1127,-21-41-877,0 0 1,0 0-1,0 1 0,0-1 0,1 0 1,-1 0-1,0 1 0,0-1 0,0 0 0,0 0 1,0 1-1,0-1 0,0 0 0,0 1 1,1-1-1,-1 0 0,0 0 0,0 1 0,0-1 1,0 0-1,-1 0 0,1 1 0,0-1 1,0 0-1,0 1 0,0-1 0,0 0 0,0 0 1,0 1-1,0-1 0,-1 0 0,1 0 1,0 0-1,0 1 0,0-1 0,0 0 0,-1 0 1,1 0-1,0 1 0,0-1-20,-22-15-21,17 10-44,-1-1 1,1 1-1,1-2 0,-1 1 1,1 0-1,-2-5 65,-11-28 415,16 33-395,2 4-20,-9-23 25,8 23-58,-3-2 34,2-1 1,-1 0-1,0 0 1,1 0-1,0 0 1,0-1-1,1 0-1,-9-65 95,9 69-327,0 2-4,-3-14 111,-1-4 43,1 7 162,1 0 0,0 0 0,1 0 0,0 0 0,0 0 0,1-1-80,1 10-45,2-10 9,3-13-27,-1 6-30,-1 1-1,-1-1 0,0 0 1,-1-20 93,-1 30 15,0-1 0,1 1 1,0-1-1,1 1 0,0-1-15,16-63 61,14-58-544,-31 121 489,1-7-4,1-1 0,0 1 0,5-11-2,4-32-178,4 9 958,-4 26-1011,-9 24 287,-7 15-132,-3 8 84,2 0 1,0 1-1,1 8-8,-6 35-526,6-48 516,2-1-1,0 1 1,1-1 0,0 7 10,1-5 164,-1 0 1,-1 0-1,-1 5-164,-14 41-344,14-13 92,1-29 280,0 1-1,-1-1 0,-4 16-27,0-7 18,2-1-1,1 1 1,2 1-1,1-1 1,1 7-18,1 26 88,2 42-113,-4-103-13,1-1 0,-1 1 0,1 0 1,0-1-1,0 1 0,0-1 0,1 1 0,0-1 38,4 17 171,1 66-108,-3-73 118,7 40 39,-11-52-321,8 20-33,-6-17 146,0 0 0,0 0-1,0 0 1,0 0 0,-1 0-1,0 0 1,0 1 0,0-1 0,0 0-1,-1 1 1,0-1 0,0 3-12,1 9 71,4 25 57,-3-21-411,1-2 1,0 1-1,2 2 283,-4-20-172,-1-1 326,5 11 134,6 22-178,-11-31-60,0-2 70,0 0 73,0 0 230,0 0-53,0 0-436,0 0-92,8 10 22,-2-1 67,-1 1-1,0 0 0,0 0 0,-1 1 0,0-1 1,-1 1-1,0 0 0,-1 0 0,0 4 70,-7-1 159,-8 13-36,-12 36-409,24-62 328,1-1-38,0 0-4,-3 5-91,1-1 1,0 1-1,0-1 1,1 1-1,-1-1 1,1 1-1,0 0 91,-5 14-163,4-15 194,0 1 0,0-1 0,1 0 0,0 1 1,0-1-1,0 1 0,1-1 0,-1 1 0,1 0 0,1 3-31,-1-5-27,0 23-79,-1 0 1,-1-1 0,0 1-1,-3-1 1,-1 8 105,2-19 17,1 1-1,1-1 1,-1 14-17,3-27 14,0 1-1,-16 62 876,16-63-895,0-1 0,-7 12 25,-4 28-523,11-38 379,0-2 158,-1 1 39,-6 14 12,0 1 0,1-1 1,-2 12-85,-1 2 344,7-22-318,-5 18-316,7-23 150,0-2 227,0 0 41,-6 28-145,-5 17 19,6-28-25,1 1 0,1-1-1,0 1 1,2 0 0,-1 8 23,-4 20 144,-2-4-701,7-41 561,2 4-70,0-1-1,-1 1 1,0-1 0,0 1-1,0 0 1,-1-1-1,0 1 1,0-1 0,0 2 66,1-5-228,0-1 457,-13 27-237,8-18-25,1-1 31,4-7-4,0-1 0,0 0-35,-2 22-425,2-13 485,-1-1 0,0 0 0,0 0 0,-1 0 0,0 0 0,-1 3-19,2-9 52,1-2 183,0 0-37,-11 34 69,5-17-340,2-1-1,0 1 1,0 5 73,7-20-14,0 0 0,1 0 1,-1-1-1,0 1 0,1-1 0,-1 1 0,1-1 0,0 0 14,3 0 32,0 0-1,1 0 1,-1-1-1,0 1 0,1-2 1,-1 1-1,0-1 0,0 0 1,1-1-1,-1 0 1,1 0-32,22-6 151,102-21-280,-129 29 129,31-7 98,1 2-1,0 1 0,13 1-97,69-11-178,40-1 1042,-117 14-842,-1-2 0,1-2 0,25-7-22,-47 9-1,7-2 83,-6 1 11,0 1 1,0 0 0,13 1-94,-31 2-900,10 0-1360,0 0-3640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3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1 687 2968,'0'0'472,"0"0"9,4 0-50,16 3-5,1-2 0,0 0 0,-1-1 0,1-2 0,13-1-426,55-10 1148,2 5 0,83 3-1148,-137 3 559,0-1 1,18-6-560,-18 4 572,0 1 0,18 0-572,167 12 1551,-20 10-351,-122-14-1008,9-4-192,-35-1 12,82 5 356,-110-4-321,1-1 0,-1-1 1,10-2-48,55-4 202,60-3-329,-66 6-77,131-5 432,-199 10-265,3 1 139,-1-1-1,1-1 1,-1-1-1,1-1 1,-1-1-102,-16 4 272,5 0-204,23-1-290,0-1 1,19-4 221,26-2-17,-20 0 212,-18 2-410,-34 6 119,3-3 72,1 0 25,30-10 430,-21 5-422,-16 7-16,41-19-26,-33 16 14,0 0 0,-1-1 0,1 1 0,-1-2 0,6-4 19,-13 9 95,-1 1 16,0 0-31,0 0-24,28-24-107,-27 23-17,20-17-437,35-23 943,-54 40-442,20-18-3,-10 7-84,50-37 189,-37 34-68,-16 10-72,-7 5-164,27-19 152,1-2 106,16-9 8,-44 30-81,-2 0-135,0 0 13,5-3 179,0 1-1,-1-1 0,1 0 1,-1 0-1,0 0 0,4-4-35,2 0 73,0 1 1,1-1-1,0 1 0,7-2-73,0-1 7,-16 8-153,-2 1-2,0 0 106,0 0 8,0 0-10,14-3 142,-23-4 530,-26-7-384,13 10-261,-1 0-1,-1 1 1,1 1 0,0 2-1,-7 0 18,21 0-79,-2-1 165,1 0 0,-1-1 1,1-1-1,0 0 1,0 0-1,0-1 1,-7-4-87,16 7 31,1 1 22,0 0-2,-6-3-77,1 0 0,0 0 0,1-1 0,-1 0 0,1 0 1,-2-1 25,-2-3-136,-62-74 171,68 80 33,2 2-108,0 0 24,0 0 224,0 0-55,0 0-441,0 0-47,0 0 237,0 0 63,0 0 3,0 0-68,0 0 4,0 0 85,0 0 78,0 0 1,0 0-73,2 0-15,3 0 14,-2 0 1,1 0 0,-1 1-1,0-1 1,1 1 0,-1 0 0,0-1-1,0 1 1,0 1 0,1-1 0,-1 0-1,0 1 1,-1 0 0,1-1 0,0 1-1,0 0 1,1 3 5,15 7-13,-6-4 62,1-2 0,0 1 0,1-2 0,-1 0 0,1-1 0,0 0 0,1-1 0,0-1-49,-12-1 21,23 6 436,-18-5-3235,-9-2-6399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4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3029 58 1176,'12'4'-25,"15"6"727,-23-6 563,-14-1 970,8-3-1240,2 0 1,0 0-192,0 0-560,0 0-56,0 0 337,0 0 110,0 0 81,0 0 2,5 35 558,-3 25-593,-2-59-695,4 45 288,13 139 859,-12-130-851,0 104-160,-5-123-66,0-35-38,0-1-46,2 11 12,4 210 961,-10-192-439,2-19-538,0 1-1,1-1 1,0 1 0,0 6 30,1-6 0,0-2 0,0-2 1,-4 8 17,3-13-13,0 1 0,0-1 0,0 0 0,0 0 0,0 1 0,1-1 0,-1 0 0,1 1 0,0-1 0,-1 1 0,1-1-1,0 1 1,0-1 0,0 1 0,1-1 0,-1 2-5,-1 4 11,-2 1-1,1 0 1,-1-1-1,-1 1 1,1-1-1,-6 7-10,7-10-27,-54 92-7,55-95 15,1-2 3,0 0 3,0 0-14,0 0-14,0 0-62,0 0 20,0 0 126,0 0 36,0 0 2,0 0-14,13-8-99,-3 1 67,-1 0 0,0 0 1,-1-1-1,0 0 1,0-1-1,0 0 1,-1 0-1,-1 0 1,0-1-1,0 0 0,0 0 1,0-4-36,-1-5 33,-1 0 0,-1-1 0,0-10-33,0 6-2,2-33 6,-3 0-1,-3-22-3,3-62-124,-2 129 86,0 0 0,0 0-1,-1 1 1,-1-1 0,-1-4 38,1 10 53,4-27 11,0 2-64,-1 28 3,-1 0 0,0 0-1,0-1 1,0 1-1,0 0 1,0 0-1,-1 0 1,0-3-3,0 4-18,1 1 1,0 0 0,0-1 0,-1 1-1,1-1 1,0 1 0,0-1 0,0 1-1,1-1 1,-1 1 0,0-1 0,1 1-1,-1-1 1,0 1 0,1-1-1,0 0 18,4 11-42,0 1 0,-1 0 0,0 1-1,-1-1 1,0 1 0,0-1 0,0 11 42,6 178 290,-9-160-289,-3 0 1,-1 0-1,-2 0 1,-7 23-3,3 19 19,8-77-13,-2 6-3,0 1-2,2 1 0,-4 27 9,-1 8-159,-2 1 0,-13 38 150,9-61-58,10-21 165,1-1 0,0 0 0,0 1 0,1-1 0,-1 1 0,1 0 0,0-1 0,-1 4-107,-15 84-354,16-59 169,2-28 184,-1 1 0,0-1 0,0 0 0,0 0-1,0 1 1,-1-1 0,0 0 0,0 0 0,0 0-1,0 0 1,-1 0 0,1 0 0,-2 1 1,-31 56-77,33-59 95,1-2 0,0 0-4,-20 24-88,-14 20 84,33-42 82,1-2 91,0 0-35,0 1-160,0 0 1,0 0-1,-1 0 1,1 0-1,0 0 0,0-1 1,-1 1-1,1 0 1,-1 0-1,1 0 1,0 0-1,-1 0 0,0 0 1,1-1-1,-1 1 1,0 0-1,1-1 1,-1 1-1,0 0 0,0-1 1,0 1 11,-12 14 6,-32 39-96,44-52 74,1-2 115,-2 2 13,-7 11-134,1-1 1,0 2-1,0-1 1,1 1-1,1 0 1,0 1-1,-2 10 22,-7 17 190,6-22-204,2 0 1,-3 16 13,10-34 28,0-2 8,0 0-8,-1 1-3,-3 7-20,-2 5-5,-1-1 0,-9 22-89,16-33-28,5-12 72,22-62 108,10-52-63,-17 50 650,25-55-650,-38 110-75,-2 1 0,0-1-1,-1 0 1,0-17 75,3-13-3,-6 39 0,-1 1 0,-1 0 0,0-1 0,0 1 0,-1 0 0,0 0 0,-3-8 3,0 0-1,3 10 1,0 2 12,1 5-8,1 1 0,0-1-1,-1 1 1,1 0-1,0-1 1,-1 1 0,1-1-1,-1 1 1,1 0-1,0-1 1,-1 1-1,1 0 1,-1 0 0,1-1-1,-1 1 1,1 0-1,-1 0 1,1 0 0,-1 0-1,1 0 1,-1-1-1,1 1 1,-1 0-1,1 0 1,-1 0 0,0 0-1,1 1 1,-1-1-1,1 0 1,-1 0 0,1 0-1,-1 0 1,1 0-1,-1 1 1,1-1-4,-17 8 14,12-4-14,1 0 0,0 1 0,0-1-1,0 1 1,1 0 0,0 0-1,0 0 1,0 1 0,0-1 0,-1 6 0,-17 63-5,10-29 15,-103 406 27,106-424-39,4-17-13,5-19-22,13-45-230,-3-1 0,-2-1 0,-2 0 0,-3 0 0,-4-48 267,-4 72-346,1 32 308,-1 0 1,1 0 0,-1 1 0,1 0 0,0-1 0,-1 1 0,1 0 0,-1 1 0,1-1 37,-6 4-13,1 0 0,0 1-1,0 0 1,0 0 0,1 0-1,0 1 1,1 0 0,-1 1-1,1-1 1,1 1 0,-1 1-1,-3 6 14,-7 15-14,2 1-1,0 0 0,2 2 15,-8 21-5,0-3-3,2 0 0,-2 20 8,17-52-54,1 0-1,0-1 1,1 1 0,2 10 54,-1-8-560,24-28 317,-17 4 203,-1-1 0,0-1-1,0 1 1,-1-1 0,1 0 0,-1 0 0,0-1 0,-1 1-1,1-1 1,-1 0 0,0-1 0,0 1 0,-1-1 0,0 1-1,0-1 1,1-6 40,6-17-35,-2-1 0,-1 1 0,0-8 35,-3 3 60,-1-1 0,-2 0-1,-1 0 1,-2 0 0,-2 0 0,-1 0 0,-3-7-60,7 42 2,1-1 1,0 1 0,-1-1-1,1 1 1,-1 0 0,1-1-1,-1 1 1,0 0-1,0-1 1,1 1 0,-1 0-1,0 0 1,0 0 0,0 0-1,0 0 1,0 0 0,0 0-1,-1 0 1,1 0 0,0 0-1,0 1 1,-1-1 0,1 0-3,-3 0-1,1 0-1,0 1 1,0-1 0,-1 0 0,1 1 0,0 0 0,-1 0 0,1 0 0,0 0 0,-3 1 1,-3 1 35,1-1 0,-1 2 0,0-1-1,1 1 1,0 0 0,0 1 0,-7 4-35,-2 4 35,0 1 0,0 1 0,1 0 0,1 1 0,0 1 0,1 0 0,1 2 0,1-1-1,0 1 1,1 1 0,1 0 0,-1 5-35,-6 16 52,3-1 0,1 2 0,2 0 0,2 0 0,-3 31-52,11-69-15,1 0 0,-1-1 1,1 1-1,0 0 0,0 0 1,0 0-1,0 0 0,1 0 0,-1-1 1,1 1-1,0 0 0,-1 0 1,1-1-1,1 1 0,-1 0 0,0-1 1,0 1-1,1-1 0,0 0 0,-1 1 1,1-1-1,0 0 0,1 1 15,-1-2-7,1 1-1,-1-1 1,1 0-1,-1 0 1,1 0-1,0 0 1,0-1-1,-1 1 1,1-1-1,0 1 1,0-1 0,0 0-1,-1 0 1,1 0-1,0-1 1,0 1-1,0 0 1,-1-1-1,1 0 1,0 0-1,0 0 1,-1 0-1,1-1 8,10-3 0,0-1 0,0 0 0,-1-1 0,0 0 0,-1-1 0,0 0 0,0-1 0,0-1 0,-1 1 0,-1-2-1,0 1 1,0-1 0,-1-1 0,0 1 0,-1-1 0,-1-1 0,0 1 0,3-8 0,5-19-74,-1 0 1,-2-1-1,-2-1 0,5-39 74,-13 59-58,0-1 0,-2 1 0,0 0 0,-1-1 0,-3-8 58,4 27-8,1 1 1,-1-1 0,-1 0-1,1 1 1,0-1 0,-1 1 0,1 0-1,-1 0 1,0-1 0,1 1 0,-1 0-1,0 0 1,0 1 0,-1-1-1,1 0 1,0 1 0,0-1 0,-1 1-1,1 0 1,-1 0 0,1-1-1,-1 2 1,0-1 0,0 0 7,-2 0 24,1-1 0,0 2 0,-1-1 0,1 0 0,-1 1 0,1 0 1,-1 0-1,1 0 0,-1 0 0,1 1 0,0 0 0,-1 0 0,1 0 0,-4 1-24,-2 5 64,-1-1 1,1 1-1,1 0 0,-1 1 0,1 0 1,1 1-1,-1 0 0,2 0 0,-1 1 1,1 0-65,-8 12 121,1 1 1,0 1 0,2 0 0,1 2-122,-12 32 73,4 1 1,2 0 0,-10 60-74,26-112-52,0 0-1,1 0 1,0 0 0,0 0-1,0 0 1,1 0 0,0 0-1,0 0 1,1 0 0,0 0-1,0 0 1,1 2 52,-2-8 8,0 0-1,0 0 1,0 0 0,0 0-1,0-1 1,0 1 0,0 0 0,0-1-1,1 1 1,-1-1 0,0 1-1,0-1 1,0 0 0,1 1-1,-1-1 1,0 0 0,1 0 0,-1 0-1,0 0 1,0 0 0,1 0-1,-1 0 1,0 0 0,0-1 0,1 1-1,0-1-7,34-12-90,-30 10 83,4-2-37,1-1 1,-1-1-1,0 0 1,0-1-1,-1 0 1,0 0-1,0-1 1,-1 0-1,0 0 1,-1-1-1,0 0 1,3-6 43,2-5-135,-1 0 0,0-1 0,-2-1 0,-1 0 1,5-17 134,-10 25-27,0 1 0,-1 0 0,-1-1 0,0 0 0,-1 1 1,-1-1-1,0 1 0,-1-1 0,0 1 0,-3-10 27,2 15-10,0 0 0,0-1 0,-1 1-1,0 0 1,0 1 0,-1-1 0,0 1-1,0 0 1,-1 0 0,-1 1 0,1-1 0,-1 1-1,0 1 1,-1-1 0,1 1 0,-1 0 10,3 4 36,0 0 1,0 0 0,0 0 0,0 0 0,0 1-1,-1 0 1,1 0 0,0 0 0,-1 1-1,1-1 1,0 1 0,-1 1 0,1-1 0,-1 1-1,1 0 1,0 0 0,0 0 0,-1 1 0,-3 1-37,-6 4 38,0-1 1,0 2 0,1 0 0,0 1 0,-11 9-39,3-1 16,1 2 1,1 0-1,1 1 1,1 1-1,1 1 1,1 1-1,0 0 1,-3 11-17,-6 13 211,3 1 1,1 1 0,-12 49-212,31-90-12,0 1-1,0 0 1,1 0 0,0 0 0,0 0 0,1 0 0,0 1 0,1-1 0,0 0 0,1 0 0,2 7 12,-4-13-1,1 0 0,0 0 0,0-1 1,0 1-1,1 0 0,-1-1 0,0 1 0,1-1 0,0 0 1,0 1-1,0-1 0,0 0 0,0 0 0,0 0 1,0 0-1,0-1 0,1 1 0,-1-1 0,1 1 0,0-1 1,-1 0-1,1 0 0,0 0 0,-1 0 0,1 0 0,0-1 1,0 1-1,0-1 0,0 0 0,0 0 0,-1 0 1,1 0-1,0 0 0,0-1 0,0 1 0,0-1 0,0 0 1,0 0 0,13-6-73,-2 0 0,1 0 0,-1-1 1,0-1-1,0-1 0,-1 0 0,-1 0 1,0-2-1,11-11 73,-14 12-61,-1 1 1,-1-1-1,1-1 1,-2 0-1,0 0 1,0 0-1,-1 0 1,0-1-1,-1 0 1,0-5 60,3-14-82,-1-1 0,-2 0 0,0-21 82,-3 36-59,-1 0-1,-1 0 0,-1 0 0,0 0 0,-2 0 1,0 1-1,-1 0 0,0-1 0,-6-9 60,9 21 36,-1 0 0,1 1 0,-1-1-1,-1 1 1,1 0 0,-1 0 0,0 0-1,0 1 1,0-1 0,-1 1-1,1 0 1,-1 0 0,0 1 0,0-1-1,-1 1 1,1 0 0,-1 1 0,1-1-1,-1 1 1,0 0 0,0 0 0,0 1-1,0 0 1,0 0 0,0 0 0,0 1-1,0 0 1,-1 0 0,-2 1-36,-9 1 41,1 2-1,0 0 1,1 0 0,-1 2-1,1 0 1,0 1 0,0 0-1,1 1 1,0 1 0,0 1 0,1 0-1,1 1 1,-1 0 0,2 1-1,-11 13-40,4-3 132,2 1-1,1 0 0,0 1 0,2 1 1,1 1-1,1 0 0,1 0 1,2 1-1,-2 9-131,1-6 41,-8 37 66,17-63-104,1 0 0,-1 1 0,1-1 0,0 0 0,0 1 1,1-1-1,-1 0 0,1 0 0,0 1 0,0-1 0,0 0 0,1 0 0,-1 0 0,1 0-3,0-2-18,-1-1 0,0 1 1,1-1-1,0 1 0,-1-1 1,1 0-1,0 1 1,0-1-1,-1 0 0,1 0 1,0 0-1,0-1 0,0 1 1,0 0-1,0-1 1,0 1-1,1-1 0,-1 0 1,0 0-1,0 0 0,0 0 1,0 0-1,0 0 1,0 0-1,0-1 0,1 1 18,4-1 3,0-1 0,0 1 0,0-1 0,0-1-1,-1 1 1,1-1 0,0 0-3,2-3-5,0 0 0,0-1 1,-1 0-1,0 0 0,0-1 0,0 0 1,-1 0-1,-1 0 0,1-1 0,-1 0 1,-1-1-1,0 1 0,0-1 0,-1 0 1,0 0-1,0-1 0,-2 1 0,1-1 1,-1 1-1,0-1 0,-1 0 0,-1 0 1,0 0-1,0 0 0,-1 1 0,0-1 1,-1 0-1,0 0 0,-1 1 0,0-1 1,-1 1-1,-4-9 5,1 3-18,-1 0 1,-1 1 0,-1 0-1,0 0 1,-1 1 0,0 1-1,-1-1 1,-1 2-1,0 0 1,0 0 0,-1 2-1,-6-4 18,8 6 16,-1 1-1,-1 1 1,1-1 0,-1 2-1,0 0 1,0 1-1,-1 0 1,1 1 0,-1 1-1,0 0 1,0 1-1,0 1 1,1 0 0,-1 1-1,-1 0-15,-1 1-5,-1 1 0,1 1 0,-1 0-1,2 1 1,-1 1 0,0 0 0,1 1 0,0 1-1,1 1 1,0 0 0,0 1 0,1 0-1,0 1 1,1 1 0,0 0 0,1 1 0,0 1-1,1-1 1,1 2 0,0-1 0,1 2 0,-6 12 5,3-4-35,2 1 0,0 1 1,1 0-1,2 0 0,0 4 35,5-20-55,1 1-1,0-1 0,0 1 1,1 0-1,0 0 1,1-1-1,0 1 0,1 0 1,0-1-1,1 0 0,0 1 1,1-1-1,0 0 1,2 3 55,-4-10-5,0 0 0,1 0 0,-1 0 0,1 0 0,0-1 0,0 1 1,0-1-1,0 0 0,0 0 0,1 0 0,-1 0 0,1-1 0,-1 1 0,1-1 1,-1 0-1,1 0 0,0 0 0,0 0 0,-1-1 0,1 1 0,0-1 1,0 0-1,1 0 5,13-1-60,1 0 0,-1-1 0,19-4 60,-37 6 0,7-1-23,1 0 0,-1-1 0,1 0 0,-1 0 0,0-1 0,0 0 0,0 0-1,0-1 1,-1 0 0,1 0 0,-1 0 0,0-1 0,0 0 0,0 0 0,-1 0 0,0-1 0,0 0 0,0 0 0,-1 0 0,0-1 0,0 0 0,-1 1 0,2-4 23,1-2-51,-1 0-1,0 0 1,-1-1-1,0 1 1,-1-1-1,-1 0 1,0 0-1,0 0 1,-1 0-1,-1 0 1,0 0-1,-1-1 1,-1 1-1,1 0 1,-2 0-1,-2-7 52,0 4 37,0 1-1,-1 0 0,0 0 0,-1 0 1,-1 1-1,0 0 0,-1 0 1,-1 1-1,0 1 0,-1-1 1,0 1-1,0 1 0,-2 0 0,1 1 1,-1 0-1,-1 1 0,1 1 1,-5-2-37,-1 0 11,-1 1 0,0 1 1,0 1-1,-4 0-11,15 5 34,1 0-1,-1 1 1,1 0-1,-1 0 1,1 1-1,-1 1 1,1-1 0,-1 1-1,0 1 1,1 0-1,0 0 1,-1 0-34,-4 4-4,0-1 0,1 2 0,0 0 1,0 0-1,0 1 0,1 0 0,0 1 1,1 1-1,-1 0 0,2 0 1,0 0-1,0 2 0,-4 6 4,-1 3-1,1 1 0,1 1 0,0 0 0,2 1 0,1 0 0,-6 25 1,11-36-28,1-1-1,1 1 1,0 0-1,1 0 1,1 0 0,-1 0-1,3 8 29,-2-16-29,1 0 0,0 0 1,0 0-1,1 0 0,-1 0 0,1 0 0,1 0 0,-1-1 0,0 1 1,1-1-1,0 1 0,0-1 0,0 0 0,1 0 0,0 0 0,-1-1 1,1 1-1,0-1 0,1 0 0,1 1 29,-2-1-2,1 0 0,-1-1 0,1 1 0,0-1 1,0 0-1,0-1 0,0 1 0,0-1 0,0 0 0,0 0 0,0 0 0,1-1 0,-1 0 0,2 0 2,-3-1-8,1 0 0,-1 0 0,1-1 0,-1 0 0,1 1-1,-1-1 1,0-1 0,0 1 0,0-1 0,0 1 0,0-1-1,-1 0 1,1-1 0,-1 1 0,0-1 0,1 0 8,5-7-27,-1 0 1,-1-1-1,1 0 1,-2 0-1,0 0 1,0-1-1,-1 0 1,-1 0-1,0-1 1,-1 1-1,0-1 1,-1 1-1,0-1 1,-1 0-1,-1 0 1,-1 0-1,0 0 1,0 0-1,-3-7 27,2 7-27,-1 1 1,-1-1-1,0 1 0,-1 0 1,0 1-1,-1-1 0,-1 1 1,0 0-1,0 0 0,-1 1 0,-1 0 1,0 1-1,0 0 0,-1 0 1,0 1-1,-1 0 0,0 1 1,0 0-1,-8-4 27,7 6 51,-1 1 1,1 0-1,-1 0 1,0 1-1,0 1 1,0 0-1,-1 1 0,1 0 1,-1 1-1,1 1 1,-1 0-1,1 1 0,-1 0 1,-4 2-52,7-1 68,0 1 1,0 0 0,0 1-1,1 0 1,0 1-1,-1 0 1,2 0-1,-1 1 1,1 0-1,0 1 1,0 0 0,0 0-1,1 1 1,1 0-1,-1 1 1,1 0-1,-2 3-68,-2 7-30,1 0 0,1 0 0,0 1 0,1 0 0,2 1-1,0-1 1,1 1 0,1 1 0,1-1 0,1 0 0,0 1 0,2-1-1,1 1 1,0 0 0,2-1 0,0 0 0,2 0 0,1 2 30,-5-19-13,1 1 0,0-1 0,0 0 0,1 1 1,-1-1-1,1 0 0,0-1 0,0 1 0,0 0 1,0-1-1,1 0 0,0 1 0,-1-1 0,1-1 1,0 1-1,1-1 0,-1 1 0,0-1 0,1 0 0,-1-1 1,1 1-1,-1-1 0,1 0 0,0 0 0,0 0 1,-1-1-1,1 0 0,0 0 0,0 0 0,0 0 1,-1-1-1,1 0 0,0 0 13,0-1-1,1 0 0,-1 0-1,0 0 1,0-1 0,-1 0 0,1 0-1,-1 0 1,1-1 0,-1 0 0,0 1 0,0-1-1,0-1 1,-1 1 0,0-1 0,1-1 1,6-8-46,-2 0 1,0-1-1,-1 0 1,2-6 45,-4 7-32,0-1 0,-1 1 0,-1 0 0,-1-1 0,0 0 0,-1 0 0,0 1 0,-1-1 0,-1 0 0,0 0 0,-1 1-1,-1-1 1,0 0 0,-4-8 32,3 12 9,0-1 0,-1 1 0,0 0 0,-1 0 0,0 1 0,-1-1 0,0 1 0,0 1-1,-1 0 1,-1 0 0,1 0 0,-2 1 0,1 0 0,-1 1 0,0 0 0,0 0 0,-9-3-9,13 7 27,0 0 0,0 1 0,0-1 0,0 1 1,-1 1-1,1-1 0,-1 1 0,1 0 0,-1 0 0,0 1 1,1 0-1,-1 0 0,1 1 0,-1 0 0,1 0 0,-1 0 1,1 1-1,-1 0 0,1 0 0,0 0 0,-5 3-27,1 0 4,0 1 0,0 0-1,1 0 1,0 1 0,0 0-1,0 0 1,1 1 0,0 0-1,0 1 1,1 0 0,0 0-1,1 0 1,0 1 0,0 0-1,1 0 1,1 0 0,-1 1-1,2 0 1,-1 0 0,1 2-4,-3 12 115,0-1 0,2 1 0,0 0 0,1 24-115,3-36 76,0 1 0,1-1 0,1 0 0,0 0 0,1 0 0,0 0 0,1 0 0,1 0 0,0-1 0,1 2-76,-2-7-4,0 1 0,0-1 1,1 1-1,0-1 0,0-1 1,1 1-1,0-1 0,0 0 1,1 0 3,-2-2 9,0-1-1,1 0 1,0 0 0,-1 0-1,1 0 1,0-1 0,0 0 0,1 0-1,-1-1 1,0 0 0,0 0 0,2 0-9,-2-1 2,0 0 0,0 0 0,0 0 1,0-1-1,0 0 0,1 0 0,-1-1 1,-1 0-1,1 0 0,0 0 0,0 0 1,-1-1-1,0 0 0,1 0 1,-1-1-1,0 1 0,0-1 0,-1 0 1,1-1-1,-1 1 0,0-1 0,0 0 1,-1 0-1,1 0 0,-1 0 0,0 0-2,4-8-60,-1 1-1,0-1 1,-1 0-1,0 0 0,-1 0 1,-1-1-1,0 0 0,-1 1 1,0-1-1,-1 0 1,-1 0 60,0-5-129,-1 1 1,0 0 0,-2 0 0,0 0 0,-1 0-1,-5-13 129,6 23-17,0-1-1,-1 1 0,0 0 1,0 0-1,-1 0 1,0 1-1,-1-1 0,1 1 1,-2 0-1,1 1 0,0 0 1,-1 0-1,0 0 1,-4-1 17,9 6 15,0 0 0,0 0 0,0 1 1,0-1-1,0 1 0,0 0 0,0 0 1,0 0-1,0 0 0,0 0 0,0 0 0,0 0 1,0 0-1,0 1 0,0-1 0,0 1 1,0 0-1,0-1 0,1 1 0,-1 0 1,0 0-1,0 0 0,1 0 0,-1 1-15,-40 31-3,39-31-11,-6 8 5,0 0 1,0 0 0,1 1-1,1 0 1,0 1 0,0 0-1,1 0 1,0 0 0,1 1 0,1 0-1,0 0 1,-1 8 8,-2 13 112,2 0-1,1 1 1,2-1-1,1 13-111,1-38-8,1-1 0,0 1 0,0 0-1,0 0 1,1-1 0,1 1 0,-1-1 0,1 0-1,1 0 1,-1 0 0,1 0 0,1 0-1,4 6 9,-6-10-32,0-1-1,0 1 0,0-1 0,1 0 0,-1 0 0,1-1 0,0 1 1,0-1-1,0 1 0,0-1 0,0-1 0,0 1 0,0 0 0,1-1 0,-1 0 1,0 0-1,1 0 0,-1-1 0,1 1 0,-1-1 0,1 0 0,-1-1 1,1 1-1,-1-1 0,1 1 0,3-2 33,-1 0 8,0 0 0,-1-1 1,1 1-1,-1-1 0,1 0 0,-1-1 1,0 0-1,0 0 0,0 0 1,-1 0-1,0-1 0,0 0 0,0 0 1,0 0-1,-1-1 0,1 0 0,1-4-8,-2 2 3,0-1 0,0 1 0,-1-1 0,0 0 0,-1 0 0,1 0 0,-2 0 0,0-1 0,0 1 0,0 0 0,-1 0 0,-1-1 0,0-2-3,-1-10-64,-1 0 1,-1 1 0,-1-1-1,-2-4 64,6 25-12,1 0-1,-1 0 0,1 0 1,-1 0-1,1 0 0,-1 0 1,0 0-1,1 0 0,-1 1 1,0-1-1,0 0 0,0 0 1,0 1-1,1-1 0,-1 0 1,0 1-1,0-1 0,0 1 1,0 0-1,0-1 1,0 1-1,-1 0 0,1-1 1,0 1-1,0 0 0,0 0 1,0 0-1,0 0 0,0 0 1,0 0-1,0 0 0,0 1 1,-1-1-1,1 0 0,0 1 1,0-1-1,0 0 0,0 1 1,0-1-1,0 1 13,-6 2-2,1 0 0,0 1-1,0-1 1,0 1 0,-3 3 2,-8 10 42,0 0-1,0 2 1,2 0 0,0 0 0,-1 5-42,11-17 12,-9 16 152,0 0-1,1 0 0,2 2 1,1-1-1,-1 6-163,-36 129 918,41-137-895,3-11-31,1 0 0,0 0 0,1 0 0,0 0 0,0 0 0,1 0 0,1 0 0,0 0 0,1 1 0,0-2 0,0 1 0,1 0 0,0 0 0,1-1 0,1 0 0,-1 0 0,2 0 0,-1 0 0,1-1 0,1 0 0,0 0 1,0 0-1,1-1 0,-1-1 0,2 1 0,-1-1 0,1 0 0,0-1 0,1 0 0,0-1 0,-1 1 0,10 2 8,-13-7-20,0 1 0,-1-1-1,1-1 1,0 1 0,0-1 0,-1 0 0,1 0 0,0 0-1,0-1 1,-1 0 0,1 0 0,0-1 0,-1 1 0,1-1-1,-1 0 1,0-1 0,1 1 0,-1-1 0,-1 0-1,1-1 1,0 1 0,-1-1 0,1 0 20,15-14 45,-1 0 0,-1-1 0,-1-1 0,6-10-45,-21 28 4,23-29-150,-2 0 0,-1-2 0,-2-1 0,3-8 146,-20 36-115,-1 0 0,0-1 0,0 1 1,-1-1-1,1 1 0,-1-1 0,-1 1 0,1-1 0,-1 0 0,-1 1 1,1-1-1,-1 0 0,0 1 0,-1-1 0,1 1 0,-1-1 0,0 1 1,-1 0-1,0 0 0,0 0 0,-3-5 115,0 2-43,0 1 0,0 0 1,-1 0-1,0 1 0,-1-1 0,1 2 1,-1-1-1,-1 1 0,1 0 0,-1 1 1,0 0-1,0 0 0,-9-2 43,11 5 65,-1 0 0,0 1-1,0 0 1,1 0 0,-1 1 0,0 0 0,0 0-1,0 1 1,0 0 0,1 0 0,-1 1 0,0 0-1,1 0 1,0 1 0,-1 0 0,-2 2-65,-20 10 230,1 1 0,0 1 1,-4 6-231,24-17 60,-16 11 169,1 2 1,1 0-1,0 2 1,1 0-1,2 2 1,-3 4-230,13-14 75,0 1 0,1 0 0,0 0 0,1 1 0,1 0 0,1 1 0,0-1 0,1 1 0,0 1 1,1-1-1,-1 14-75,4-25-9,1 0 0,0 0 0,0 0 0,0 0 1,0 0-1,1 1 0,0-1 0,0 0 0,0 0 0,1 0 1,-1 0-1,1-1 0,0 1 0,1 0 0,-1-1 1,1 0-1,0 1 0,1 1 9,1-2-33,0 0-1,0 0 1,0 0-1,0 0 1,0-1-1,1 0 1,-1 0 0,1 0-1,0-1 1,0 0-1,0 0 1,0 0-1,1-1 1,4 1 33,2 0-7,0 1 0,1-2 1,-1 0-1,1 0 0,-1-2 1,1 1-1,-1-2 0,0 0 0,1 0 1,-1-1-1,0-1 0,0 0 0,-1-1 1,1-1-1,-1 1 0,0-2 0,-1 0 1,2-1 6,5-5-5,-1 0 1,-1-2-1,0 1 0,-1-2 1,0 0-1,-1-1 1,-1-1-1,-1 0 1,0 0-1,-1-3 5,-6 13-38,-1-1 1,0 0-1,0 0 1,-1 0-1,0-1 0,0 1 1,-1-1-1,-1 0 1,0 1-1,0-1 0,-1 0 1,0 0-1,0 1 0,-1-1 1,-1 0-1,0 1 1,0-1-1,-1 1 0,0-1 1,0 1-1,-1 0 1,0 0-1,-3-2 38,3 4-72,-1 1 0,-1 0 0,1 0 0,-1 1 0,0 0 0,0 0 0,0 0 0,-1 1 0,0-1 0,0 2 0,0-1 0,0 1 0,-1 0 0,1 0 0,-6 0 72,2 0 5,1 1 0,-1 0-1,0 0 1,-1 1 0,1 1-1,0 0 1,0 0-1,0 1 1,0 1 0,-8 2-5,0 1 113,1 1 0,0 1 0,1 1 0,0 0 0,0 1 0,1 1 0,0 1 0,1 0 0,0 1-1,0 0 1,-3 6-113,11-11 24,0 1 0,1-1 0,0 1 0,0 1 0,0-1-1,1 1 1,1 0 0,0 0 0,0 0 0,0 0-1,1 1 1,1 0 0,0-1 0,0 1 0,1 0-1,0 0 1,0 0 0,1 0 0,1 0 0,0 0 0,0 0-1,1 1-23,0-5 10,0 1 0,1-1 0,0 0 0,0 0 0,0 0 0,1 0 0,0-1-1,0 0 1,0 0 0,1 0 0,-1 0 0,1 0 0,0-1 0,1 0 0,-1 0-1,1 0 1,0-1 0,0 0 0,4 2-10,3 0 56,0 0 0,0 0 0,0-1 0,0-1-1,1 0 1,-1-1 0,1-1 0,0 0 0,3 0-56,-6-2 6,0-1 0,0 1 0,0-2 0,0 1 0,-1-2 0,1 1 0,-1-2 0,0 1 0,0-1 0,5-4-6,20-13 5,-2-2 0,8-8-5,-5 4-30,-35 27 26,27-20-181,-1-1-1,0-2 1,-1-2 185,-19 19-17,-1 1 1,0-1-1,-1-1 1,0 1-1,0-1 1,0 0 0,-1 0-1,0-1 1,-1 1-1,0-1 1,0 0-1,-1 0 1,0 0-1,0-3 17,-2 10 22,0 0-1,0 0 0,0 0 1,0 1-1,0-1 0,0 0 1,-1 0-1,1 0 0,-1 0 0,0 0 1,1 1-1,-1-1 0,0 0 1,0 1-1,0-1 0,0 0 1,0 1-1,-1-1 0,1 1 1,-1-1-22,-2-1 23,1 1 1,0 0 0,-1 0 0,1 0 0,-1 0 0,1 0 0,-1 1 0,0 0 0,0-1 0,0 1-24,-8-1-34,-1 0 0,1 1 0,0 0 1,-1 1-1,1 0 0,-2 1 34,1 1 28,1 0 0,0 1 0,0 1 0,0 0 0,1 1-1,-1 0 1,1 0 0,0 1 0,1 1 0,-1 0 0,1 0 0,1 1 0,-1 1 0,1-1 0,1 1 0,0 1-1,0 0 1,1 0 0,0 0 0,0 1 0,1 0 0,1 0 0,0 1 0,0-1 0,2 1 0,-1 0 0,1 0-1,1 0 1,0 1 0,1 3-28,0-1-27,1 0 0,0 0 0,1-1-1,1 1 1,1 0 0,1 3 27,-3-13 12,1 0 1,0 0-1,0-1 0,0 1 1,0 0-1,1-1 1,0 0-1,0 0 0,0 1 1,0-2-1,1 1 0,-1 0 1,1-1-1,0 1 0,0-1 1,1 0-1,-1-1 1,0 1-1,1-1 0,0 0-12,12 5-18,1-2-1,-1 0 0,1-1 0,0-1 1,0 0-1,0-2 0,1 0 1,-1-1-1,0-1 0,8-1 19,12-3 13,0-2 0,0-1 0,-1-2 1,16-8-14,-30 9-6,-1-1 0,0-1 0,0-1 0,-1-1 1,6-6 5,97-80-51,-106 83 49,-1 2-25,0 1 160,0 0 0,-1-2-1,0 0 1,-2-1 0,0-1 0,0 0 0,1-5-133,-13 19-13,-1 0-1,0 0 1,0 0 0,-1 0 0,1 0 0,0 0-1,-1 0 1,0 0 0,0 0 0,0 0-1,0-1 1,0 1 0,-1 0 0,0 0-1,1 0 1,-1 0 0,0 0 0,0 0-1,-1 0 1,1 1 0,0-1 0,-1 0 0,0 1-1,0-1 1,0 1 0,0-1 0,0 1-1,0 0 1,0 0 0,-1 0 0,-2-1 13,-1-2-6,0 0 1,0 1-1,-1 0 1,0 0-1,0 0 1,0 1-1,0 0 1,0 1-1,-1 0 1,1 0-1,-1 0 1,-1 1 5,-7 1-19,0 1 0,0 0 0,0 1 0,0 1 0,0 1 1,1 0-1,0 1 0,0 1 0,0 0 0,-5 3 19,-32 18 98,2 2 0,-6 7-98,37-24 53,1 0 1,0 2 0,1 0 0,1 1 0,-2 4-54,13-15 1,1 0 0,1 1 0,-1 0 0,1 0 1,0 0-1,0 0 0,0 0 0,0 1 1,1-1-1,0 1 0,1 0 0,-1 0 0,1-1 1,0 1-1,0 0 0,1 0 0,0 0 0,0 0 1,0 0-1,1 5-1,0-7-5,1-1 1,-1 1-1,1 0 1,0-1-1,0 0 0,0 1 1,0-1-1,1 0 1,-1 0-1,1 0 0,0 0 1,0 0-1,0-1 1,0 1-1,0-1 0,0 0 1,1 0-1,-1 0 1,1 0-1,0-1 0,-1 0 1,1 1-1,0-1 1,3 0 4,13 4-32,1-2 0,0 0 1,-1-1-1,5-1 32,-21 0 0,19-1-23,1-1 1,-1 0-1,0-2 1,0-1-1,19-6 23,34-12-189,5-5 189,23-7-58,-3 2 122,0-3 1,-3-5 0,50-30-65,-147 70 32,1-1 0,-1 1 1,1-1-1,-1 0 0,1 0 0,-1 0 0,0 0 0,1 0 0,-1 0 0,0 0 0,0 0 0,0 0 0,0-1 0,0 1 0,0 0 1,0-1-1,0 1 0,0-1 0,-1 1 0,1-1 0,-1 1 0,1-1 0,-1 0 0,0 1 0,1-1 0,-1 0-32,-1 0 39,1 0 0,-1 0 0,0-1-1,0 1 1,0 0 0,0 0 0,0 0 0,0 0-1,-1 0 1,1 1 0,-1-1 0,1 0-1,-1 1 1,0-1 0,1 1 0,-1-1 0,-2 0-39,-2-2 45,0 1 0,0 0 1,-1 0-1,1 0 0,-1 1 1,1 0-1,-1 1 1,0-1-1,0 1 0,-6 0-45,-71 0-164,26 3 129,-1 4 0,1 2 0,0 2 1,1 3-1,0 3 0,1 2 0,1 2 0,-19 12 35,66-28-23,1-1 0,0 1 0,1 1 0,-1 0 0,1-1-1,0 2 1,0-1 0,1 1 0,-1 0 0,1 0 0,0 1 0,-2 3 23,6-6-10,-1-1 0,0 1 1,1-1-1,-1 1 0,1 0 0,0 0 1,0 0-1,1-1 0,-1 1 1,1 0-1,0 0 0,0 0 1,0 0-1,1 0 0,-1 0 0,1 0 1,0 0-1,0-1 0,0 1 1,0 0-1,1 0 0,0-1 1,0 1-1,0-1 0,1 2 10,0-1-21,0-1-1,0 0 0,0 0 0,0-1 1,0 1-1,1 0 0,-1-1 1,1 0-1,0 0 0,0 0 1,0 0-1,0-1 0,0 0 1,0 0-1,0 0 0,1 0 22,15 3-147,0-2 0,-1 0 0,1-1 147,1 0-38,36 0 28,1-1 0,-1-4 0,0-1 0,6-5 10,226-50-69,-223 45 56,276-78 564,-318 82-190,-24 11-354,0-1 1,0 1 0,0 0 0,0 0 0,0 0 0,1-1 0,-1 1 0,0 0-1,0 0 1,0-1 0,0 1 0,0 0 0,0 0 0,0 0 0,0-1 0,-1 1 0,1 0-1,0 0 1,0 0 0,0-1 0,0 1 0,0 0 0,0 0 0,0 0 0,0-1-1,-1 1 1,1 0 0,0 0 0,0 0 0,0 0 0,0-1 0,-1 1 0,1 0-1,0 0 1,0 0 0,0 0 0,0 0 0,-1 0 0,1 0 0,0 0 0,0-1 0,-1 1-1,1 0 1,0 0 0,0 0 0,0 0 0,-1 0 0,1 0-8,-45-6 374,-23 4-388,0 4-1,1 2 0,0 4 1,0 2-1,-64 19 15,53-6-88,1 3 0,-68 35 88,142-60-11,0 1 0,0-1 0,0 1 0,1-1 0,-1 1 0,0 0 0,1 0 0,0 0 0,-1 1 0,1-1 0,0 0 0,0 1 0,0 0 0,0-1 0,1 1 0,-1 0 1,1 0-1,-1 2 11,2-4-37,0 1 1,1-1 0,-1 0 0,1 1 0,-1-1 0,1 0 0,0 0-1,-1 1 1,1-1 0,0 0 0,0 0 0,0 0 0,0 0 0,0 0-1,0 0 1,0 0 0,0 0 0,0-1 0,0 1 0,1 0 0,-1-1-1,0 1 1,1-1 0,-1 1 0,1 0 36,1 0-16,12 6-92,2 0 1,-1-1 0,1-1 0,0-1 0,0 0 0,0-1-1,0-1 1,1-1 0,-1 0 0,1-1 0,-1-1-1,3-1 108,43-7 60,-1-2-1,45-15-59,-67 16 28,52-12 706,75-8-734,17 3 1483,46-19-1483,-260 52 627,-67 16-127,-55 21-500,-212 65 20,289-87 37,71-21-88,1 1 0,-1 0 0,1 0 0,-1 0 0,1 1 0,0-1 0,0 1 0,-1 0 0,1-1 0,0 1 0,1 1 0,-1-1 0,0 0 0,1 1 0,-2 1 31,31 7-832,1-5 799,1-2 1,-1-1-1,1-2 1,-1 0 0,1-2-1,15-3 33,35-6 60,56-16-60,-38 6-7,185-47-3,-273 64-1,-1 0 0,0-1 0,0 0 0,0 0 1,-1-1-1,3-1 11,4-4-31,-63 12 1419,8 6-1407,1 2 1,0 1 0,0 2 0,1 2-1,1 1 1,-12 8 18,-21 15-404,70-38 30,3 0 286,0 0 1,0-1 0,1 1 0,-1-1 0,0 1 0,1-1 0,-1 0 0,0 0 0,0 0 0,1 0 0,-1 0 0,0 0 0,2-1 87,36-12-5,0-2 0,0-2 0,-2-1 1,0-2-1,-1-2 0,-1-1 0,21-19 5,-37 27 44,-2-1 0,17-17-44,-30 27 165,1 0 0,-1-1 0,0 0 0,0 0 0,-1 0 0,0 0 0,0-1 0,-1 1 0,0-1 0,0-2-165,-2 7 39,-1 1 0,1 0 0,-1-1 0,0 1 1,0-1-1,0 1 0,0-1 0,0 1 1,-1-1-1,1 1 0,-1-1 0,1 1 0,-1 0 1,0-1-1,0 1 0,0 0 0,0 0 1,-1 0-1,1-1 0,0 1 0,-1 1 0,0-1 1,1 0-1,-1 0 0,0 0 0,0 1 1,0-1-1,0 1 0,0 0 0,0 0 0,0-1 1,-1 1-1,1 0 0,0 1 0,-1-1 1,1 0-1,-1 1 0,1-1 0,0 1 0,-1 0 1,1 0-1,-1 0 0,0 0-39,-28 2-21,0 1 0,1 2-1,-10 3 22,23-4-37,1 1 0,0 0 0,0 1 0,1 1 0,0 0 0,0 1 0,-1 2 37,11-6-11,0 0 0,0 0-1,1 1 1,-1-1 0,1 1-1,0 0 1,0 1 0,1-1-1,0 1 1,0-1 0,0 1-1,0 0 1,1 0 0,0 0-1,0 1 1,0 2 11,0 1-55,1 0 1,0 0-1,0 0 0,1 0 0,0 0 0,1 0 1,0 1-1,1-2 0,0 1 0,1 2 55,-1-8-74,-1 0-1,1 0 0,0 0 1,1-1-1,-1 1 0,1 0 1,-1-1-1,1 0 1,0 0-1,0 0 0,1 0 1,-1 0-1,1 0 0,-1-1 1,1 0-1,0 0 1,0 0-1,0 0 0,0 0 1,0-1-1,0 0 0,1 0 75,4 2-46,0-1-1,0-1 1,0 0-1,0 0 0,0-1 1,-1 0-1,1 0 0,0-1 1,0 0-1,3-1 47,6-4 73,0 0 0,0-2-1,0 1 1,-1-2 0,0-1-1,-1 0 1,0-1 0,-1 0-1,0-1 1,-1-1 0,0-1-1,-1 0 1,0 0 0,-2-1-1,1-1 1,7-15-73,-16 25-4,0 0 1,0 0 0,-1 0-1,0-1 1,0 1-1,0 0 1,-1-1 0,0 1-1,0-1 1,-1 0-1,0 1 1,0-1 0,0 1-1,-1-1 4,1 5 12,-1-1 0,1 1 0,-1 0 0,0 0 0,1 0 0,-1 0 0,0 0 0,0 0 0,0 0 0,0 0 0,-1 0 0,1 0 0,-1 1 0,1-1 0,-1 0-1,1 1 1,-1-1 0,0 1 0,0 0 0,1 0 0,-1-1 0,0 1 0,0 0 0,0 1 0,-1-1 0,1 0 0,0 1 0,0-1 0,0 1 0,0-1 0,-1 1 0,1 0 0,0 0 0,0 0 0,-1 0 0,1 1 0,0-1 0,0 1 0,0-1 0,-1 1 0,1 0 0,0-1-12,-22 7 49,1 2 1,-1 0-1,-6 4-49,5-1 28,0-2 0,-19 5-28,-19 1 28,-144 44-10,187-55-15,-1-1 0,1 0 0,-1-2 0,1 0-1,-16-2-2,-8 2-34,-262 6-124,293-7 152,0 1 1,0 0 0,1 1-1,-1 0 1,1 1 0,-1 1-1,-4 2 6,-13 5 78,18-8-98,12-2 6,-1-1 0,1 1 0,-1-1 0,1 1 0,0-1 0,-1 1 0,1-1 0,0 1 0,0-1 0,0 1 0,0-1 1,0 1-1,1-1 0,-1 1 0,0-1 0,1 1 0,-1-1 0,1 1 14,-1-1-29,1 4-33,0-1 0,0 1 0,1-1 0,-1 0 0,1 1 0,0-1 0,0 0 0,0 0 0,1 0 0,-1 0 0,1-1 0,0 1 0,0-1 0,0 1 0,3 0 62,-1 0-58,1 0 1,1-1 0,-1 0 0,0 0-1,1 0 1,0-1 0,-1 0-1,1 0 1,0-1 0,0 0 57,52 8-457,0-3-1,1-2 1,33-3 457,-78-2 13,0-1 1,0-1-1,0 0 0,-1-1 0,1 0 1,-1-1-1,11-6-13,-14 7 74,-9 3 144,-2 1 421,-1-2-579,-1 0 0,1 0 0,-1 0 0,0 0 0,0 0 0,0 1 0,0-1 0,0 1 0,0-1 0,0 1 0,0 0 0,-1 0 0,1 0 0,-1 0 0,1 0 0,-1 1-60,-40-9 112,4 6 86,-1 2 0,1 2 1,0 2-1,-10 2-198,-34 8 66,-40 14-66,93-20-24,-345 75 436,365-80-437,1 0 0,-1 0 0,1 1 0,-1 0 1,-2 2 24,11-4-220,34-2 196,0-2 0,0-1 1,-1-1-1,1-2 0,-1-1 1,-1-2-1,1-1 1,-2-2-1,22-11 24,-20 7 3,0-2 0,-1-1 1,-2-2-1,0 0 0,-1-2 0,-1-1 1,-1-1-1,16-23-3,-40 47 28,-1 0 1,1 0-1,-1 0 0,1 0 1,-1-1-1,0 1 0,1 0 1,-1-1-1,0 1 0,-1-1 1,1 1-1,0-1 0,-1 1 1,1-1-1,-1 1 0,0-1 1,0 0-1,0 1 0,0-1 1,-1-1-29,0 2 32,0-1-1,0 1 1,-1 0 0,1-1 0,-1 1 0,1 0-1,-1 0 1,0 0 0,0 0 0,0 1 0,0-1-1,0 0 1,0 1 0,0-1 0,0 1 0,-1 0-1,1 0 1,-1 0 0,1 0 0,-1 0 0,-1 0-32,-7-2 5,-1 0 0,0 1 1,0 0-1,0 1 1,0 0-1,-1 1 1,-10 2-6,-90 13 276,79-9-157,-149 21 62,-70 11-130,240-35-94,-46 6 109,55-8-151,-1-1-1,0 0 1,1 0 0,-1 0 0,0-1 0,0 0 0,1 0 0,-1 0 0,1 0 0,-4-2 85,30-11-1164,47-28 869,2 3 1,65-26 294,-50 30-144,19-13 144,-77 33 12,-1 0-1,-1-2 1,0-2 0,-1 0-1,14-15-11,0-5 150,30-39-150,-68 77 22,0 0 1,1-1-1,-1 1 1,0-1-1,0 1 1,0-1-1,0 0 1,0 1-1,-1-1 1,1 0-1,0 0 1,-1 0 0,1 0-1,-1 1 1,0-1-1,0 0 1,1 0-1,-1 0 1,0 0-1,-1 0 1,1 0-1,0 0 1,0 1-1,-1-3-22,-1 2 20,1 0 0,-1 0 0,1 0 0,-1 0 0,0 0 0,0 0 0,0 0 0,0 1 0,0-1 0,0 1 0,0-1 0,0 1 0,-1 0 0,1 0 0,-1 0 0,1 0-20,-11-3 33,0 0-1,-1 1 1,1 1 0,0 0 0,-1 0 0,-5 1-33,-47 4 27,1 2 0,-1 2 0,1 4-27,-4 0-23,-1-2 1,-40-3 22,109-5-25,1-1 1,0 0-1,-1 0 1,1 0-1,-1 0 1,1 0-1,0 0 1,-1 1-1,1-1 1,-1 0-1,1 0 1,-1 0-1,1 0 1,0-1-1,-1 1 1,1 0-1,-1 0 1,1 0-1,0 0 1,-1 0-1,1 0 1,-1-1-1,1 1 1,0 0-1,-1 0 1,1-1-1,0 1 1,-1 0-1,1 0 1,0-1-1,-1 1 1,1 0-1,0-1 1,0 1-1,0 0 1,-1-1-1,1 1 1,0-1-1,0 1 1,0 0-1,0-1 1,-1 1-1,1-1 1,0 1-1,0-1 25,16-17-171,35-15-10,77-23-34,2 5 0,43-7 215,94-35-291,-191 66 371,18-2-80,-78 22 934,-16 7-922,0 0 0,0 0 0,0 0-1,1-1 1,-1 1 0,0 0 0,0 0 0,0 0 0,0 0-1,0 0 1,0 0 0,0-1 0,0 1 0,0 0-1,0 0 1,0 0 0,0 0 0,0 0 0,0 0-1,0-1 1,0 1 0,0 0 0,0 0 0,0 0 0,0 0-1,0 0 1,0 0 0,0-1 0,0 1 0,-1 0-1,1 0 1,0 0 0,0 0 0,0 0 0,0 0 0,0 0-1,0 0 1,0 0 0,0-1 0,0 1 0,-1 0-1,1 0 1,0 0 0,0 0 0,0 0 0,0 0 0,0 0-1,0 0 1,-1 0 0,1 0 0,0 0-12,-28-3 203,-91 20 178,-115 32-381,-5 1-17,191-44 24,29-4-33,1 0 1,0 1 0,-12 4 25,28-6-139,21-5-773,272-72 96,240-98 816,-173 54 937,-355 119-642,-34 4-167,1 1 0,0 1 0,1 2 1,-1 0-1,1 3 0,-6 3-128,-6 0 248,-255 82 99,13-3-526,195-67-1,86-24 91,15-3-48,61-15-146,10-1 4,-2-4 1,4-4 278,63-30 82,9-3 73,74-15-155,-144 55 1494,-146 38-1421,-37 16-134,-9 11 27,-88 24 34,89-31-6,67-24-15,-1-1 1,0-2-1,-4-1 21,25-8-90,0 0-1,1-2 1,-11 1 90,25-3-16,1 0-1,0 0 1,0 0 0,0 1-1,0-1 1,-1 0-1,1 0 1,0 0 0,0 1-1,1-1 1,-1 0 0,0 0-1,0 0 1,0 0-1,0 1 1,1-1 0,-1 0-1,0 0 1,1 1-1,-1-1 1,1 0 0,-1 1-1,1-1 1,-1 0 16,13-14-6,0 1 1,1 1 0,1 0-1,0 0 1,1 2-1,1-1 6,40-23 9,6-1-9,-36 22 1,161-84-593,-166 86 667,-4 3 14,-1-1 1,0 0-1,-1-1 0,0-1 1,3-3-90,-17 11 70,0-1 1,0 1 0,-1 0-1,1 0 1,-1-1 0,0 1-1,0-1 1,-1 1 0,1-1-1,-1 1 1,0-1 0,-1 1-1,1-1-70,0 2-8,-1-1 43,-1 1 0,1-1 0,-1 0 0,0 1 0,0-1 0,0 1 0,0 0 0,-1-1 0,-2-2-35,-3-5 241,-25-34 228,26 35-481,-1 0 0,1-1 0,1 1 0,-3-6 12,-1-9-158,2 1-1,0-2 1,-2-12 158,-14-45 7,4 11 514,16 54-679,0 0 0,-2 0 1,0 0-1,-4-7 158,-3-15-83,12 34 75,-1 0 0,0 0 0,0 0 0,0 0 0,0 0 0,-3-3 8,0-29-309,4 26 354,0 0 1,1 1 0,0-1-1,0 1 1,2-1-1,-1 1 1,2-5-46,4-51 45,2-21 6,-3 30-9,-5 38-38,0 0-1,-2 0 1,-1-3-4,-11-8 47,9 23-576,3 6-2150,-12-2-832,8 2 2667,-13-5-4849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6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1349 1997 1080,'14'11'194,"0"-1"-1,0 0 1,2 0 0,-1-2 0,1 0-1,0 0 1,0-2 0,1 0 0,5 1-194,-13-5 97,0 0 0,1-1 0,-1 0-1,1 0 1,-1-1 0,0 0 0,1-1 0,-1 0 0,0 0 0,1-1 0,-1 0 0,0 0 0,0-1 0,0-1 0,-1 0 0,1 0 0,-1 0 0,4-4-97,1-1 4,-1-2-1,-1 0 1,1 0-1,-2-1 1,0 0-1,0-1 1,-1 0 0,-1 0-1,0-1 1,-1 0-1,0-1 1,-1 0-1,-1 0 1,3-10-4,4-25 138,-1-1 0,-3 0 0,2-46-138,-9 80 91,-1 0 0,0 0 0,-1 0 0,-1 0 0,0 1 0,-2-1 0,0 0-91,1 6 70,-1 1 1,0-1-1,0 1 1,-1 0-1,0 0 1,-1 0-1,0 1 1,-1 0-1,0 0 1,0 0-1,-2 0-70,-14-14 210,-1 1-1,-2 1 0,0 1 1,-8-3-210,25 17-13,-1 1-1,-1 0 1,1 0 0,-1 1 0,0 1 0,0-1 0,0 2-1,0 0 1,0 0 0,-1 1 0,1 0 0,0 1 0,-1 0-1,0 1 14,-7 2-34,0 0 0,0 1-1,0 2 1,1-1 0,0 2-1,0 1 1,0 0 0,1 1-1,0 1 1,1 0 0,0 1-1,1 1 1,0 1-1,1 0 1,1 1 0,0 0-1,0 1 1,2 0 0,-1 1-1,2 1 1,1-1 0,0 2-1,1-1 1,0 1 0,2 0-1,-3 13 35,-4 16 10,3 0-1,2 0 0,2 1 1,0 47-10,6-63 55,1 0 1,1 0-1,2 0 1,2 0 0,0-1-1,3 0 1,10 27-56,-14-45 147,1 0-1,1-1 1,0 0 0,1 0 0,0-1 0,0 0 0,1 0-1,5 3-146,-10-10 15,1-1-1,-1 1 0,1-1 0,0-1 0,-1 1 1,1 0-1,0-1 0,1 0 0,-1-1 1,0 1-1,0-1 0,1 0 0,-1 0 0,1 0 1,-1-1-1,1 0 0,-1 0 0,1 0 0,5-2-14,3 0 160,1 0 0,-1-2 0,1 0 0,-1 0 0,0-1 0,10-6-160,-10 4-21,0-1 1,-1 0 0,0-1 0,0 0 0,-1-1-1,0-1 1,-1 0 0,0 0 0,-1-1-1,0-1 1,-1 1 0,7-14 20,-5 6-57,-2 0 1,0-1-1,-2 0 0,0-1 1,-1 0-1,-1 0 0,-1 0 1,0-16 56,0 14-77,-2 0 1,-1 0-1,-1 1 1,-1-1-1,-1 0 1,-1 0-1,-1 1 1,-6-19 76,-3 3-129,4 10 18,-1 0 1,-2 0 0,-1 1 0,-1 0 110,10 21-45,-1 0 0,1 0-1,-1 1 1,0-1 0,-1 1 0,1 0-1,-1 0 1,-1 1 0,1 0 0,-1 0 0,0 0-1,0 1 1,0 0 0,-1 0 0,1 1-1,-1 0 1,-2 0 45,7 2-49,-1 1 0,0-1 0,0 1 0,1 0 0,-1 0 0,0 0-1,1 0 1,-1 1 0,0-1 0,1 1 0,-1 0 0,0 0 0,1 0 0,-1 1 0,1-1-1,0 1 1,0 0 0,-1 0 0,1 0 0,0 1 0,1-1 0,-1 0 0,0 1 0,1 0 0,-1 0-1,1 0 1,0 0 0,0 0 0,0 0 0,0 2 49,-7 11 39,1 1 1,0 0-1,2 0 1,0 1-1,-2 10-39,-4 28 256,3 1-1,2 0 1,2 0-1,3 0 1,2 0-1,4 18-255,-2-47 12,1 0-1,6 19-11,-8-38 68,1-1 0,1 1 0,0-1 0,0 1 1,1-1-1,0 0 0,0 0 0,1-1 0,-1 1 0,4 2-68,-6-8 21,0 0-1,1 1 0,-1-1 1,0 0-1,1 0 0,0 0 1,0-1-1,-1 1 0,1-1 1,0 1-1,0-1 0,0 0 0,1 0 1,-1 0-1,0-1 0,0 1 1,0-1-1,1 0 0,-1 1 1,0-2-1,0 1 0,1 0 0,-1-1 1,0 1-1,0-1 0,0 0 1,1 0-1,-1 0 0,0 0 1,0-1-1,-1 1 0,1-1 1,0 0-1,0 0 0,-1 0 0,1 0-20,8-7 32,0-1-1,0-1 0,-1 1 0,0-1 0,-1-1 1,0 0-1,1-4-31,5-10-64,-1 0 0,-1-1-1,-1-1 1,-2 0 0,-1-1 0,-1 0 0,4-25 64,-3-9 355,-2 0 0,-3-1 0,-3-13-355,-1 58-152,-1 1 1,0-1-1,-2 1 1,0 0-1,-1 0 1,-3-5 151,3 12-141,0 0 0,-1 0 0,0 0 0,-1 1 1,0 0-1,-1 0 0,0 0 0,0 1 0,-1 0 0,-4-3 141,5 6-3,3 1 3,0 1-1,0 0 1,-1 1 0,0-1-1,1 1 1,-1 0-1,-3-1 1,6 3 0,-1 0-1,1 1 0,0-1 1,-1 1-1,1-1 0,-1 1 1,1 0-1,0 0 0,-1 0 1,1 1-1,0-1 0,-1 0 1,1 1-1,0 0 0,-1-1 1,1 1-1,0 0 0,0 0 1,0 0-1,0 0 0,-1 1 1,-4 3-1,0 0 0,1 0 0,0 1-1,0 0 1,0 0 0,1 0-1,0 1 1,0-1 0,1 1 0,0 1-1,0-1 1,0 0 0,1 1-1,0 0 1,1 0 1,-8 23-4,3 1-1,0 0 0,1 7 5,6-36 0,-10 79-276,3 0 0,4 0 0,5 29 276,0-64 109,9 44-109,-9-75 231,2 1-1,0-1 1,0 0-1,2 0 1,0 0-1,1-1 1,2 2-231,-8-14 37,1-1 0,0 1 0,-1-1 0,1 0 0,1 1 0,-1-1 0,0 0 1,0 0-1,1 0 0,-1 0 0,1-1 0,0 1 0,-1-1 0,1 0 0,0 1 0,0-1 0,0 0 1,0-1-1,0 1 0,0 0 0,0-1 0,0 0 0,0 0 0,0 0 0,0 0 0,0 0 0,0-1 1,0 1-1,0-1 0,2 0-37,1-1 1,0 0 0,0 0-1,0-1 1,-1 0 0,1 0 0,-1 0 0,0 0 0,0-1 0,0 0 0,0 0-1,-1 0 1,1-1 0,-1 0 0,2-2-1,3-8-4,-1 1 0,0-2 0,-1 1 0,-1-1 0,0 0 0,-1 0 0,1-10 4,5-30-29,1-36 29,-5 33-16,-4 27 9,-1 0 0,-2 0 1,-1 0-1,-1 0 0,-2 0 1,-2 0-1,0 0 0,-2 1 1,-2 1-1,-1-1 0,-1 1 1,-1 1-1,-2 0 0,0 1 1,-2 1-1,-15-18 7,27 40-70,1-1-1,-1 1 1,0 0 0,0 0-1,-1 0 1,0 1 0,1 0-1,-2 0 1,1 0 0,0 1-1,-1 0 1,-1-1 70,5 3-5,0 0 1,-1 0-1,1 1 0,-1-1 1,1 1-1,-1 0 1,1 0-1,-1 0 0,1 0 1,-1 0-1,1 1 0,-1 0 1,1 0-1,0 0 0,-1 0 1,1 0-1,0 0 1,0 1-1,-1 0 0,2 0 1,-1 0-1,0 0 0,0 0 1,0 0-1,0 2 5,-9 9-48,0 1 0,2 0 0,-1 1 0,2 0 0,0 1 0,1 0 0,1 0 1,0 1-1,1 0 0,1 0 0,0 0 0,0 7 48,-6 42 453,2 1 0,2 42-453,6-103 26,-2 55-9,3 0-1,2-1 0,2 1 0,4-1 1,2 4-17,-9-60 51,0 0 1,-1 0 0,1 0-1,0 0 1,1-1 0,-1 1-1,1 0 1,0-1 0,-1 1-1,2-1 1,-1 1 0,0-1-1,1 0 1,-1 0 0,1 0-1,0-1 1,0 1 0,0 0-1,0-1 1,1 0 0,-1 0-1,0 0 1,1 0 0,0-1-1,-1 1 1,1-1 0,0 0-1,0 0 1,0 0 0,0 0-1,0-1 1,0 0 0,0 0-1,0 0 1,0 0 0,1-1-52,5 0 34,-1-1 0,1-1 0,0 1 0,-1-2 0,1 1 0,-1-1 0,0-1 0,0 1 0,-1-2 0,1 1 0,-1-1 0,0-1 0,6-5-34,2-6 58,-1 0 0,-1-1 0,-1 0-1,0-1 1,-2-1 0,0 0 0,-2 0-1,0-1 1,2-11-58,3-13-151,-2 0 0,-2-1-1,-3 0 1,0-11 151,-6 37-24,-1-1 1,-1 1-1,-1-1 1,0 1-1,-2 0 1,-1 0-1,0 0 0,-1 0 1,-2 1-1,-5-11 24,-16-30-101,-4 1-1,-26-34 102,47 74-2,1 3-40,0 0 0,-2 0 0,0 2 0,0-1 0,-12-8 42,21 20-16,0 1-1,0 0 1,-1 0 0,0 0-1,0 0 1,1 1-1,-1 0 1,-1 0 0,1 0-1,-5-1 17,7 3-6,0-1-1,0 1 1,-1 0-1,1 0 1,0 0 0,-1 1-1,1-1 1,0 1-1,-1 0 1,1 0-1,0 0 1,0 0 0,0 0-1,0 1 1,0 0-1,0-1 1,0 1-1,-1 1 7,-4 4-44,1 0-1,-1 1 1,1 0-1,1 0 1,0 1-1,0-1 1,0 1-1,1 1 0,0-1 1,-2 9 44,-5 14-112,1 0 0,-4 25 112,-5 43 0,5 2 0,4 0 0,2 57 0,8-124 8,1 1 0,1-1 0,2 0 0,2 1 0,7 27-8,-11-61 47,-1 1-1,1 0 1,0 0 0,0-1-1,0 1 1,0-1-1,0 1 1,0-1 0,1 1-1,-1-1 1,1 0 0,0 0-1,0 0 1,0 0-1,0 0 1,0 0 0,0 0-1,0 0 1,0-1 0,1 1-1,-1-1 1,1 0-1,-1 0 1,1 0 0,0 0-1,2 1-46,-1-2-3,-1 0 1,1-1-1,0 1 0,0-1 0,-1 1 0,1-1 0,0 0 0,-1 0 0,1-1 1,-1 1-1,1-1 0,-1 0 0,0 0 0,1 0 0,-1 0 0,0 0 0,0-1 0,-1 1 1,1-1-1,1-1 3,8-10 32,0-1 1,-1 0 0,-1-1-1,0 0 1,-1-1 0,0 0-1,4-15-32,9-30 235,8-40-235,-16 51 21,0-3-74,-2 0-1,-3 0 1,-2-1 0,-2 0 0,-3-18 53,-2 31-55,-2 0 0,-2 0 1,-2 0-1,-2 1 0,-2 0 0,-1 0 0,-6-8 55,9 27-20,-2 0-1,0 1 0,-2 0 0,-6-8 21,11 19-20,0 0 0,-1 1 0,0 0 0,0 0 0,-1 1 0,-1 0 1,1 0-1,-1 1 0,-5-2 20,13 7-38,-1 1 0,1 0 1,-1 0-1,1 0 0,-1 0 1,0 1-1,1-1 0,-1 1 1,0 0-1,1-1 0,-1 1 1,0 0-1,0 1 0,1-1 0,-1 0 1,0 1-1,1 0 0,-2-1 38,-1 3-34,-1-1-1,1 0 1,0 1-1,0 0 0,0 0 1,0 1-1,1-1 1,-4 4 34,-6 7 27,1 0 1,0 1 0,1 1 0,-7 13-28,3-2 5,1 0 1,1 2-1,2-1 0,-5 20-5,-33 125-1,32-104 7,11-43 24,1 1 1,1 0-1,1 0 0,2 0 0,0 0 0,2 0 0,1 0 0,1 1 0,6 23-30,-5-37 54,0 0 1,1 0-1,1 0 0,0 0 0,1-1 1,0 0-1,7 9-54,-9-16 38,0 0 1,0-1-1,1 0 1,0 0-1,0 0 0,0 0 1,1-1-1,-1 0 1,1 0-1,0 0 1,0-1-1,1 0 0,-1 0 1,1 0-1,-1-1 1,4 1-39,-6-3 33,0 0 1,0 0 0,0 0 0,0 0-1,-1 0 1,1-1 0,0 0 0,0 0-1,0 0 1,-1 0 0,1 0 0,-1-1 0,1 0-1,-1 1 1,1-1 0,-1-1 0,0 1-1,0 0 1,0-1 0,0 0 0,1-2-34,10-8 81,-2-1 0,0-1 0,7-11-81,-18 25 1,15-25-49,0 1 1,-2-2-1,-1 0 1,-1-1-1,-2 0 0,-1 0 1,-1-1-1,-1-1 1,1-14 47,-3 10-3,-2-1 1,-2 1 0,-1-1-1,-1 0 1,-2 1 0,-2-1 0,-1 1-1,-1 0 3,3 18-10,-3-13 132,-1-1 0,-1 1 1,-2 1-1,-2-1-122,10 21-48,-1 1 0,0-1 1,-1 1-1,0 1 0,0-1 0,0 1 1,-1 0-1,0 0 0,0 0 0,0 1 1,-1 0-1,0 0 0,0 1 0,0 0 1,0 0-1,-1 0 0,0 1 48,5 2-36,0 1 0,0-1 1,-1 1-1,1 0 0,0 0 0,0 0 0,-1 0 1,1 1-1,0-1 0,0 1 0,0 0 0,0 0 0,0 0 1,0 0-1,0 1 0,0-1 0,-2 2 36,-46 33-210,45-32 202,-16 15-36,0 1 0,2 0 0,0 2-1,2 0 1,0 1 0,1 1-1,2 0 1,-9 20 44,4-3 27,2 0-1,2 2 1,1 0-1,3 1 1,0 8-27,7-30 85,1 0 1,2 0-1,-1 20-85,3-37 19,0 1-1,0 0 0,0-1 0,1 1 1,0-1-1,0 1 0,0-1 0,1 1 1,0-1-1,0 0 0,0 0 0,1 0 1,0 0-1,0 0 0,0 0 0,0-1 1,4 4-19,-3-4 40,0 0-1,0-1 1,1 1 0,-1-1 0,1 0-1,0 0 1,0-1 0,0 0 0,0 1 0,0-2-1,2 1-39,-3-1 13,1 0 0,0-1 0,-1 0 1,1 0-1,-1-1 0,1 1 0,0-1 0,-1 0 0,1 0 0,-1-1 0,0 1 0,1-1 0,-1 0 0,0 0-13,8-4 37,0 0 1,0 0-1,-1-1 1,0-1 0,0 0-1,-1-1 1,0 0-1,-1 0 1,1-1 0,-2 0-1,0 0 1,0-1-1,-1-1 1,0 1 0,-1-1-1,0 0 1,-1 0-1,0-1 1,-1 0 0,2-9-38,30-166 480,-17 83-496,-17 88 65,1 0 1,-2-1 0,0 1-1,-2-1 1,0 1 0,0 0-1,-2-1 1,0 1 0,-1 0-1,-1-3-49,2 12 44,0 0-1,0 0 0,0 0 1,-1 0-1,0 0 1,0 1-1,-1 0 0,0 0 1,-1 0-1,1 1 1,-1-1-1,-1 1 0,1 1 1,-1-1-1,0 1 1,0 0-1,0 1 0,-1 0 1,1 0-1,-1 0 1,-3 0-44,3 2-49,0 1 0,0 0 0,0 0 0,0 0 0,-1 1 0,1 1 0,0-1 1,0 1-1,0 1 0,0-1 0,0 1 0,0 1 0,0-1 0,0 2 0,1-1 0,-1 1 1,1 0-1,-3 2 49,-2 2-82,0 0 0,0 1 0,1 0 1,0 1-1,1 1 0,0-1 0,1 2 0,0-1 1,-7 13 81,-3 12-31,2 0 0,1 1-1,2 0 1,2 1 0,2 1 0,1 0 0,2 0 0,1 1 0,2 0 0,2 33 31,2-62-83,0-6 69,0 1 0,0 0 0,0-1 0,1 1 0,0 0 0,0-1 0,1 4 14,-1-8 10,0 1 1,0 0-1,0-1 1,0 1-1,0-1 1,0 1-1,0-1 1,0 0-1,1 1 1,-1-1-1,1 0 1,-1 0-1,1 0 1,-1 0-1,1 0 1,0 0-1,-1 0 1,1-1-1,0 1 1,0-1-1,0 1 1,-1-1-1,1 0 1,0 1-1,1-1-10,2 0 15,0 1 0,0-1 0,1 0 0,-1-1 0,0 1 0,1-1 0,-1 0-1,0-1 1,0 1 0,0-1 0,0 0 0,0 0 0,0-1 0,-1 1 0,1-1 0,-1 0-1,0 0 1,0 0 0,0-1 0,0 0 0,0 0 0,0 0-15,10-14 21,-1 0 1,0 0 0,-2-2-1,8-15-21,-3 6 114,87-180 151,-39 77-350,-56 115 39,8-13 82,-2-1 0,2-10-36,-13 32 30,0 1 0,-1 0 0,0-1 0,-1 1 1,1-1-1,-2 0 0,1 1 0,-1-1 0,-1 0 0,1 1 1,-2-5-31,0 5 6,-1-1 0,0 1 0,0 1 0,-1-1 0,1 0 0,-2 1 0,1 0 0,-1 0 1,0 0-1,-1 0-6,3 4 1,0 0 1,0 0 0,0 0-1,0 0 1,-1 0-1,1 1 1,-1-1 0,1 1-1,-1 0 1,0 0 0,0 0-1,0 1 1,0 0-1,0-1 1,-1 1 0,1 1-1,0-1 1,-1 1 0,-3-1-2,-9 3-66,0 0 1,0 1 0,0 1 0,0 0-1,1 2 1,-1 0 0,1 0 0,1 2-1,-1 0 1,2 0 0,-1 2 0,1-1-1,0 2 1,1 0 0,-12 13 65,0 2-113,2 0 0,0 2 0,2 1 0,1 1 0,-4 10 113,22-38 161,2-2 52,0 0 62,23-10-47,69-31-295,55-36 67,-86 45-92,-48 24 115,-1 0-1,1-1 1,-1 0-1,-1-1 1,0 0-1,0-1 1,-1 0-1,-1-1 1,9-12-23,-11 11-81,-1 0 0,0 0 0,-1 0 0,0-1-1,-1 0 1,1-7 81,-5 19-66,0 2 0,-8 1 66,0 0-1,1 0 0,-1 1 1,0 0-1,0 0 0,1 1 0,-1 0 1,1 1-1,0-1 0,0 1 1,-6 5 0,-12 9-156,1 1 0,-7 8 156,28-24-25,-111 96-320,110-94 329,-16 8-108,18-12 133,2-1 13,0 0-5,4-4-10,-1 0-1,1 1 1,0-1-1,0 1 0,1-1 1,-1 1-1,0 0 1,6-2-7,5-5 129,4-4-166,-1 0 0,0-2 0,-1 0 0,-1-1 0,-1-1 0,12-17 37,18-20 0,-38 44 286,-6 10-284,1-1 0,-1 1 0,0-1 0,0 0 0,0 1 0,-1-1 0,1 0 0,0 1 0,0-1 0,-1 0-1,1 0 1,-1 0 0,0 1 0,0-1 0,1 0 0,-1 0 0,0 0 0,-1 0-2,1 0-220,-9 3 196,0 1-1,-1 0 1,1 1 0,0 0-1,1 0 1,-1 1 0,0 0-1,1 0 1,0 1 0,0 0-1,0 0 1,1 1 0,-4 4 24,4-5-84,-34 34 647,-13 14-474,52-52 118,2-1 5,-42 28 152,19-18-126,12-6-92,1 1 0,-1 0 0,1 1 0,-5 4-146,14-9-246,1-1 35,-4-1 334,-4 5-101,-11 10 180,11-8-196,-29 19 366,25-20-193,10-4-192,2-1-6,-12 12-30,-8 11 230,-26 24 186,22-28-359,-3 13 228,18-22-71,6-7-150,0 0-1,0 0 1,0 0 0,1 1 0,-1-1-1,1 1 1,0 0 0,-1 1-15,-17 27-143,-1-3 267,1 2 1,1 0 0,-4 13-125,18-31-7,0 0 0,1 0-1,1 1 1,0 0 0,0 1 7,-7 36-10,-20 53 16,13-51 565,13-43-573,0 0 1,1 1 0,1-1 0,-2 9 1,3-15-17,0 0 1,0 0 0,-1 0 0,1-1 0,-1 1 0,0-1 0,0 1 0,0-1-1,0 1 1,-1-1 0,1 0 0,-2 0 16,1 1 96,0 0 0,0 0 1,0 0-1,0 1 0,1-1 0,-1 1 0,1 0 1,-1 3-97,-4 25-530,3-13 565,-1-1-1,0 0 0,-3 4-34,-9 30-53,14-40 49,-3 56-447,4-52 526,1 1 0,1-1 0,0 0 0,2 10-75,1 23 109,-4 92 5,0-131-114,-1 3 0,4 115-10,-2-124-27,1 10 28,1 19 181,0 1 1,4 4-173,3 15-1,-8-47 18,0-1-1,0 1 1,0-1 0,1 0 0,0 1 0,0-1 0,3 4-17,0 4-62,0 0 0,0 1 0,-1-1 0,-1 1 0,-1 0 0,1 14 62,3 16-82,0-4 208,-5-32-50,0-1-1,0 1 1,1-1 0,0 0 0,1 0-1,-1 0 1,2 0 0,-1 0 0,1 1-76,45 89 92,-40-74-111,-5-13 14,0-1 0,1 0 0,0 1 0,0-2 0,2 2 5,-1 2-25,15 27-30,-13-28 55,12 15-33,-16-19-19,6 31 46,-9-36 114,-1-3 9,10 9-68,-5-1-22,7 7-21,11 19 13,-20-28-9,-2-4 27,-1-2 49,0 0-5,11 15-52,35 63-459,-44-75 391,-2-3-28,11 14-130,16 25 357,-4 0-133,-22-37 74,1 1 4,10 19-137,1-1-1,1-1 1,13 15 32,27 20-312,-53-53 200,-1-2 17,2 0 101,-1 1-1,1 0 0,-1-1 1,0 1-1,1 0 1,-1-1-1,0 1 1,0 0-1,0 0 0,0 0 1,1 0-1,-1 0 1,0 0-1,-1 0 1,1 1-1,0-1 0,0 0 1,0 0-1,-1 1 1,1-1-1,-1 0 0,1 1 1,-1 0-6,2 1 5,-1 0 0,0 0 0,1-1 0,-1 1 0,1-1 0,0 1 0,0-1-1,0 0 1,0 0 0,0 0 0,0 0 0,2 1-5,16 9 48,0 1 0,-1 1 0,0 1 0,7 8-48,24 28-506,-48-49 546,-2-2 14,8 7 28,4 1-9,6 14-418,-7-9 258,1-1 0,1-1 1,7 5 86,-12-9 9,-5-5 10,21 11-3,35 16-110,-54-28 73,1-1-54,1 1-1,-1-1 1,1 1 0,-1 0-1,0 1 1,1-1 0,-1 1-1,0 1 1,0-1 0,1 1 75,9 4 62,47 17-84,-58-23 8,-1 1 0,1 0 1,0-1-1,0 0 0,-1 0 1,1-1-1,0 1 0,2-1 14,-5 0-58,41 3-421,-26-2 532,0-1 0,0-1 0,-1 0 0,10-3-53,45-3-115,-61 7 35,0-2-1,0 0 1,0 0-1,-1 0 1,1-1-1,5-3 81,18-5-311,26-12 863,-53 21-628,-5 1 3,17-14-86,65-62 173,-81 75-18,3-7-20,1 1 0,-1-1-1,2 1 1,-1 0-1,1 0 1,0 1 0,5-4 24,26-33 211,-6 5-44,-22 28-153,43-51 128,-36 42-154,-1 0-1,-1-2 1,-1 0-1,4-9 13,-4 7-12,15-8-153,-24 27 123,1-1 0,0 1 0,-1-1 0,0-1 0,3-4 42,-1-3 60,0 1 1,1 0-1,1 0 1,0 1-1,1 0 1,2 0-61,6-14-116,-11 19 134,-1 0 0,0 0 0,0-1 0,0 0 0,-1 0 0,0 0 0,-1-1 0,2-5-18,-5 12-39,-1 2 3,2-2 24,5-5 8,0-1-1,0 1 1,0-2 0,-1 1 0,-1-1-1,0 0 1,0 0 0,0 0-1,-1-1 5,14-25 10,-14 27-105,0 4 92,17-12-113,4-6 80,0-2-1,16-20 37,10-11-20,-45 47 113,-1 1-1,0-1 1,0 0 0,-1 0 0,0 0-1,0-1 1,-1 0 0,1-3-93,5-11-157,22-35-235,-24 47 375,0 0 0,-1-1-1,0 0 1,-1 0 0,0-1-1,1-5 18,-4 13 25,0-1 0,1 1 0,0 0 0,0 0 0,0 1 0,0-1-1,1 1 1,0-1 0,1 0-25,0 0-8,19-24-203,-13 16-5,-1 0 0,0 0 1,3-8 215,66-107-1032,-50 79 836,4-12-256,-21 36 452,-3 7 0,-1 0 0,-1-1 0,2-8 0,0-2 39,-5 19 8,-1-1-1,0 0 0,0 0 0,0-10-46,-2 12-106,0 1-1,1-1 1,0 1 0,0-1 0,2-2 106,12-47-413,-16 55 424,0 0 0,1 0 0,-1-1 0,0 1 0,0 0 0,-1-1 0,1 1 0,-1 0 1,1 0-1,-1-1 0,-1 0-11,1 0 13,0 0 1,0-1 0,0 1-1,1 0 1,-1-1 0,1 1-1,0 0 1,0-1-1,0 1 1,1 0 0,0-3-14,0-31-346,-2 2 749,1 31-497,0 0 0,0 0-1,0-1 1,-1 1 0,1 0 0,-2-4 94,-3-25 65,13-53 432,-7 75-447,-1 0-1,0-1 0,-1 1 1,-1 0-1,0 0 0,0 0 1,-1 0-50,-1-3 156,2 0 1,-1 0-1,1-12-156,1 7-27,-1 0 0,-1 1 0,-1 0 0,-1-1 0,-3-6 27,-11-58-720,14 63 973,0 1 1,-1 0-1,-1 0 0,-1 1 0,0 0 0,-2 0 0,-6-9-253,11 18-82,-40-89 224,32 67-223,12 28 58,0 0 0,-1 1 0,1-1 0,-1 0-1,0 1 1,0-1 0,0 1 0,-1-1 23,2 3-15,-19-27 427,-14-13 210,26 34-566,1-1-1,1 0 1,-1 0 0,1-1-1,1 0 1,-1 0 0,1 0-1,1-1 1,0 1 0,-2-10-56,3 12 18,1 0 0,-1 0 0,0 1 0,-1-1 0,1 1 0,-4-4-18,-11-23 260,17 31-240,1-1-20,-1 1 0,0-1 0,1 1 1,-1 0-1,0 0 0,0 0 0,0-1 1,-1 1-1,1 0 0,0 0 1,-1 0-1,1 1 0,-1-1 0,0 0 1,0 0-1,0 1 7,0-1 1,1 0 0,-1 1-1,1-1 1,0 0 0,-1 0 0,1 0-1,0 0 1,0 0 0,0 0-1,0 0 1,1 0 0,-1 0 0,0-2-8,-33-36 134,23 25-132,-14-11 4,17 21 7,1 2-4,4 1 7,-6-2-4,6 3 28,3 1 4,-3-2-20,-25-18 4,13 10 0,-28-24 202,41 32-175,-32-31 38,14 15-139,15 14 48,0-1 1,-1 1 0,1 0 0,-1 0 0,0 1 0,-4-3-3,-9-6 68,15 10 113,-5-2-120,0 1 0,-1 0 0,0 0 0,-9-1-61,-7-2-105,23 5 128,-42-13 163,11 9 50,1 1 0,-1 2 0,-14 2-236,46 0 14,-32 0 23,20 0-34,-53-2-182,64 2 167,-34 0 4,13 0 110,-6-1-160,0 2-1,-1 0 0,1 3 1,-20 4 58,45-7 85,-8 0-63,-50 12 46,60-12-64,-14 4 88,4-1-45,0-1 1,0 2-1,1 0 0,0 0 0,0 1 0,1 1 0,-8 5-47,-30 15 235,47-26-226,-3 3 11,1-1-1,-1 1 1,0-1 0,-1 0-1,1-1 1,-3 1-20,4 0 24,-45 14 336,29-7-687,18-10 148,2 0 174,0 0 52,-29 12-22,20-10-21,6-2 24,3 0-3,-44 17-77,44-17 52,0 0-1,0 0 1,0 0-1,0 0 1,0 0-1,0 0 1,0 0-1,0 0 1,0-1-1,0 1 0,0 0 1,0 0-1,0 0 1,0 0-1,0 0 1,0 0-1,0 0 1,0 0-1,-1 0 1,1 0-1,0 0 1,0 0-1,0 0 1,0 0-1,0 0 1,0 0-1,0 0 1,0 0-1,0 0 1,0-1-1,0 1 1,-1 0-1,1 0 1,0 0-1,0 0 1,0 0-1,0 0 1,0 0-1,0 0 0,0 1 1,-6 2-30,-25 16 19,7-5 9,15-13 2,5-1 1,0 0 0,0 0 0,0 0 0,0 0 0,0 1 0,1 0 0,-1 0 0,0 0 1,-3 2-2,-20 9 44,15-7-11,4-1-231,27-19 145,45-29-85,-55 37 138,1 2 0,0-1 1,0 1-1,0 1 1,1-1-1,0 2 1,-1 0-1,1 0 1,1 1-1,-1 0 0,0 1 1,10 0-1,-9 0-15,0-1 0,1 0 0,-1 0 0,4-3 15,-15 5 8,-1 0 28,8-4 148,-5 3 100,-13 8-113,-2 1-185,0-1 0,-1-1 0,0 0 1,0 0-1,0-1 0,-1-1 1,-14 3 13,-160 46 61,185-52-78,-33 9-140,1 2-1,-12 7 158,33-12 23,0 0 0,0 1 0,1 1 0,0 0-1,1 1 1,0 0 0,-3 4-23,-59 65 185,51-64-191,8-5 6,11-7 18,1 0 0,-1 0 0,0 1 0,1-1 0,-1 1 0,1 0 0,0 0 0,-1 3-18,-10 8 121,-77 68-93,-1 4 163,91-86-90,-1 1 4,-7 8-84,-43 49-388,44-47 372,-5 8-13,1 0 0,1 0 0,1 1 0,1 1 0,-4 14 8,-5 22-429,-4 34 429,16-64 15,-15 80 180,14 1-196,9-80-15,3 15-40,-5-42 63,0-2 1,0 0 10,0 0 44,0 0 19,0 0 39,0 0 3,12 7-8,-11-5-117,1-1 0,-1 0 0,1 1 1,0-1-1,-1 0 0,1 0 0,0 0 0,0 0 0,0 0 1,0-1-1,-1 1 0,1-1 0,0 1 0,0-1 1,1 0 1,3-1 55,-1-2 0,1 1 1,0-1-1,-1 1 1,1-2-1,-1 1 1,0 0-1,0-1 1,0 0-1,-1 0 1,1-1-1,-1 1 1,4-6-56,6-9-45,-1-2 0,0 1 0,-1-3 45,17-27-288,-8 16 275,-2-1 0,-2-1 0,1-4 13,-2 2 1,2 0 0,18-25-1,1 0-26,-37 61 146,0 2-20,0 0-176,0 0-90,-2 18-514,-7 35 655,-3 0 1,-1-1 0,-10 16 24,1 3 8,-16 42 6,-32 60-14,44-110 2,2-12-2,-9 27-4,25-55-8,5-16 8,1 0-1,0-1 1,0 1 0,0 0-1,1 0 1,0 5 4,1-11 3,-1-1 0,1 0 0,0 0 0,0 1 0,0-1 0,0 0 0,0 1 0,0-1 0,0 0 0,0 0 0,0 1-1,0-1 1,0 0 0,0 1 0,0-1 0,0 0 0,0 0 0,0 1 0,0-1 0,0 0 0,1 0 0,-1 1 0,0-1 0,0 0 0,0 0 0,0 1 0,1-1-1,-1 0 1,0 0 0,0 1 0,0-1 0,1 0 0,-1 0 0,0 0 0,0 0 0,1 0 0,-1 1 0,0-1 0,0 0 0,1 0 0,-1 0 0,0 0 0,0 0-1,1 0 1,-1 0 0,0 0 0,1 0 0,-1 0 0,0 0 0,0 0 0,1 0 0,-1 0 0,0 0 0,1 0 0,-1 0 0,0 0 0,0-1 0,1 1 0,-1 0-1,0 0 1,0 0-3,13-11 121,10-19-37,-2 0 0,17-31-84,-4 3 99,-19 33-81,-2-1 1,10-27-19,-11 24-151,1 1 0,13-19 151,-14 22 6,0 0 1,-2 0 0,0-1 0,-2-1-1,4-24-6,-11 50 7,-1-1 142,-1 4-238,-18 32 2,1 0 0,2 1 1,2 1-1,1 1 1,1 0-1,-1 17 87,-12 74-603,1 35 603,13-83-45,4-20-14,1 60 59,6-117-121,0-3-130,2-2 23,2-3 236,0 1-1,-1-1 1,0 0 0,0 0-1,0-1 1,0 1 0,-1-1-1,0 1 1,0-2-8,15-57 43,-13 46-80,41-222-549,-23 104 468,7 1 118,-28 129-227,-2 7 75,-8 14-26,-9 28-393,-4 25 374,4 1 0,2 1 1,-3 43 196,3 36-621,6 32 621,9-151-25,-1-10 29,1 0-1,1 1 1,1-1 0,1 0-1,4 18-3,-3-36 468,2-9-202,9-23-142,12-41-162,-17 24 118,-2-1 0,-1 0 0,-3-1-80,2-20 103,22-248-815,-26 291 609,-5 34-261,-7 45 8,-22 271-306,29-233 600,3 1 0,10 54 62,-4-106 299,1-1 0,3 1 0,6 17-299,-15-57 2,0 1 0,0-1 0,0 0 0,0 0 0,0 0 0,0 0 0,1 0-1,-1 0 1,0 0 0,0 0 0,0 0 0,0 0 0,0 0 0,0 0 0,0 1 0,0-1 0,0 0 0,1 0 0,-1 0 0,0 0 0,0 0 0,0 0 0,0 0-1,0 0 1,0 0 0,0 0 0,0 0 0,1 0 0,-1 0 0,0 0 0,0 0 0,0 0 0,0 0 0,0 0 0,0 0 0,0 0 0,0-1 0,1 1 0,-1 0-1,0 0 1,0 0 0,0 0 0,0 0 0,0 0 0,0 0 0,0 0 0,0 0 0,0 0 0,0 0 0,0 0 0,0-1 0,0 1 0,0 0 0,1 0-1,-1 0 1,0 0 0,0 0 0,0 0 0,0 0 0,0 0 0,0-1 0,0 1 0,0 0 0,0 0-2,7-13 150,4-18 31,1-22-133,-3 1 1,-3-2-1,0-18-48,-3-164 198,-3 167-181,-1-38-120,-11-61 103,3 120-555,8 45 471,0 1 0,0-1 0,0 1 0,-1-1 0,1 1 0,-1 0 0,1 0 0,-1-1 0,0 1 0,0 0 0,0 1 0,0-1 0,0 0 0,-3-1 84,4 3-19,0-1 1,0 1-1,0 0 0,0-1 0,0 1 0,0 0 0,0 0 0,0 0 1,0 0-1,0 0 0,-1 0 0,1 1 0,0-1 0,0 0 0,0 0 1,0 1-1,0-1 0,0 1 0,0-1 0,0 1 0,0-1 0,0 1 1,0 0-1,1-1 19,-21 18-116,16-9 93,0 0-1,0 0 0,0 0 0,1 0 0,1 1 0,-1 0 1,2-1-1,-1 1 0,1 2 24,-4 28-25,-1 28 25,5-44-23,-2 57-238,5 0 1,7 54 260,-5-84 121,2-20 162,0 1 1,2 0-1,2-1 1,0-1-1,9 17-283,-17-45 572,-1-2-472,16-33 131,-13 5-149,-1-1 1,-1 1 0,-1-1 0,-4-20-83,-21-115-250,14 100 211,7 38-115,-2 0-1,0 0 1,-2 1-1,-1 0 1,0 1-1,-2 0 1,-13-21 154,23 43-74,0-1 1,-1 1-1,1 0 0,-1-1 1,0 1-1,0 0 0,0 0 0,0 0 1,0 0-1,0 0 0,0 0 1,-1 1-1,1-1 0,-1 1 1,1 0-1,-1 0 0,-1-1 74,0 2 17,-1-1-1,1 1 1,-1 0 0,1 1-1,-1-1 1,1 1 0,-1 0-1,1 0 1,-1 0-1,-1 2-16,1-1 16,0 0 0,-1 1 0,1 0 0,1 0 0,-1 1 0,0-1 0,1 1 0,0 0 0,0 0 0,0 1 0,0-1 0,1 1 0,0 0 0,-1-1 0,2 2 0,-1-1-1,1 0 1,0 0 0,0 1 0,0-1 0,0 3-16,-3 11-120,0 1 0,1 0 0,1 1 0,1-1 0,1 13 120,5 57-324,3 0 1,20 86 323,-20-133-18,10 42 206,3 0 0,4-1 0,17 31-188,-38-105 126,1-1 0,0 0 0,0-1 0,1 1 0,1-1 0,-1 0 1,1 0-1,1 0 0,3 3-126,-8-9 34,0-1-1,0 1 1,0-1 0,0 1 0,0-1 0,0 1-1,1-1 1,-1 0 0,0 0 0,1 0 0,-1 0-1,1-1 1,-1 1 0,1-1 0,-1 1-1,1-1 1,-1 0 0,1 0 0,0 0 0,-1 0-1,1-1 1,-1 1 0,1-1 0,-1 1 0,1-1-1,-1 0 1,0 0 0,1 0 0,-1 0-1,0-1 1,0 1 0,1 0 0,-1-1 0,0 0-1,-1 1 1,1-1 0,1-1-34,3-4 9,0 0 1,-1 0-1,0-1 1,0 1-1,0-1 0,-1 0 1,-1 0-1,1-1 1,-1 1-1,1-6-9,3-15 18,-1 0-1,1-13-17,0-21 100,-4 0 0,-1 0-1,-4 0 1,-3 0-1,-4-12-99,-12-55-182,-37-119 182,56 243-19,0 1 0,0 0 0,0 0 0,0 0 0,-1 0 0,-3-3 19,-7-17-196,13 24 191,0 1 1,0-1-1,0 1 0,0 0 1,0-1-1,0 1 1,0 0-1,0-1 1,0 1-1,0 0 0,-1-1 1,1 1-1,0 0 1,0-1-1,0 1 1,-1 0-1,1-1 0,0 1 1,0 0-1,-1 0 1,1-1-1,0 1 1,-1 0-1,1 0 0,0-1 1,0 1-1,-1 0 1,1 0-1,-1 0 1,1 0-1,0 0 0,-1-1 1,1 1-1,0 0 1,-1 0-1,1 0 1,0 0-1,-1 0 0,1 0 1,-1 0-1,1 0 1,0 1-1,-1-1 1,1 0-1,0 0 0,-1 0 1,1 0-1,0 0 1,-1 0-1,1 1 1,0-1-1,-1 0 0,1 0 1,0 1-1,-1-1 5,-11 18-147,3 8 143,2 0 0,0 1 0,1-1 0,2 1 0,1 0 0,1 1 0,1-1 0,1 0 0,2 3 4,7 69 79,18 81-79,-26-176-6,15 102-145,-10-56 9,2 0 0,2 0 0,2-1-1,19 45 143,-25-77-1,15 30 316,-19-44-259,-1 0-1,1-1 1,0 1 0,-1-1-1,1 1 1,0-1-1,0 0 1,0 0-1,1 0 1,-1 0 0,1 0-1,-1 0 1,1-1-1,-1 1-55,0-2 32,-1 1 0,0 0 0,1-1 0,-1 0 0,1 1-1,-1-1 1,1 0 0,-1 0 0,1 1 0,-1-1 0,1 0-1,-1-1 1,1 1 0,-1 0 0,1 0 0,-1-1 0,1 1 0,-1 0-1,0-1 1,1 0 0,-1 1 0,0-1 0,1 0 0,-1 0 0,0 1-1,0-1 1,0 0 0,0 0 0,1 0 0,-1-1 0,-1 1-1,1 0 1,0 0 0,0 0 0,0-1 0,-1 1 0,1-1 0,0 1-1,-1 0-31,3-8 38,0 0 1,0-1-1,-1 1 0,-1 0 0,1-9-38,0 6 42,4-36-36,-3-1-1,-1 0 1,-3 0-1,-5-37-5,-8-12 58,-22-83-58,3 58 17,13 54-26,-1-16 9,22 84-31,-1 0-1,0 0 1,0 0-1,0 0 1,-1 0 0,1 0-1,0 0 1,0 0-1,-1 0 1,1 0 0,0 0-1,-1 0 1,1 0 0,-1 0-1,1 0 1,-1 0-1,1 1 1,-1-1 0,0 0-1,0 0 1,1 1-1,-2-1 32,2 1-23,-1 1-1,0 0 0,0-1 0,1 1 0,-1 0 0,1 0 0,-1 0 0,1 0 0,-1 0 0,1 0 0,-1 0 0,1 0 0,0 0 0,-1 0 0,1 0 0,0 0 0,0 0 24,-10 56-250,9-4 207,1 1-1,3-1 1,3 0-1,6 27 44,-2-13-29,4 44 239,5 0 0,5-1 0,28 73-210,-49-174 40,0 0 1,1-1 0,0 0-1,1 0 1,-1 0 0,2 0 0,-1-1-1,1 1-40,-5-7 11,1 1-1,-1-1 0,0 0 1,1 1-1,-1-1 1,1 0-1,-1 0 0,1 0 1,-1 0-1,1-1 0,0 1 1,0 0-1,-1-1 1,1 1-1,0-1 0,0 0 1,-1 1-1,1-1 0,0 0 1,0 0-1,0 0 0,0 0 1,-1 0-1,1-1 1,0 1-1,0-1 0,0 1 1,-1-1-1,1 1 0,0-1 1,-1 0-1,1 0 1,0 0-1,-1 0 0,1 0 1,-1 0-1,0 0 0,1-1 1,-1 1-1,0 0 1,0-1-1,1-1-10,2-2 59,0 0 0,0 0 0,-1-1 0,1 0 1,-1 1-1,-1-1 0,1 0 0,-1-1 0,0 1 0,-1 0 0,1-1 0,0-5-59,0-13 47,-1 1 0,-1-22-47,0 18-42,-6-127-231,-7 0 0,-6 0 0,-7 2 0,-33-99 273,58 245-50,-2-7 41,-1 0-1,1 1 1,-2 0 0,0 0 0,-1 1 0,0-1 0,-5-6 9,10 18-291,-11 61 355,6 29-39,4-1-1,4 1 1,4-1-1,8 32-24,14 52 279,39 125-279,-61-276 173,1 0 0,1-1-1,9 18-172,-14-31 80,0-1 0,1 0-1,-1 0 1,2 0 0,-1 0 0,0 0-1,1-1 1,0 0 0,0 0 0,1-1-1,-1 1 1,1-1 0,5 3-80,-8-6 5,0 0 0,0-1 0,0 1 0,0-1 0,0 1 0,0-1 0,0 0 0,0 0 0,0 0 0,0-1 0,0 1 0,-1-1 0,1 1 0,0-1 0,0 0 0,0 0 0,-1-1 0,1 1 0,0 0-1,-1-1 1,1 0 0,-1 1 0,0-1 0,1 0 0,-1-1-5,4-2-3,-1 0 0,0 0 0,0-1 0,0 0 0,-1 0 0,0-1 0,0 1 0,0-1 0,0-1 3,7-21-10,-2-1-1,0 0 1,-2 0 0,-2 0-1,1-14 11,2-52-81,-5-7 81,-2 77-23,-1-19-93,-2 0 0,-3 0 0,-1 0 0,-2 1 1,-5-13 115,-16-43-11,-31-69 11,59 166-18,0 1 0,0-1 1,0 1-1,0-1 0,-1 1 1,1-1-1,-1 1 0,0 0 1,0 0-1,0 0 0,0 0 18,1 1-5,0 0 0,0 1 0,0-1 0,0 1 0,1-1 0,-1 1-1,0-1 1,-1 1 0,1 0 0,0-1 0,0 1 0,0 0-1,0 0 1,0 0 0,0 0 0,0 0 0,0 0 0,0 0 0,-1 0 5,-1 1-7,1 0 0,0 1-1,-1-1 1,1 0 0,0 1 0,0-1 0,0 1 0,0 0 0,0 0 0,1 0 0,-1 0 0,0 0 0,1 0 0,-1 0 0,1 0 0,0 1 0,0-1 0,0 0 0,0 1 0,0-1 0,0 1 7,-7 27-123,0 0 0,2 0 1,1 0-1,1 1 0,2 0 1,1 1 122,1 34-132,4-1 0,5 26 132,7 31 158,5 0 1,6-2 0,38 108-159,-61-216 112,0 0 0,1-1 0,1 1 1,0-1-1,0 0 0,1 0 0,1-1 1,0 0-1,0 0 0,9 7-112,-15-15 1,0-2 0,0 1 0,0 0 0,0 0 0,0 0 0,0-1 0,0 1-1,0-1 1,0 0 0,0 0 0,0 0 0,0 0 0,0 0 0,1 0 0,-1 0 0,0 0 0,0-1 0,0 1-1,0-1 1,0 0 0,0 0 0,0 1 0,0-1 0,0-1-1,3 0-21,0-1 0,0 0-1,0 0 1,-1-1 0,1 1 0,-1-1-1,0 0 1,2-2 21,-1-1-22,0-1 0,0 0 0,-1 0 0,0-1-1,0 1 1,-1-1 0,0 0 0,-1 0 0,0 0 0,0 0 0,-1-2 22,3-23-79,-2-1 1,-2-11 78,1 22-20,-1-14-15,2-58-369,-4 1 0,-4 0 1,-6-9 403,5 60 40,-10-62-303,-28-90 263,40 179-93,0-2-61,-1 0 0,-1 1 1,0 0-1,-9-15 154,16 32-5,-1 0 1,1 1-1,0-1 1,0 0-1,-1 1 1,1-1-1,0 1 0,-1-1 1,1 1-1,-1-1 1,1 1-1,-1-1 1,1 1-1,-1-1 0,1 1 1,-1-1-1,0 1 1,1 0-1,-1-1 1,1 1-1,-1 0 1,0 0-1,1 0 0,-1-1 1,0 1-1,1 0 1,-1 0-1,0 0 1,1 0-1,-1 0 0,0 0 1,1 0-1,-1 0 1,0 0-1,1 1 1,-1-1-1,0 0 0,1 0 1,-1 1-1,0-1 1,1 0-1,-1 1 1,1-1-1,-1 0 0,1 1 1,-1-1-1,1 1 1,-1-1-1,1 1 1,-1-1-1,1 1 0,-1-1 1,1 1-1,0 0 1,-1-1-1,1 1 1,0-1-1,0 1 0,0 0 1,-1-1-1,1 1 5,-3 5-50,1 0-1,-1 1 0,1-1 1,0 0-1,0 1 0,1 0 51,-5 61-118,2 0-1,4 0 0,2 0 1,8 38 118,5-1 499,4 0 0,22 61-499,2 14 730,-41-170-527,0 0 1,1-1 0,1 1 0,0-1 0,0 0-1,0 0 1,4 4-204,-8-13 20,0 1-1,1-1 1,-1 1-1,0-1 0,1 1 1,-1-1-1,0 1 1,1-1-1,-1 1 1,1-1-1,-1 1 1,0-1-1,1 0 0,-1 1 1,1-1-1,-1 0 1,1 0-1,-1 1 1,1-1-1,0 0 0,-1 0 1,1 0-1,-1 1 1,1-1-1,-1 0 1,1 0-1,0 0 1,-1 0-1,1 0 0,-1 0 1,1 0-1,-1 0 1,1-1-1,0 1 1,-1 0-1,1 0 0,-1 0 1,1-1-1,-1 1 1,1 0-1,-1-1 1,1 1-1,-1 0 1,1-1-1,-1 1 0,1 0 1,-1-1-20,2-1 7,-1 0 0,1 0 0,-1 0 0,1 0 0,-1 0 0,0 0 0,0 0 1,0 0-1,0-1 0,0 1 0,0 0 0,0-2-7,2-21-33,0-1 0,-1 0 0,-2 0 0,0 0 0,-4-13 33,-21-132-237,22 151 236,-7-32-44,-2 0 0,-17-46 45,18 68-177,-1 0 0,-2 2-1,-1-1 1,-1 2 0,-11-13 177,8 13 1,-8-12 125,-2 2 0,-12-11-126,33 39-58,-1 0-1,0 1 0,0 0 0,-1 1 1,0 0-1,0 0 0,-1 1 0,0 1 1,0-1-1,0 2 0,-4-2 59,11 5-5,0 1 0,0-1 1,-1 1-1,1 0 0,0-1 0,0 2 1,0-1-1,0 1 0,0-1 0,0 1 1,0 0-1,0 0 0,0 1 0,0-1 1,0 1-1,1 0 0,-1 0 0,0 0 1,1 1-1,0-1 0,0 1 0,0 0 1,0-1-1,0 2 0,0-1 0,1 0 1,-1 0-1,1 1 0,-2 3 5,-6 10-74,1 1 1,0 0-1,2 1 0,0 0 0,-2 9 74,1 4-50,0 0-1,3 0 0,0 1 1,2 0-1,2 5 51,1 24 641,3 0 1,4 18-642,-3-65 1417,-3-34-978,-1-36-335,-8-11-107,-3 1 1,-3 0 0,-22-60 2,6 17-472,25 92 388,0 0 0,0 0 0,-2 1 0,-5-9 84,-19-34-1013,-21-28 1013,52 85-13,0 0 0,0 0-1,-1 1 1,1-1 0,-1 0 0,1 0 0,-1 0 0,1 0 0,-1 1 0,0-1 0,1 0 0,-1 1 0,0-1 0,1 0 0,-1 1 0,0-1 0,0 1 0,1-1 0,-1 1 0,0 0 0,0-1 0,0 1 0,0 0-1,0-1 1,0 1 13,-1 19-147,5 43 114,3 0-1,3 0 1,3 0-1,15 45 34,25 59 33,11 11-33,-58-167 86,0-1 0,0 1 0,1-1 0,0 0 0,1 0 0,3 3-86,13 20 531,-39-110 99,2 41-659,-2 0 0,-2 1 1,-19-29 28,-51-88-1058,84 148 984,4 4 58,-1 1 0,0-1 0,0 0 0,1 0 0,-1 0 0,0 0 0,1 1 0,-1-1 0,1 0 0,0 0 0,-1 0 0,1 0 0,0 0 1,-1 0-1,1 0 0,0 0 0,0 0 0,0 0 0,0 0 0,0 0 0,0 0 0,0-1 16,-21 2-73,19 1 45,0-1 0,1 1 0,-1 0 0,0-1 1,1 1-1,-1 0 0,0 0 0,1 0 1,-1 1-1,1-1 0,0 0 0,-1 0 0,1 1 1,0-1-1,0 1 0,0-1 0,0 1 0,0-1 1,0 1-1,0 0 0,1 0 0,-1-1 0,1 1 1,-1 0-1,1 0 0,-1 0 0,1-1 0,0 1 1,0 0-1,0 0 28,-1 10-28,1-1 0,0 0 0,1 1 0,0 3 28,0-14-1,8 57-45,3 1 0,4 5 46,8 33 9,38 131 881,-54-201-622,-6-22-228,-1-1 1,0 1 0,1-1-1,0 0 1,0 1 0,0-1-1,0 0 1,1 0 0,-1-1-1,1 1 1,0-1 0,0 1-1,1-1 1,-1 0 0,1 0-1,0 0 1,-1-1 0,1 1-1,0-1 1,0 0 0,1 0-1,-1 0 1,0-1 0,4 2-41,-8-3-8,1 0 1,0-1-1,-1 1 1,1 0 0,0 0-1,-1 0 1,1 0 0,0-1-1,-1 1 1,1 0-1,0 0 1,-1-1 0,1 1-1,-1-1 1,1 1 0,0 0-1,-1-1 1,1 1-1,-1-1 1,0 1 0,1-1-1,-1 0 1,1 1 0,-1-1-1,0 1 1,1-1-1,-1 0 1,0 1 0,0-1-1,1 0 8,4-20-86,-4 20 80,3-36 168,-1 0 0,-2 0 0,-1 0 0,-5-30-162,0 33-173,-1 1-1,-5-15 174,6 26-117,1 8-53,0 0-1,0 1 0,-1 0 1,-1 0-1,0 0 0,-1 1 1,-1-2 170,7 12-102,1 2-327,0 0 24,3 61 425,3-1 1,3 1 0,2-1-1,3-1 1,2 0 0,6 6-21,-10-28 16,3-1 0,0 0 0,2-2 1,2 1-1,1-2 0,2-1 1,1 0-1,1-2 0,2-1 0,11 10-16,61 41 1051,-97-79-1049,-1-1 0,1 0 0,-1 0-1,0 0 1,1 0 0,-1 1 0,1-1 0,-1 0 0,1 0 0,-1 0-1,1 0 1,-1 0 0,1 0 0,-1 0 0,1 0 0,-1-1 0,1 1-1,-1 0 1,1 0 0,-1 0 0,1 0 0,-1-1 0,0 1 0,1 0-1,-1 0 1,1-1 0,-1 1 0,0 0 0,1-1 0,-1 1 0,0 0-1,1-1 1,-1 1 0,0-1 0,1 1-2,7-12 34,-8 12-34,1-5-5,-1 0-1,1 0 1,-1 0 0,0 0 0,0 0 0,-1 0 0,0 0 0,0 0 0,0 0 0,-1-3 5,-1-5-13,-4-13-219,-1 0 0,-1 1 0,-1-1 1,-1 2-1,-2 0 0,0 0 1,-13-16 231,-29-54-210,55 93 201,-1-1 0,0 1 0,1 0-1,-1-1 1,0 1 0,0 0 0,0 0 0,0 0 0,0 0 0,0 0 0,0 0 0,-1 0 0,1 0 0,0 0 0,-1 0 9,2 1-14,-1 0 0,1 0-1,-1 0 1,0-1 0,1 1 0,-1 0 0,0 0 0,1 0 0,-1 0-1,0 0 1,1 0 0,-1 1 0,1-1 0,-1 0 0,0 0 0,1 0-1,-1 0 1,1 1 0,-1-1 0,0 0 0,1 1 0,-1-1 0,0 1 14,0 0 1,0 1 0,-1-1 1,1 1-1,0 0 0,0-1 0,0 1 1,0 0-1,0 0 0,0 0 1,0 0-1,1 0 0,-1 0 1,1 0-1,-1 0 0,1 0 1,0 0-1,0 0 0,0 0 1,0 1-2,4 26 100,0 0 0,2-1 1,1 1-1,1-2 0,3 5-100,60 138 551,-38-98-103,3-2 0,26 38-448,-56-100 71,0 0 1,0-1 0,1 0 0,-1-1-1,2 0 1,-1 0 0,1 0 0,5 3-72,-10-7 25,1 0 1,-1 0 0,1 0 0,0 0 0,0 0-1,0-1 1,-1 0 0,2 0 0,-1 0 0,0 0-1,0 0 1,0-1 0,0 0 0,0 0-1,0 0 1,1 0 0,-1-1 0,0 0 0,4-1-26,-6 1-1,0 0 1,0-1-1,0 1 1,0-1-1,0 0 1,0 1-1,-1-1 1,1 0-1,-1 0 1,1 0-1,-1 0 1,0-1-1,0 1 1,0 0-1,0-1 1,0 1-1,0-2 1,11-46-16,-11 45 14,2-23-6,-1-1 1,-1 1-1,-1 0 0,-1-1 0,-2 1 1,-1 0-1,-1 0 0,-2 0 1,0 1-1,-2 0 0,-1 0 1,-1 1-1,-14-23 8,12 27-98,-2 1 0,0 0 0,-1 1 0,-2-1 98,3 4-244,12 14 175,1 0 1,-1 0-1,0 1 0,0-1 1,0 0-1,0 1 1,-1 0-1,1 0 0,-1 0 1,1 0-1,-1 1 0,0-1 1,1 1-1,-1 0 1,0 0-1,0 0 0,-3 0 69,6 2 0,0 0 0,0 1-1,0-1 1,0 0 0,0 0-1,0 0 1,0 1 0,1-1-1,-1 0 1,0 1 0,1-1-1,-1 1 1,1-1 0,0 1-1,-1-1 1,1 0 0,0 1-1,0-1 1,0 1 0,0 0 0,1 12-1,0-1 0,1 0 1,0 0-1,1 1 0,1-2 0,0 1 1,1 0-1,0-1 0,1 1 1,15 42-1,12 54 77,-4-14 276,20 44-352,-36-109 182,33 71 180,-39-88-205,0-1-1,1 1 1,1-2-1,0 1 1,1-1 0,5 4-157,-14-13 18,1-1 0,-1 1-1,1 0 1,0-1 0,0 0 0,-1 1 0,1-1 0,0 0 0,0 0 0,0 0 0,1 0 0,-1 0 0,0-1 0,0 1 0,0-1 0,1 1 0,-1-1 0,0 0 0,0 0 0,1 0 0,-1 0 0,0 0 0,0-1 0,1 1-1,-1 0 1,0-1 0,0 0 0,0 0 0,0 1 0,0-1 0,0-1 0,1 1-18,1-2-7,-1 0-1,0 0 1,0 0 0,-1 0-1,1 0 1,0-1 0,-1 1-1,0-1 1,0 1 0,0-1-1,0 0 1,-1 0-1,0 0 1,1 0 0,-1 0-1,-1 0 1,1-2 7,4-35-44,-3 0 1,-1-1-1,-2 1 1,-2 0-1,-6-33 44,-6-6-684,-4 0-1,-14-36 685,25 91-94,0 0 0,-1 0 0,-2 1 0,0 1 0,-2 0 0,-1-1 94,11 21 1,1-1-1,-1 2 0,0-1 1,0 0-1,0 0 1,0 1-1,-1 0 0,1-1 1,-1 1-1,1 1 1,-1-1-1,0 0 0,-2 0 0,5 2 7,0 0 0,0 0 0,0 0 0,0-1 0,-1 1 0,1 0-1,0 1 1,0-1 0,0 0 0,0 0 0,0 0 0,0 1 0,-1-1 0,1 0 0,0 1-1,0-1 1,0 1 0,0 0 0,-1 0-7,1 0 7,0 1 0,-1-1 0,1 1 0,0-1 0,0 1 0,0 0 0,0 0 0,0-1 0,1 1 0,-1 0 0,0 0-1,1 0 1,0 0 0,-1 0 0,1 1-7,-3 40-70,1 1 1,3-1-1,1 0 0,2 0 0,10 41 70,0 1 562,4-1 0,3-1-1,26 63-561,-40-130 164,0 0 1,1 0-1,1-1 0,1 0 0,0-1 0,0 0 0,2 0 1,5 4-165,-16-17 2,0 0 1,1-1 0,-1 1-1,0 0 1,1-1-1,-1 1 1,0-1 0,1 1-1,-1-1 1,1 0 0,-1 0-1,1 0 1,-1 0 0,1 0-1,-1 0 1,1 0 0,-1 0-1,0 0 1,1-1-1,-1 1 1,1-1 0,-1 1-1,0-1 1,1 1 0,-1-1-1,0 0 1,0 1 0,1-1-1,-1 0 1,0-1-3,36-28 17,-30 21-26,0 1 1,-1-1-1,0 0 1,0-1 0,-1 0-1,0 1 1,-1-2-1,0 1 1,0 0-1,-1-1 1,-1 0 0,0 1-1,0-3 9,3-29-140,-2 0 1,-2-33 139,-1 69-5,1-62-152,-4 0 1,-2 0-1,-3 1 0,-3-1 0,-4 0 157,-4 9-185,-3 2-1,-13-22 186,13 29-314,20 43 206,-1 1-1,0 0 1,0 0-1,-1 1 1,0-1-1,-2-3 109,5 8-4,0 0-1,0 1 1,0-1-1,1 0 1,-1 1-1,0-1 0,0 0 1,0 1-1,0-1 1,0 1-1,0 0 1,0-1-1,0 1 1,0 0-1,-1-1 0,1 1 1,0 0-1,0 0 1,0 0-1,0 0 1,0 0-1,0 0 1,0 1-1,-1-1 0,1 0 1,0 0-1,0 1 1,0-1-1,0 1 1,0-1-1,0 1 1,0-1-1,0 1 1,1-1-1,-1 1 0,0 0 1,0 0-1,0 0 1,1-1-1,-1 1 1,0 1 4,-9 9 47,1 0 0,0 1 0,1 1 0,0-1 0,1 1 0,0 0 0,1 1-1,1-1 1,0 1 0,0 0 0,2 1 0,0-1 0,1 1 0,0-1 0,1 1 0,0 0 0,2 6-47,2 38 84,3-1 0,3-1 0,13 48-84,-8-38 184,-2-17 8,2-1 0,2-1-1,2 0 1,4 1-192,-19-42 55,0 0 1,1 0-1,0 0 1,1-1-1,-1 0 0,1 0 1,0 0-1,1 0 1,-1-1-1,1 0 0,0 0 1,1 0-1,-1-1 1,1 0-1,3 1-55,-7-3 26,1-1 0,1 1 0,-1-1 0,0 0-1,0 0 1,0 0 0,0-1 0,1 1 0,-1-1 0,0 0 0,1-1-1,-1 1 1,0-1 0,0 1 0,0-1 0,1-1 0,-1 1 0,0 0-1,0-1 1,-1 0 0,1 0 0,0 0 0,0-1 0,-1 1-1,0-1 1,1 0 0,1-2-26,3-4 15,1-1 1,-2 0-1,0-1 0,0 1 0,0-1 1,-2-1-1,1 1 0,-2-1 0,1 0 0,-2 0 1,1-2-16,3-16-91,-1 0 0,-2 0 0,-1-1 0,-1-1 91,0-2-18,-2 0-1,-2 0 1,-1 0-1,-1 1 0,-2-1 1,-1 1-1,-2 0 1,-2 1-1,0 0 1,-2 0-1,-4-3 19,-29-58-83,31 58-15,-2 1 1,-1 0-1,-2 1 1,-1 2 0,-22-26 97,41 55-16,1 0 0,-1 0 1,1 0-1,-1 1 0,0-1 0,0 0 1,1 1-1,-1 0 0,0-1 1,0 1-1,0 0 0,-1 0 1,1 0-1,0 0 0,0 1 1,-1-1-1,1 1 0,0-1 1,-1 1-1,1 0 0,0 0 1,-1 0-1,1 0 0,0 0 1,-1 0 15,0 2-22,0-1 0,1 1 0,-1 0 0,0-1 1,1 1-1,-1 0 0,1 1 0,0-1 1,-1 0-1,1 1 0,0-1 0,1 1 0,-1 0 1,0 0-1,1-1 0,-1 1 0,1 0 1,0 1 21,-6 14 12,1 1 0,0 0 1,2 1-1,0 0 0,1-1 1,1 1-1,1 0 1,1 0-1,1 12-12,4 26 106,2-1-1,12 41-105,-1-16 35,4 0 0,4-2 1,13 25-36,-33-90 12,0-1 1,2 0 0,0 0 0,0-1 0,1 0 0,1 0-1,0-1 1,8 7-13,-13-15 23,-1-1 0,1 0 0,0 0 0,0 0-1,0-1 1,1 1 0,-1-1 0,1 0 0,-1-1 0,1 1-1,0-1 1,-1 0 0,1-1 0,0 0 0,0 1 0,0-2 0,-1 1-1,1-1 1,0 0 0,0 0 0,-1 0 0,1-1 0,-1 0-1,1 0 1,-1 0 0,5-4-23,-2 2-11,-1 0 0,1-1-1,-1 0 1,0 0 0,-1-1 0,1 0-1,-1 0 1,0-1 0,-1 1 0,0-1-1,0 0 1,0-1 0,-1 1 0,0-1-1,0 0 1,-1 0 0,2-8 11,7-45-16,-3-1 1,-2 0-1,-2-35 16,-7 64-13,-1 0 0,-1 1 0,-2 0 0,-1 0 0,-2 1 0,-3-8 13,-9-35-46,12 41-51,-1 0 0,-2 1-1,-1 0 1,-14-22 97,16 34-17,-1 0 0,-1 1 0,-1 1 0,-1 0 0,0 0 0,-1 2 0,-10-8 17,24 22-1,1 1 0,-1-1 1,0 1-1,0-1 0,0 1 0,0 0 0,0 0 0,0 0 0,0 0 0,0 0 1,0 0-1,-1 0 0,1 1 0,0-1 0,-1 1 0,1 0 0,0-1 0,-1 1 1,1 0-1,0 0 0,-1 1 0,1-1 0,0 0 0,-1 1 0,1 0 0,0-1 1,0 1-1,0 0 0,0 0 0,-1 0 0,1 0 0,0 1 0,1-1 0,-1 1 1,0-1-1,0 1 0,1-1 0,-1 1 0,1 0 0,-1 0 0,0 1 1,-4 6-21,0 0 0,1 1 0,0-1 0,1 1 0,0 0 0,0 0 0,1 0 0,-1 7 21,-3 22-32,2 0 1,1 1-1,3 0 0,1 0 0,2 13 32,8 43-25,14 57 25,-10-86 356,4-2-1,19 45-355,-32-98 65,0 0 1,1 0 0,1-1-1,0 0 1,0 0-1,1-1 1,1 0-1,0 0 1,0-1-1,1 0 1,0 0-1,0-1 1,1-1-1,0 0 1,0 0-1,1-1 1,0-1-1,0 1 1,0-2 0,3 0-66,-13-3 7,0 0 1,0-1 0,0 0 0,0 0 0,0 1 0,0-1 0,0-1 0,0 1 0,0 0 0,0 0 0,0-1-1,0 1 1,0-1 0,0 0 0,0 1 0,0-1 0,0 0 0,0 0 0,0 0 0,-1 0 0,1-1-1,-1 1 1,1 0 0,-1-1 0,1 1 0,-1-1 0,1 0 0,-1 1-8,5-7 8,-1-1 0,0 0 0,0 0 0,0 0 0,-1-2-8,2-2 11,9-23 14,-1 0 1,-3-1 0,-1 0 0,-1-1-1,-3 0 1,0 0 0,-3-1 0,-1 1 0,-2-8-26,-4 1-127,-1 1 0,-2 0 1,-2 0-1,-15-41 127,12 40-84,5 16 38,-2 1 1,-1 0-1,-1 1 0,-1 0 1,-1 0-1,-2 2 0,0-1 1,-16-16 45,29 38-4,-1 1 1,0 0 0,-1 0 0,1 0 0,0 0 0,-1 1 0,0 0 0,0-1 0,1 1 0,-1 0 0,0 1 0,-1-1-1,1 1 1,0 0 0,-3-1 3,5 2-12,-1 0-1,1 0 1,0 0-1,0 0 1,0 0-1,0 0 1,-1 1 0,1-1-1,0 1 1,0 0-1,0-1 1,0 1-1,0 0 1,0 0-1,0 0 1,0 1-1,1-1 1,-1 0-1,0 1 1,1-1-1,-1 1 1,1-1-1,-1 1 1,1 0 0,0 0-1,-1-1 1,1 1-1,0 0 1,0 0-1,1 0 1,-1 0-1,0 2 13,-7 21-62,2-1 0,1 1 0,0 1 0,2-1 0,0 22 62,3 9 5,1 0 0,5 11-5,-2-28 50,1-1 0,2-1 1,2 1-1,1-1 0,2 0 0,2-1 0,1-1 0,1 0 0,3-2 1,1 3-51,-12-26 98,-1 0 0,1-1 1,0 0-1,1 0 0,0-1 1,0 0-1,1 0 1,0-1-1,1-1 0,-1 0 1,2 0-99,-8-3 23,1-1 1,-1 0 0,1-1-1,0 1 1,0-1-1,0 0 1,0 0-1,0-1 1,0 1 0,0-1-1,0 0 1,0-1-1,-1 1 1,1-1 0,0 0-1,0 0 1,0 0-1,0-1 1,-1 0-1,1 0 1,-1 0 0,1 0-1,-1-1 1,0 0-1,0 0 1,0 0 0,0 0-1,2-3-23,0-1-2,0-1 0,0 0 0,-1 0 0,0 0 0,0-1 0,-1 0-1,-1 0 1,1 0 0,-1 0 0,1-8 2,4-21-19,-1 0-1,-2-2 20,-3 24-9,4-44-29,-3 0 0,-2-1-1,-3 1 1,-3 0 0,-2 0 0,-3 1 0,-2-1 0,-10-21 38,21 77-59,-1 0 0,1 0 0,-1-1 0,0 1 1,0 0-1,0 0 0,0 1 0,-1-1 1,0 0-1,1 1 0,-1 0 0,-1-1 1,1 1-1,0 1 0,-3-3 59,3 4-34,1 0 0,-1 0 0,1 0 0,0 0 0,-1 0-1,0 1 1,1-1 0,-1 1 0,1 0 0,-1 0 0,0 0 0,1 0 0,-1 0-1,1 1 1,-1-1 0,0 1 0,1-1 0,-1 1 0,1 0 0,0 0 0,-1 0 0,1 1-1,0-1 1,0 0 0,-1 1 0,1-1 0,-1 2 34,-4 3-19,0 1 0,1 0 0,0 0 0,0 0 0,0 1-1,1 0 1,0 0 0,0 0 0,1 0 0,0 1 0,1 0 0,0 0 0,0 0 0,1 2 19,-4 15 5,2-1 0,0 1 0,2 0 0,1 11-5,0-17 31,0 1 1,2-1-1,0 0 0,2 0 0,0 1 0,1-2 0,1 1 1,3 6-32,9 18 100,2 8 172,3 0 0,18 28-272,-36-73 27,0 0 1,0-1 0,1 1 0,-1-1 0,1-1 0,1 1 0,-1-1-1,1 1 1,0-2 0,0 1 0,0-1 0,1 0 0,3 2-28,-6-5 22,0 0 1,0 1-1,0-2 1,0 1-1,0 0 1,0-1-1,0 0 1,0 0-1,0 0 0,0 0 1,0-1-1,0 1 1,0-1-1,0 0 1,0 0-1,0-1 1,0 1-1,0-1 1,0 0-1,-1 0 0,1 0 1,-1-1-1,0 1 1,3-3-23,1-2 26,0 0 1,0 0-1,-1 0 0,0-1 1,-1 0-1,1 0 1,-2 0-1,1-1 0,-1 1 1,1-4-27,6-17 72,-1-1 1,2-16-73,-5 10-18,-1 0-1,-1 0 1,-1-32 18,-7-111-76,2 151 61,0-7-126,-2 1 1,-1-1 0,-2 1 0,-1 0 0,-2 0 0,-2 1-1,0 1 1,-13-25 140,19 50-46,-1 0 0,0 0-1,0 0 1,0 1-1,-1-1 1,1 1 0,-2 1-1,1 0 1,0 0 0,-1 0-1,0 1 1,0 0 0,-8-2 46,14 5-7,0 1 0,1-1 0,-1 1 0,0 0 0,1 0 0,-1 0 0,0 0 0,1 0 0,-1 0 0,0 1 0,1-1 0,-1 0 0,0 1 0,1-1 0,-1 1 0,1 0 0,-1 0 0,1-1 0,-1 1 0,1 0 0,-1 0 0,1 0 0,0 0 0,0 1 0,0-1 0,-1 0 0,1 0 0,0 1 0,1-1 0,-1 1 0,0-1 0,0 1 0,0-1 0,1 1 0,-1 0 7,-3 8-36,1 1 0,-1-1-1,2 1 1,0 0 0,0 0 36,1-6-2,-3 24-6,1 0 1,2 1 0,1-1-1,1 0 1,2 2 7,23 145-61,-23-156 56,2 10 127,1-1 0,1 1 0,2-1-1,0-1 1,2 1 0,2-2 0,0 0 0,2 0 0,1-1 0,12 15-122,-25-38 15,0 0 0,0-1 0,0 1 0,1-1 0,-1 1 0,0-1 0,1 0 0,0-1 0,-1 1 0,1-1 0,0 1 1,0-1-1,0 0 0,0-1 0,0 1 0,0-1 0,0 1 0,0-1 0,0 0 0,0-1 0,0 1 0,0-1 0,0 1 0,0-1 1,0-1-16,3 1 18,-1-1 0,0 0 1,1-1-1,-1 1 0,0-1 1,0-1-1,-1 1 0,1-1 1,-1 0-1,0 0 0,0 0 1,0-1-1,0 0 0,-1 0 1,1-1-19,6-11 6,-1-2 0,-1 1 0,-1-2 0,-1 1 0,0-1 0,-1 0 0,-2 0 0,2-8-6,2-31 24,-2-1 0,-3-19-24,-1-17-464,-5 1 1,-4-8 463,2 59-211,-1 1 0,-3 0-1,-1 0 1,-3 0 0,-10-23 211,23 65-14,0 0 0,-1 0 0,1 0 0,0 1 0,0-1 0,-1 0 0,1 0 0,0 0 0,-1 1-1,1-1 1,0 0 0,-1 0 0,1 1 0,-1-1 0,0 1 0,1-1 0,-1 0 0,1 1 0,-1-1 0,0 1 0,0-1 0,1 1 0,-1-1 0,0 1 0,0 0 0,1 0 0,-1-1 0,0 1 0,0 0 0,0 0 0,0 0-1,1-1 1,-1 1 0,0 0 0,0 0 0,0 1 0,0-1 0,0 0 0,1 0 0,-1 0 0,0 0 0,0 1 0,0-1 0,1 0 0,-1 1 0,0-1 0,0 1 0,1-1 0,-1 1 0,0-1 0,1 1 0,-1-1 0,1 1-1,-1 0 1,0-1 0,1 1 0,0 0 0,-1 0 14,-5 5 1,1 0 0,0 1-1,1-1 1,-1 1 0,1 0 0,1 1-1,-1-1 1,1 1 0,0-1 0,1 1-1,-2 6 0,-2 18 31,1 0 0,0 11-31,5-42 0,-4 57 224,3 0 1,2 0-1,9 52-224,10 29 792,7 3-792,-25-135 56,-1 0 1,1 0-1,0-1 0,1 1 1,-1 0-1,2-1 0,-1 0 1,0 0-1,3 2-56,-5-6 20,1 0 0,0 0 0,0 0-1,0 0 1,-1-1 0,2 1 0,-1-1 0,0 1 0,0-1 0,0 0 0,1 0 0,-1 0-1,0 0 1,1 0 0,-1-1 0,1 1 0,-1-1 0,1 1 0,-1-1 0,1 0-1,0 0 1,-1 0 0,1 0 0,-1-1 0,1 1 0,0-1-20,0 0 8,0 0 1,0 0-1,0-1 0,0 1 1,-1-1-1,1 0 0,-1 1 1,1-1-1,-1-1 1,1 1-1,-1 0 0,0 0 1,0-1-1,0 1 0,0-1 1,-1 0-1,1 0 0,0 0-8,22-56 123,-20 49-117,9-29 24,-1-1 1,-2-1 0,-2 1 0,-2-1-1,-1-1 1,-3 1 0,-1-1 0,-1 1 0,-3-1-1,-2 1 1,-1 0 0,-5-13-31,-74-296-1005,83 346 977,0-1 0,1 1 0,-2 0 0,1 0 0,0 0 0,-1 1 0,0-1 0,1 1 0,-1-1 0,-1 1 1,1 0-1,0 0 0,-1 0 0,0 1 0,0-1 0,1 1 0,-5-2 28,6 3-16,0 0 0,0 0-1,0 0 1,0 1 0,0-1-1,0 1 1,0-1 0,0 1-1,0 0 1,0-1 0,0 1 0,0 0-1,-1 1 1,1-1 0,0 0-1,0 0 1,0 1 0,0 0-1,0-1 1,0 1 0,0 0-1,0 0 1,0 0 0,0 0 0,1 0-1,-1 0 1,0 1 0,1-1-1,-1 1 1,1-1 0,-1 1-1,1-1 1,0 1 0,-1 0 0,1 0-1,-1 1 17,-2 7-29,-1 1-1,2-1 0,-1 1 1,2 0-1,-1 0 1,0 9 29,-4 71-90,6-70 83,0 28-6,2 1 0,3-1 0,1 1 1,3-2-1,3 7 13,5 10 166,3 0 1,2-1 0,15 26-167,-30-79 95,0 1 1,0-1 0,1 0 0,0 0 0,1-1 0,1 0 0,-1 0 0,1-1-1,10 7-95,-14-11 54,0-1-1,1 0 1,0-1-1,-1 1 1,1-1-1,0 0 1,1-1-1,-1 1 1,0-1-1,1-1 1,0 1-1,-1-1 0,1 0 1,0-1-1,-1 1 1,1-1-1,0-1 1,-1 1-1,4-2-53,-3 0 22,-1-1 0,1 1 0,-1-2 0,0 1 0,0-1 0,0 0-1,-1 0 1,1 0 0,-1-1 0,0 0 0,0 0 0,0 0 0,-1 0 0,0-1 0,0 0-1,-1 0 1,1 0 0,1-6-22,7-13-2,-1 0-1,-2-1 1,0-1-1,-1-4 3,7-28 12,-2-1 1,-3 0-1,-3 0 0,-2-1 0,-3 0 0,-3-9-12,0 46 13,-1-17-24,-2 0 0,-1 1 1,-3 0-1,-3-8 11,10 43-62,-1 1 0,1-1 0,-1 1 0,-1-1 0,1 1 0,-1 0 0,1 0 1,-1 0-1,0 0 0,-1 1 0,1-1 0,-1 1 0,1 0 0,-3-1 62,4 2-27,0 1 0,0 0 0,-1 0-1,1-1 1,0 2 0,-1-1 0,1 0 0,0 0 0,-1 1-1,1-1 1,-1 1 0,1 0 0,-1 0 0,1 0 0,-1 0-1,1 0 1,-1 1 0,1-1 0,0 1 0,-1-1 0,1 1-1,-1 0 1,1 0 0,0 0 0,0 0 0,0 0 0,0 1-1,0-1 1,-2 2 27,-5 5 17,0 1 0,0 1-1,0-1 1,1 1 0,1 1-1,0-1 1,0 1 0,1 1-1,0-1 1,1 1 0,1 0 0,-1 4-17,-8 28-23,2 0 0,-4 38 23,12-57 6,1 1 0,2-1 0,0 1-1,1 0 1,2-1 0,0 1 0,3 1-6,7 32 25,4-1 0,9 21-25,-24-74 40,0 0 1,0-1 0,1 1 0,-1 0-1,1-1 1,0 0 0,1 0 0,-1 0-1,0 0 1,1 0 0,0-1 0,0 1-1,0-1 1,1 0 0,-1-1 0,1 1 0,-1-1-1,1 1 1,0-1 0,0 0-41,-1-1 35,0 0 1,0 0-1,0-1 0,0 1 1,0-1-1,0 0 0,0 0 1,0 0-1,0 0 0,0-1 1,-1 0-1,1 0 0,0 0 0,0 0 1,0 0-1,-1-1 0,1 0 1,-1 1-1,1-1 0,-1-1 1,0 1-1,1 0 0,-1-1 1,0 0-1,1-1-35,6-8 55,-1-1 0,0 0 0,0 0 0,-2 0 0,1-1-1,1-7-54,31-88 52,-37 100-42,6-21-8,-2 1-1,-1-1 1,-1 0 0,0-15-2,0-120-449,-4 75 10,-2 75 347,0-1 1,-1 1 0,0 0-1,-1 0 1,-1 0 0,-1 0-1,0 0 1,0 1 0,-2 0-1,-3-6 92,9 19-5,0 0-1,0 0 0,0 0 0,0 0 1,0 0-1,0 0 0,0 0 1,-1 0-1,1 0 0,0 0 1,-1 0-1,1 1 0,0-1 0,-1 1 1,1-1-1,-1 1 0,1-1 1,-1 1-1,1 0 0,-1 0 1,1 0-1,-1 0 0,1 0 1,-1 0-1,1 0 0,-1 0 0,1 1 1,-1-1-1,1 1 0,-1-1 1,1 1-1,0-1 0,-2 1 6,-2 1-54,0 0-1,0 1 1,0-1-1,0 1 1,0 0-1,1 0 1,-1 1-1,-1 1 55,-3 6 16,0 0-1,1 0 1,0 0 0,1 1-1,1 0 1,0 1-1,0 0 1,1 0 0,1 0-1,0 0 1,-1 6-16,-1 14 63,1 0 1,2 0-1,1 1 1,2 5-64,1-13 57,0 1 0,2 0 1,1-1-1,3 6-57,-4-19 26,0 0 1,1-1-1,1 1 0,0-1 1,0 0-1,2 0 0,-1-1 1,1 0-1,3 3-26,-8-12 26,-1 1 1,1-2-1,0 1 0,-1 0 1,1 0-1,0 0 0,0-1 0,0 1 1,0-1-1,1 0 0,-1 0 0,0 1 1,1-1-1,-1-1 0,0 1 1,1 0-1,-1 0 0,1-1 0,-1 0 1,1 1-1,-1-1 0,1 0 0,-1 0 1,1-1-1,2 1-26,0-2 2,0 0-1,0 0 1,0-1 0,0 1-1,0-1 1,-1 0-1,1-1 1,-1 1 0,0-1-1,1 0 1,0-2-2,11-11 111,-1-1-1,0 0 1,-2-2-1,0 1 1,-1-2 0,-1 1-1,-1-2 1,-1 1 0,-1-1-1,-1-1 1,0-5-111,-4 9-51,0 0-1,-2 0 1,0-1 0,-3-18 51,1-12-59,1 19 245,-2 0 0,-1 0 1,-2-3-187,2 19 176,0-9-200,2 12-10,-1-1 0,0 0 0,-5-12 34,-15-62-54,19 68 81,1-1 1,2 1 0,0 0-1,0-1 1,2-2-28,1-35 54,-4 35-29,-2 1 0,0-1 0,-4-13-25,2 14 5,1 7 68,0 0 1,-1 1 0,0-1-1,-1 1 1,-1 0 0,-5-8-74,-1-1 88,-6-14-43,9 17 32,0 1 1,0 1 0,-2 0 0,0 0 0,-6-4-78,11 13 71,-3-2-41,1 0 0,0-1 0,1 1 0,1-2 0,-1 1 0,2-1 1,0 0-1,-2-6-30,-11-15 141,-4-15-422,1 5 113,17 33 126,0 0-1,0 0 1,1 0-1,-3-8 43,-1-7-24,3 9 43,2 8 15,1 0 1,-1 0 0,-1 0 0,1 0-1,-5-6-34,7 12 98,-27-18-60,7 0-36,0-1-1,2-1 0,-17-24-1,32 41 9,0 1-1,0-1 0,0 1 0,0 0 0,-1 0 0,0 1 0,1 0 0,-1-1 0,-1 1 0,1 1 1,0-1-1,-1 1 0,-1-1-8,-4 0-6,2 2 8,1 0-1,0-1 0,-1 0 0,1 0 0,0-1 1,0 0-1,-3-2-1,-23-10 29,22 11-41,-1 0 1,0 1-1,0 1 1,0 0-1,0 0 0,0 1 1,-1 1-1,1 0 1,0 1-1,0 1 1,0 0-1,-6 1 12,-6 3 100,-1-1 0,0-1 1,0-1-1,-13-2-100,-11 3-192,-5-2-73,34-1 257,0 0 1,0 1-1,-1 2 8,12-3-29,1 1-1,0 1 1,0 0-1,0 0 1,0 0-1,0 1 0,1 1 1,-1-1-1,1 1 1,1 1-1,-8 5 30,7-5-37,-1 1 0,1-1 0,0 2 0,1-1 0,0 1 0,0 1 0,0-1 0,1 1 0,0 0 0,1 0 0,0 1 0,1-1 0,-2 5 37,2 2-51,0-1 0,1 0 0,0 1 1,2 0-1,-1-1 0,2 1 0,0 0 1,1 0-1,1 0 0,0-1 0,1 1 1,1-1-1,5 13 51,0-13 145,-9-14-125,0-1 0,1 0 1,-1 0-1,0 0 1,1 0-1,-1 0 0,0 0 1,0 1-1,1-1 0,-1 0 1,0 0-1,1 0 0,-1 0 1,0 0-1,1 0 0,-1 0 1,0 0-1,1 0 1,-1-1-1,0 1 0,1 0 1,-1 0-1,0 0 0,0 0 1,1 0-1,-1 0 0,0-1 1,1 1-1,-1 0 1,0 0-21,2-3 45,0 1 1,0-1-1,0 1 1,-1-1 0,1 0-1,-1 0 1,0 1 0,0-1-1,0 0 1,1-2-46,2-11-37,-1-2 0,0 1-1,-1 0 1,0 0 0,-2-18 37,-7-91-78,5 104 126,-3-31 44,5 52-117,0 1 1,-1-1-1,1 0 1,0 1-1,0-1 1,-1 0-1,1 1 1,-1-1-1,1 1 1,0-1-1,-1 1 1,1-1-1,-1 0 1,1 1 0,-1 0-1,1-1 1,-1 1-1,0-1 1,1 1-1,-1 0 1,1-1-1,-1 1 1,0 0-1,1 0 1,-1-1-1,0 1 1,0 0-1,1 0 1,-1 0-1,0 0 1,1 0-1,-1 0 1,0 0-1,1 0 1,-1 0-1,0 0 1,0 0-1,1 1 1,-1-1-1,0 0 1,1 0-1,-1 1 1,0-1-1,1 1 25,-6 5-10,0 0 0,1 1-1,0 0 1,0 0 0,1 0-1,0 1 1,0-1-1,1 1 1,0 0 0,0 0-1,1 1 1,0-1-1,0 0 1,0 8 10,-2 22-135,1 0 1,1 28 134,3 53-123,5-1 0,5 0 1,5-1-1,24 84 123,-37-190 2,0 0-1,1 0 1,0-1 0,0 0-1,1 1 1,1-2 0,0 1-1,0-1 1,1 1 0,0-2-1,1 1 1,0-1 0,0 0-1,0-1 1,1 0 0,4 2-2,-11-8 37,0 0 0,1 0 1,-1 0-1,0-1 0,0 1 0,1-1 1,-1 1-1,0-1 0,0 0 1,1 0-1,-1 0 0,0 0 0,1 0 1,-1-1-1,0 1 0,0-1 0,1 1 1,-1-1-1,0 0 0,0 0 0,0 0 1,0 0-1,0 0 0,0 0 1,0-1-1,2-1-37,8-6-10,0-1 0,-1 0 1,9-10 9,-10 10 89,-7 6-81,0 1-1,-1-1 1,1 0 0,-1-1-1,0 1 1,0 0-1,0 0 1,0-1 0,-1 0-1,0 1 1,0-1-1,0 1 1,-1-1 0,1-3-8,0-14 66,-1-1 1,-2-13-67,0 5 21,1-45-33,-3 0 0,-4 1 0,-3 0 0,-11-37 12,16 90-80,-30-98-814,35 118 460,8 323-340,0-228 720,4 0 0,11 37 54,0-17-90,19 81 424,-31-158-280,1 0-1,2-1 1,2 0 0,3 5-54,-15-36 54,-1 1 0,1 0 0,1 0 0,-1-1 0,0 0 0,1 1 0,0-2 0,0 1 0,0 0 0,1-1 0,2 2-54,-3-8 11,12-37 9,-1-2 0,-2 1 0,-3-2 0,0 0 0,-3 0 0,-2 0 0,0-37-20,-4-75 156,-12-85-156,8 199 2,-1 0-296,-7-28 294,5 37-137,1 0 1,2-1 0,1-2 136,2 33-19,0 1 1,0 0 0,0 0 0,0 0 0,0-1 0,0 1 0,-1 0 0,1 0 0,0 0 0,-1 0 0,1 0-1,-1-1 1,1 1 0,-1 0 0,1 0 0,-1 0 0,0 0 0,0 0 0,1 1 0,-1-1 0,0 0 0,0 0 0,0 0-1,0 1 1,0-1 0,0 0 0,0 1 18,0-1-15,0 1-1,1 0 1,-1 0 0,0 0-1,0 0 1,0 0-1,1 0 1,-1 0 0,0 0-1,0 0 1,0 0-1,0 0 1,1 1-1,-1-1 1,0 0 0,0 0-1,1 1 1,-1-1-1,0 1 1,1-1 0,-1 0-1,0 1 1,1-1-1,-1 1 1,0 0 0,1-1-1,-1 1 1,1 0-1,-1-1 1,1 1 0,0 0-1,-1 0 16,-4 11-16,1 1-1,0 0 0,0 0 1,2 0-1,0 0 1,0 1-1,1-1 1,1 1-1,0 8 17,0-5-1,4 221-52,-3-192 20,9 66-162,4-1 0,19 66 195,-14-82 145,6 20 435,-25-115-559,0 1-1,0 0 1,1-1 0,-1 1-1,0 0 1,0-1 0,0 1-1,0 0 1,0-1 0,1 1 0,-1-1-1,0 1 1,1 0 0,-1-1-1,0 1 1,1-1 0,-1 1-1,1-1 1,-1 1 0,1-1-1,-1 1 1,1-1 0,-1 0 0,1 1-1,0-1 1,-1 0 0,1 1-1,-1-1 1,1 0 0,0 0-1,-1 1 1,1-1 0,0 0 0,-1 0-1,1 0 1,0 0 0,-1 0-1,1 0 1,0 0 0,-1 0-1,1 0 1,0-1 0,-1 1 0,1 0-1,0 0 1,-1 0 0,1-1-1,-1 1 1,1 0 0,0-1-1,-1 1 1,1-1 0,-1 1-1,1-1-20,2-1 40,-1 1 0,1-2 0,-1 1 0,1 0 0,-1 0-1,0-1 1,0 1 0,0-1 0,0 0 0,0 0-40,4-12 15,-2 0 1,1 0-1,-2 0 0,0-1 1,0 1-1,-1-15-15,0-25-13,-3-16 13,0 63-1,-8-229 76,-36-204-75,40 410-191,-3-1 1,-4-12 190,2 21-834,7 41 432,1 0 395,-3 50-183,3 1 1,2-1-1,9 56 190,13 37 33,7 6-33,3-17 624,45 123-624,-76-268 68,1 1 1,-1-1-1,1 0 0,0 0 0,1 0 0,-1-1 1,1 1-1,0 0 0,0-1 0,0 0 0,1 1 1,0-1-1,2 2-68,-1-8 325,2-7-279,0 1-1,-1-2 1,0 1-1,-1-1 1,0 1-1,0-2 1,-1 1-1,-1 0 1,0-1-1,0 1 1,-1-1-1,0 0 1,0-9-46,2-29-56,-2-1 0,-4-25 56,2 61 32,-8-139-163,-7 2 1,-6 0-1,-7 1 0,-15-35 131,24 108-621,1-21 621,18 93-191,2 7 78,7 17 44,11 29 20,67 217 262,0 1 52,-79-245-294,6 18 213,2-1 0,18 32-184,-16-32 296,-17-33-215,0-1 0,1 1 0,0-1 0,0 0 0,0 0 0,1 0-1,-1 0 1,1 0 0,0 0 0,0-1 0,0 1 0,0-1 0,1 0 0,-1 0 0,2 1-81,-4-4 11,-1 0-1,1 0 1,-1 1-1,1-1 0,-1 0 1,0 0-1,1 1 1,-1-1-1,1 0 0,0 0 1,-1 0-1,1 0 1,-1 0-1,1 0 0,-1 0 1,1 0-1,-1 0 1,1 0-1,-1 0 0,1 0 1,-1 0-1,1-1 1,-1 1-1,1 0 0,-1 0 1,1 0-1,-1-1 0,1 1 1,-1 0-1,0-1 1,1 1-1,-1 0 0,1-1 1,-1 1-1,0-1 1,1 1-1,-1 0 0,0-1 1,0 1-1,1-1 1,-1 1-1,0-1 0,0 1 1,0-1-1,1 1 1,-1-1-1,0 1 0,0-1 1,0 1-1,0-1 1,0 0-11,1-32 52,-1 27-16,-2-51-15,-3 0-1,-2 0 0,-2 0 1,-10-25-21,-72-223 16,53 186-203,1 5-223,36 112-70,1 2-37,1 3 246,50 250-134,-17-76 444,7-2-1,28 59-38,-60-209 60,1 0-1,1 0 0,13 18-59,-19-34 86,0-1 1,1 0-1,0 0 0,0-1 1,1 0-1,0 0 1,0-1-1,1 1 1,0-2-1,0 1 0,7 3-86,-11-24 440,-2 3-428,0 0 0,-1-1 0,0 1 0,-1-1 1,-1 1-1,0-1 0,-1-5-12,-5-22 42,-10-26-42,-1-10 39,-63-299-1181,75 352 1045,4 17-63,1-1 0,-1 0-1,1 0 1,0 0-1,1 0 1,0 0 0,0 0 160,14 39-631,46 143 984,-27-73 587,45 93-940,-71-181 44,8 20 358,2-1 0,2 0-1,2 0-401,-19-30 284,-2-3 74,0 0-46,1 0-307,0 0 1,0 0-1,0-1 1,0 1-1,0 0 1,-1-1-1,1 1 0,0-1 1,0 1-1,0-1 1,-1 0-1,1 1 1,0-1-1,-1 0 1,1 1-1,-1-1 1,1 0-1,0 0 1,-1 0-1,0 1 1,1-1-1,-1 0 0,0 0 1,1 0-1,-1 0 1,0 0-6,7-27 44,-7 27-41,7-63 54,-2 0 1,-4-52-58,0 29-86,4-8 86,3 19-810,-8 74 603,0 2 60,1 3 47,10 27-4,-1 0-1,-2 1 0,-1 0 0,-2 0 0,0 12 105,10 51 54,-8-58 109,-6-21-142,2-1 1,-1 1 0,2 0-1,0-1 1,1 0 0,0 0-1,1-1 1,7 13-22,-12-25 9,-1-1 240,0 0 18,0 0-182,0 0 13,2-3-45,-1 1 1,1-1-1,-1 1 0,1-1 1,-1 0-1,0 0 1,0 1-1,0-1 1,0 0-1,-1 0 0,1 0 1,-1-2-54,2-4 25,3-19-129,-1 1-1,-2-1 0,0-1 1,-2-5 104,0 31 0,0 3-178,0 0-15,0 0 122,0 0 35,8 31 3,7 31-58,1 0 0,8 11 91,-6-19 54,-7-27-24,-7-20-18,-1 0 1,0 1-1,-1-1 0,0 1 1,0-1-1,0 1 1,-1 0-1,0 0 0,-1 0-12,4 40-4,-4-46 24,0-2 30,0 0 100,0 0 1,0-5-106,1-36 8,0 7 7,-2 0 0,-1-4-60,1 27 3,-1 1 1,0 0-1,0-1 0,-1 1 1,0 0-1,-1 0 0,0 1 1,-1-1-1,0 0-3,-28-50 149,3-1 0,3-1 0,-2-14-149,-10-23-47,25 70 67,-2 1-1,-1 0 0,-1 1 1,-1 0-1,-2 2 1,0 1-1,-3-1-19,5 8 23,-1 0 1,0 2-1,-1 0 1,-1 1-1,-7-3-23,-6-3-121,-21-19 121,27 17-17,-4-3-90,-31-20 107,55 39-43,1 0 0,0-1 0,0 0 0,-4-4 43,-24-21-39,35 31 37,0 1-1,0-1 0,-1 0 0,1 0 0,-1 1 0,1-1 0,0 1 1,-1 0-1,1-1 0,-1 1 0,1 0 0,-1 0 0,1 0 0,-1 0 1,1 0-1,-1 0 0,1 0 3,-4 0-6,0 0 1,0 0 0,0 0-1,0-1 1,0 0-1,0 0 1,1 0-1,-1 0 6,-2-1-16,0 0-1,1 0 0,0 0 1,-1-1-1,1 0 0,0 0 0,0 0 1,1-1-1,-1 0 0,-2-2 17,-42-29-167,48 34 146,1 1 0,-1-1 1,0 1-1,1 0 0,-1-1 1,0 1-1,0 0 0,1 0 1,-1 0-1,0 0 0,0 0 1,1 1-1,-1-1 0,0 0 1,0 1-1,1 0 0,-1-1 1,0 1-1,1 0 0,-1 0 1,1 0-1,-1 0 0,1 0 21,-43 32 76,24-17-210,-27 29 15,30-27 142,16-17-13,1-1-40,0 0-34,0 0-94,0 0 11,0 0 126,0 0 91,0 0 226,0 0-5,13 6-447,30 5 8,-40-11 225,-3 0-45,0 0-16,8-5 144,-7 5-81,-10 5-136,-14 10-216,1 1 1,-13 11 272,-13 11-238,22-19 158,2 1-1,0 1 1,1 1 0,2 1-1,0 1 1,-6 11 80,-3 9-62,1 1 1,2 2-1,-4 14 62,-16 19 231,46-78-216,-13-23 287,7 8-339,1 0 0,1-1-1,0 0 1,1 0-1,0 0 1,1-1 0,0-12 37,0 8-199,0 1 0,-1 0 0,-1 0 0,-4-8 199,8 24-46,-16 14-48,4 0 19,0-1 0,1 2-1,1 0 1,0 0 0,0 1 0,1 0 0,-5 11 75,-11 24-302,-14 40 302,-4 8-53,-40 49 32,20-35-35,55-94 43,1 1 0,1 0 0,1 1 0,0 0 0,1 0 0,1 0 0,0 8 13,4-14-12,0-11 79,-3 15 389,2-16-421,1-1 0,0 1 0,0-1 0,0 0 0,0 1 0,0-1 0,-1 1 0,1-1 0,0 1 0,0-1 0,0 1 0,0-1 0,0 1 0,1-1 0,-1 0 0,0 1 0,0-1 0,0 1 0,0-1 0,0 1 0,1-1 0,-1 0 0,0 1 0,0-1 0,1 1 0,-1-1 0,0 0 0,1 1 0,-1-1 0,0 0 0,1 1 0,-1-1 1,0 0-37,6-3-73,4-7-80,5-35 75,-8 15 135,-2 0 1,-1-1-1,-1 1 1,-1-27-57,-2 55-6,0 1-1,0-1 1,0 0-1,-1 0 1,1 1 0,0-1-1,-1 0 1,0 0-1,1 1 1,-1-1-1,0 1 1,0-1 0,0 0-1,0 1 1,0 0-1,0-1 1,0 1-1,0 0 1,0-1 0,-1 1-1,1 0 1,-1 0-1,1 0 1,-1 0-1,1 0 1,-1 0 0,1 1-1,-1-1 1,0 1-1,1-1 1,-1 1-1,0-1 1,0 1 0,1 0-1,-1 0 1,0 0-1,0 0 1,0 0-1,1 0 1,-1 0 0,0 1-1,0-1 7,-4 1-66,-1 0 0,0 0 0,1 1 0,-1 0 0,0 0 0,1 0 0,0 1 0,0 0 0,0 0 0,-4 3 66,0 2-36,1 2 0,-1-1 0,2 1 0,-1 0 1,1 1-1,1 0 0,0 0 0,0 1 0,1 0 1,1 0-1,0 0 0,0 1 0,2-1 1,-2 7 34,-5 29 8,2 1-1,2 1 0,1 8-6,5-51-15,-3 25-8,1 0-1,2-1 1,2 1-1,0-1 1,5 19 23,-6-47 25,-1 0 0,1 0 1,0 0-1,0 0 0,0 0 0,1-1 1,-1 1-1,0 0 0,1-1 1,0 1-1,0-1 0,0 1 0,0-1 1,0 0-1,0 0 0,1 0 0,-1 0 1,2 0-26,-3-1 5,1 0-1,0-1 1,0 1 0,0-1 0,0 1 0,0-1 0,0 0 0,0 0 0,0 0 0,0 0 0,0 0 0,0-1 0,0 1 0,0 0 0,0-1 0,0 0 0,0 1-1,-1-1 1,1 0 0,0 0 0,0 0 0,-1 0 0,1 0 0,0 0 0,-1-1 0,1 1 0,-1-1-5,10-7 71,-1-2-1,0 1 1,0-1 0,-1-1 0,-1 1-1,0-2 1,0 1 0,-2-1 0,1 0 0,-1-1-71,9-27-37,-2-1 0,5-28 37,7-25-85,-17 61 111,-2 0 0,0 0 1,-3 0-1,-1-1 0,-1-23-26,-2 48 10,1-1 1,-1 1-1,-1-1 1,0 1-1,0 0 1,-1 0-1,0 0 1,-1 0-1,0 0 0,-1 1 1,0 0-1,0 0 1,-4-5-11,7 12-8,0 0 1,-1 0-1,0 0 1,1 0-1,-1 1 1,0-1-1,0 1 1,0-1-1,0 1 0,0 0 1,0 0-1,0 0 1,0 1-1,-1-1 1,1 1-1,0 0 1,-2 0 7,-3 0-7,0 0 0,0 0 1,1 1-1,-1 1 0,0-1 1,-6 3 6,7-2-16,0 1 1,1 0-1,-1 0 1,1 0 0,0 1-1,0 0 1,0 0-1,1 1 1,-1-1-1,1 1 1,0 0-1,0 1 1,-1 1 15,0 3-18,0 0 1,0 0-1,1 0 1,0 0-1,1 1 1,0 0-1,1 0 1,0 0 17,-4 29-22,1-1 0,2 1 0,2 0 0,2 18 22,0-28 10,2 66-111,4 0 0,4 0 0,5-1 0,17 61 101,-28-140 18,1 0 0,0-1 0,1 1 0,1-1 0,0 0-1,1-1 1,1 0 0,0 0 0,1 0 0,4 4-18,-9-14 23,0 0 0,0 1-1,0-2 1,0 1 0,1 0 0,-1-1 0,1 0 0,0-1 0,0 1 0,0-1-1,0 0 1,0-1 0,1 1 0,-1-1 0,0 0 0,1-1 0,-1 0 0,1 0-1,-1 0 1,1-1 0,-1 0 0,0 0 0,1 0 0,-1-1 0,0 0 0,1 0-23,3-2 32,0 0 0,0 0 1,0-1-1,0-1 0,-1 1 1,0-1-1,0-1 0,-1 0 1,0 0-1,0-1 0,0 0 1,-1 0-1,0 0 0,-1-1 1,2-3-33,3-10 20,-1 0 1,-1-1 0,-1 0-1,-1-1 1,3-18-21,0-15 109,3-54-109,-7 49 150,-3 0 0,-3 0 0,-2-1 0,-3 1 0,-7-26-150,9 80 9,1 0-1,-1 0 1,0 0-1,-1 1 0,0 0 1,0-1-1,-2-1-8,-16-32 49,22 40-94,-1-1 0,0 1 0,0-1-1,1 1 1,-1 0 0,0-1 0,0 1-1,0 0 1,0 0 0,-1 0 0,1-1-1,0 1 1,0 1 0,-1-1 0,1 0-1,-1 0 1,1 0 0,-1 1 0,1-1-1,-1 1 1,0-1 45,-1 0-48,-1 1 0,1-1 1,-1 1-1,1 0 0,-1 0 0,0 0 0,1 0 0,-1 1 0,-3 0 48,1 1-27,-1 0-1,1 0 1,-1 0-1,1 1 1,0 0-1,0 0 1,0 1-1,0-1 1,1 1 0,-2 2 27,3-2-31,0 2 1,0-1-1,0 0 1,1 1 0,0-1-1,0 1 1,0 0 0,1 0-1,0 0 1,0 0 0,1 1-1,-1-1 1,1 4 30,-2 13-99,2 1 0,0 0 0,2 0 99,-1-8-24,2 38-70,1 0 0,3 0 0,3-1 0,2 2 94,-7-37 5,1 9 77,2-1 0,0-1-1,2 1 1,1-1 0,8 15-82,-15-34 15,1 0 0,0 0 0,0-1 0,0 0 0,0 1-1,1-1 1,0-1 0,0 1 0,0-1 0,0 0 0,1 0 0,0 0 0,0-1 0,0 0-1,0 0 1,0 0 0,1-1 0,-1 0 0,1-1 0,-1 1 0,1-1 0,0 0 0,0-1 0,5 1-15,-6-2 23,0 0 0,1 1 0,-1-2 0,0 1 0,0-1-1,0 0 1,0 0 0,0-1 0,-1 1 0,1-1 0,-1-1 0,1 1 0,-1-1 0,0 0 0,-1 0 0,1 0 0,-1-1 0,1 1 0,-1-1 0,1-3-23,10-14 134,-1-1 0,-1 0 0,-1 0 0,3-9-134,-10 21 8,11-28 16,-1-1-1,-3-1 1,-1 1-1,2-16-23,20-169 33,-31 206-21,1-11 24,-2-1-1,-1 1 1,-2-13-36,2 42-14,1 0 1,-1 1-1,0-1 1,0 1-1,0-1 0,0 1 1,0-1-1,0 0 1,0 1-1,0-1 1,0 1-1,0-1 1,0 1-1,-1-1 0,1 0 1,0 1-1,0-1 1,0 1-1,-1-1 1,1 1-1,0-1 1,-1 1-1,1-1 1,0 1-1,-1 0 0,1-1 1,-1 1-1,1-1 1,-1 1-1,1 0 1,-1-1-1,1 1 1,-1 0-1,1 0 0,-1 0 1,1-1-1,-1 1 1,1 0-1,-1 0 1,1 0-1,-1 0 1,0 0-1,1 0 0,-1 0 1,1 0-1,-1 0 1,1 0-1,-1 0 1,0 0-1,1 0 1,-1 0-1,1 1 0,-1-1 1,1 0-1,-1 0 1,1 1-1,-1-1 1,1 0-1,-1 1 1,0 0 13,-2 1-17,0 1 0,0-1 0,0 1 0,0 0 0,0 1 0,1-1 0,-1 0 0,1 1 17,-4 7-39,1 0 0,1 0 0,-1 1 1,2-1-1,0 1 0,0 0 1,0 6 38,-6 87-205,6-45 233,3-1 0,5 51-28,-3-98 91,-1 0 0,2 0 0,0 0 0,0 0 0,1-1 0,0 1 0,3 2-91,-7-13 25,1 0-1,-1 0 1,1 0 0,-1 0 0,1 0 0,0 0 0,0 0-1,-1 0 1,1 0 0,0 0 0,0 0 0,0 0-1,0-1 1,0 1 0,0 0 0,0-1 0,0 1 0,1-1-1,-1 1 1,0-1 0,0 0 0,0 1 0,1-1 0,-1 0-1,0 0 1,0 0-25,2 0 11,0 0 0,-1-1 1,1 0-1,0 1 0,-1-1 0,1 0 0,-1 0 0,1 0 0,-1-1 1,0 1-1,0 0 0,1-1-11,6-5-5,0 0 0,-1-1 0,1 0-1,5-9 6,-3 4 5,-1-1-1,-1-1 0,0 0 0,-1 0 0,2-9-4,31-85 21,-28 71-19,76-200-18,-84 223 3,-4 11-54,-1 4-59,-6 12-481,-2 5 586,1 0-1,1 1 0,1 0 0,0 0 1,0 8 21,-10 98 16,9-68 27,1-26 92,2 0 0,2 0 0,0 0 1,2 0-1,3 16-135,-3-45 25,-1 1 0,0-1 0,0 0 0,1 1 0,-1-1 0,0 0 0,1 1 0,-1-1 0,1 0 1,0 1-1,-1-1 0,1 0 0,0 0 0,0 0 0,0 0 0,0 0 0,0 0 0,0 0 0,0 0 0,0 0 0,0 0 0,0-1 1,1 1-1,-1 0 0,0-1 0,1 1 0,-1-1 0,0 1 0,1-1 0,-1 0 0,0 1 0,1-1 0,-1 0 0,1 0 0,-1 0 0,1 0-25,0-2 9,1 1-1,-1-1 1,0 0-1,0 0 0,0 0 1,0 0-1,0 0 1,0-1-1,0 1 0,0 0 1,-1-1-1,0 1 1,1-1-1,-1 0 0,0 0 1,0 1-9,1-3 12,15-28 68,-3 0 0,6-18-80,-17 42 14,0-1 0,0 0 0,-1 0 0,-1 0 0,1 0 0,-2 0 1,1-1-1,-1 1 0,-1 0 0,0 0 0,-1-6-14,1 16-14,1 0 0,0-1 0,0 1 0,-1 0 0,1 0 1,0-1-1,-1 1 0,1 0 0,0 0 0,-1 0 0,1 0 0,0-1 1,-1 1-1,1 0 0,0 0 0,-1 0 0,1 0 0,0 0 0,-1 0 0,1 0 1,-1 0-1,1 0 0,0 0 0,-1 0 0,1 0 0,0 0 0,-1 0 1,1 0-1,-1 0 0,1 1 0,0-1 0,-1 0 0,1 0 0,0 0 1,-1 1-1,1-1 0,0 0 0,0 0 0,-1 1 0,1-1 0,0 0 0,0 0 1,-1 1-1,1-1 0,0 0 0,0 1 14,-17 13 46,5 2-87,1 0 1,0 0-1,1 1 0,-3 8 41,-24 39-91,18-37-1,-45 68 359,-32 66-267,91-150-20,3-7 14,0 0 1,0 0 0,-1 0-1,0 0 1,1-1-1,-1 1 1,0-1-1,-1 0 1,1 0-1,-3 2 6,-9 11 85,11-13-4,1 0-1,0 1 1,-1-1 0,1 0-1,-1 0 1,0-1 0,-4 3-81,6-4 22,-1 0 0,0-1 1,1 1-1,-1-1 1,1 0-1,-1 1 1,0-1-1,1 0 1,-1-1-1,1 1 0,-1 0 1,0-1-1,1 1 1,-1-1-1,1 0 1,0 0-1,-2 0-22,-17-9-4,0-1-1,0 0 1,1-2 0,-10-7 4,4 1 98,-1 2 0,-12-4-98,-49-17 234,-73-21-234,97 34-711,2-2 0,-9-8 711,63 31-6,-8-5 16,2-1 0,-1-1 0,1 0 0,1 0 0,-10-11-10,15 13-49,1-1 1,0 1-1,0-1 1,-3-8 48,2 5-68,4 3 64,0 0 0,0 0 0,1-1 0,0 1 0,0-1-1,1 0 1,1 1 0,0-1 0,1-2 4,-8-44-7,-4 8-15,-2 0-1,-2 0 0,-3 2 1,-18-34 22,33 71 33,0 0 1,1-1 0,0 1 0,-1-6-34,3 8 0,-1 0 0,0 0 1,-1 0-1,0 0 0,0 0 1,-1 1-1,0-2 0,-16-34-7,20 43 7,-2-3-10,0 1-1,0-1 0,0 1 0,0-1 1,0 0-1,1 0 0,-1 0 0,1 0 1,0 0-1,-1 0 0,2 0 0,-1-1 0,0-2 11,1 5-85,-12-11-471,10 12 545,-1 0 1,1 0-1,0 0 0,-1 0 0,1 1 1,0-1-1,0 1 0,-1-1 0,1 1 1,0 0-1,0 0 0,0 0 0,0 0 1,0 0-1,0 1 0,0-1 0,0 1 0,1-1 1,-1 1-1,0 0 0,1-1 0,-1 1 1,1 0-1,0 0 0,0 0 0,0 0 1,0 0-1,0 0 0,0 0 0,0 2 11,0-2-3,-2 5-20,0 0 1,1 0 0,0 0 0,0 0 0,1 0 0,-1 0 0,1 1 22,-4 23 0,4-23-4,0 1 0,1 0 0,-1-1 1,1 1-1,1 0 0,0 0 0,0-1 0,1 1 0,0-1 1,0 1-1,1-1 0,0 0 0,3 5 4,10 19-39,1-2 1,19 26 38,4 7-18,-34-50 17,0 1 1,0 0-1,-2 0 1,0 1 0,0-1-1,0 9 1,10 39 1,6 28 63,-16-67-54,0 0-1,2 0 0,1-1 1,6 15-10,5 6 0,-3 1 0,6 25 0,-16-54 2,1 0 0,0-1 0,1 0 0,1 1-2,19 43 104,11 20 514,-30-64-438,122 218-445,-102-184 287,-24-40 6,2 0 0,-1 0-1,1-1 1,0 1-1,0-1 1,1-1 0,0 1-1,1-1 1,-1 0-1,9 4-27,-2 0 24,39 19 62,-51-28-40,10 12 14,34 30 39,-45-42 174,-1-1-9,0 1-263,0-1 0,0 1-1,1-1 1,-1 1-1,0-1 1,0 1-1,0-1 1,1 1 0,-1-1-1,0 1 1,1-1-1,-1 1 1,0-1-1,1 0 1,-1 1-1,1-1 1,-1 0 0,1 1-1,-1-1 1,1 0-1,-1 1 1,1-1-1,11 11-51,-7-3 40,0-1 0,0 1 0,1-1 0,0-1 1,0 1-1,1-1 0,0 0 0,1 1 11,-3-4-7,-1 1-1,0 0 0,1 0 1,-1 0-1,-1 0 1,2 2 7,5 6 16,-3-8-14,18 25 21,42 74-38,-58-91 17,-8-10 6,1 2 4,10 35-13,-11-32-2,1 1 0,0-1 0,0 0 0,1-1-1,0 1 1,0 0 0,1 0 3,1 15-139,-2-9 87,6 13-5,8 32-212,-17-57 111,8 13 962,0 2-1612,0 2 2168,-7-14-5117,-1 2-4481,0-6 5098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5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1889 1110 1624,'-34'14'406,"31"-12"161,8-6 68,12-9 40,-10 8-575,2 0 393,-1-1 0,0 0 0,-1 0 0,1 0 0,-1-1 0,-1 0 0,1-1 0,-1 1 0,-1-1 0,1 0 0,-1-1 0,-1 0 0,3-6-493,21-45 425,-16 34-84,-1 1 1,-1-1-1,-1-1-341,-8 21 15,2 0-1,-1 0 1,1 0-1,0 0 1,0 0-1,1 1 1,0 0 0,-1-1-1,2 1 1,-1 1-1,4-4-14,34-41 183,-36 39-98,1-1 0,-2 1 0,1-1 0,-1 0 1,0-3-86,-1 3 30,1 1 0,-1 0 0,2 0 0,3-5-30,-8 14 254,18-33 307,-13 11-547,-2 12-6,-1 0-1,0-1 1,-1 1 0,0-1 0,0-9-8,12-29 318,-9 24-127,-2 13-186,0-1 0,-1 0 0,-1 0 0,0 0 0,-1 0 0,0 0 0,-2-6-5,-8-40 607,10 58-614,0 2 25,0 0 18,-2-8 27,0 0 0,1-1 0,1 1 1,-1 0-1,1-5-63,0 10 2,0 1 10,0 2-2,0 0 0,-2-15 32,1 4-38,-1-22 50,3-2 441,-1 34-428,0 1 3,7-36 390,-7 35-525,0 1-10,0 0-2,0 0 4,0 0 2,0 0 28,0 0 94,0 0 22,9-4-3,-9 3-64,1 1 0,-1 0 1,0-1-1,1 1 0,-1-1 0,1 1 1,-1 0-1,1 0 0,-1-1 1,1 1-1,-1 0 0,1 0 0,0 0 1,-1-1-1,1 1 0,-1 0 0,1 0 1,-1 0-1,1 0 0,0 0 0,-1 0 1,1 0-1,-1 0 0,1 0 0,-1 1 1,1-1-1,0 0 0,-1 0 1,1 0-1,-1 1 0,1-1 0,-1 0 1,1 1-1,0-1-6,3 4 14,0 0-1,0 0 1,0 0 0,-1 0 0,1 1 0,-1-1 0,0 1-1,0 0 1,0 0 0,-1 0 0,0 0 0,0 1-1,0 0-13,1 9 26,0 0-1,-1 1 1,0-1-1,-2 0 0,0 8-25,3 51-14,-4-49-222,2 10 239,19 87 175,-10-91-173,-8-17 12,2 3 7,-1 0 0,-1 0 1,0 6-25,-3-1-79,-1 1 0,-3 18 79,0-5 378,-4 23-398,-10 6-169,11-44 229,2 1 0,1-1 0,0 1 0,1 0-1,1 9-39,2-25 23,0 1 0,0-1 0,-1 1-1,0-1 1,0 1 0,0-1-1,-4 5-22,-6 20-65,12-26 68,0-3-2,0-1-1,-1 1 1,1-1 0,0 1 0,-1-1-1,1 1 1,-1-1 0,0 1-1,1-1 1,-1 1 0,0-1 0,0 0-1,0 0 1,0 1 0,0-1-1,-1 0 0,-22 44 67,9-23 402,14-20-627,1-2-20,0 0 34,0 0 35,0 0 106,0 0 37,0 0 36,0 0-4,-1-3-58,-4-24-15,2 0 1,0 0 0,2 0-1,1 0 1,3-23 6,0-32-59,-10-117-176,6 190 266,0 0-1,0 0 0,-1 0 0,0 1 0,-1-1 0,0 0 0,0 1 0,-2-3-30,-3-10 10,7 19-38,1 2-87,0 0-5,0-4 105,0-1-1,0 1 0,-1-1 0,1 1 0,-1 0 1,0-1-1,-1 0 16,2 4-28,0-1 0,-1 0 0,1 1 0,-1-1 0,1 1 0,-1-1 0,1 1 0,-1 0 0,0-1 0,0 1 0,0 0 0,0-1 0,0 1 0,0 0 0,0 0 0,0 0 0,0 0 0,0 0 0,-1 0 28,0 0-6,1 1-1,0 0 1,0 0-1,-1 0 1,1 0-1,0 0 1,-1 0-1,1 1 0,0-1 1,0 0-1,-1 1 1,1-1-1,0 1 1,0-1-1,0 1 1,0 0-1,-1-1 1,1 1-1,0 0 1,0 0-1,0 0 1,1-1-1,-1 1 1,0 0-1,-1 1 7,-5 7 10,0 0-1,1 1 0,0-1 1,1 1-1,-1 0 0,2 1 1,-3 7-10,6-7-36,10-19-212,5-10 125,-13 16 110,-1 2 9,6-6 198,-10 14-188,0 1-1,1 0 1,0 0 0,1 0-1,0 0 1,1 0-1,-1 1 1,2-1 0,-1 1-1,2 5-5,-2 0 129,-1 0 0,0 0-1,-1 0 1,-4 9-129,3-6 138,0-1 0,1 1 0,0 1-138,-17 115 179,18-124-156,0 0 1,0-1-1,-1 1 0,-1 0 1,0-1-1,0 0 0,0 0 1,-6 7-24,-7 17 146,2 0-146,-17 56 316,31-87-214,1-2 2,-2 2-88,-37 66 313,32-60-341,0 0-1,-1-1 0,0 0 1,0 0-1,-1-1 1,1 0-1,-1 0 0,-1-1 1,-7 3 12,7-3 82,0-1 0,-1-1 0,1 1 0,-1-2 0,0 1 0,0-2 0,-10 1-82,-81-2-110,75-2 152,0 2 1,1 0-1,-1 2 0,-6 2-42,21-2-27,0 0 0,1-1 1,-1 0-1,0-1 0,0-1 0,0 0 0,0 0 1,1-1-1,-3-1 27,-23-3 13,0 2 0,0 1 1,0 2-1,0 2 0,-13 2-13,-47 1-72,71-4 1,0 2 0,0 1 0,-6 2 71,-23 1 74,-7 1-28,47-5-39,-1 0-1,1-1 1,0-1 0,-1-1-1,1 0 1,-1-1 0,-5-2-7,-18-1-234,-58 4 423,52 2-599,-35 7 397,22-1 21,-59 2 325,38-6-330,78-3-31,-24 3-302,-21 1 350,-16-5-77,61 1 45,1 0-23,0 0-47,0 0-172,0 0 52,-4-3 860,1 2-1458,2-1-4275,1 2-2817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6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126 77 3680,'1'0'18,"0"0"0,0 0 0,0 0 0,0 0 0,0 0 0,0 0 0,-1 0 0,1 0 0,0 0 1,0 0-1,0 1 0,0-1 0,0 0 0,0 0 0,0 1 0,-1-1 0,1 1 0,0-1 0,0 1-18,-6 12 668,-6 9 52,5-6-414,1 0 1,0 1-1,1 0 1,1-1 0,1 1-1,0 0 1,1 1 0,1-1-1,0 1-306,2 27 367,-3 0 0,-4 26-367,5-62 33,-4 12 241,3-17-291,0 1 0,0-1 0,0 1 0,1 0 0,0 0 0,0-1 0,0 1 0,1 0 0,-1-1 0,2 5 17,6 35 874,-3 1-1,0 17-873,-4-51 110,15 106 1393,-4-40-1524,-12-66 87,2-1 1,-1 1 0,1-1-1,1 1 1,0-1 0,0 0-1,2 0-66,-4-8 151,-1-2 172,0 0-39,14 13-384,-9-6 206,-3-5-70,0 1-1,0-1 1,1 0-1,-1 1 1,0-1-1,1 0 0,0 0 1,-1-1-1,1 1 1,0 0-1,0-1 1,2 1-36,-3-2-30,0 0 1,0 0-1,0 0 1,0-1-1,0 1 1,0-1-1,0 1 1,0-1 0,0 0-1,0 0 1,0 0-1,-1 0 1,1 0-1,0 0 1,-1-1-1,1 1 1,-1 0-1,1-1 1,-1 1 0,0-1-1,0 1 1,1-1 29,3-4-170,-4 5 304,1 0-1,5-5-106,2-2-27,-2 1-3,-6 6-9,1-1 4,11-15 9,-12 15 13,4-31 579,-4 20-597,1 1-6,-1 0 0,0-1 0,-1 1 0,-1-1 0,0 1 0,0-1 0,-1 1 0,-1 0 0,0 0 0,-3-8 10,-46-97-33,45 104 52,2-1 0,-1 0 1,2 0-1,0-1 0,1 1 1,-2-15-20,4 20 12,1-2-12,-1 2 0,0 2 5,-6-13 54,6 17-61,0 0 1,0 0-1,0 0 1,1 0-1,-1-1 1,1 1-1,0 0 1,0 0 0,0 0-1,0-1 1,0 1-1,1-2 2,1-12-28,-2-52-38,0 68-173,0-28 51,8-106 580,-8 133-404,0-32-105,0 26 419,1 5-334,-1-1 0,0 1 1,0 0-1,-1 0 0,1 0 0,0 0 1,-1 0-1,0 0 0,0 0 1,0 0-1,-1-2 32,1 2 14,0-1 0,0 1 0,1 0-1,-1-1 1,1 1 0,0-1 0,0 1 0,0-1 0,0-2-14,-2-24-94,2 28 108,0 2 1,-8-25-438,4 35 421,0-1-1,0 0 0,1 1 1,1 0-1,-1 0 0,1 1 3,1-5 110,-8 36-102,-13 96 6,15-104 16,1 1 0,0 17-30,6-45 60,-1-4 31,-30 80-442,24-55 414,1-1 1,1 1-1,1-1 0,1 1 0,2 20-63,-2-17-267,3-26 280,-1 0 0,1 0 0,0-1 0,0 1 0,0 0 0,0 0 0,2 4-13,-1-4 4,-1-1 0,1 1 0,-1 0 0,0-1 0,-1 1 0,1 0 0,-1-1 0,0 1 0,0 1-4,0-2 45,0-1 1,0 1 0,1-1-1,-1 1 1,1 0-1,0-1 1,0 1 0,0 0-1,1-1 1,-1 1-1,1 0 1,0 1-46,1 1-6,-1 1 1,0-1-1,-1 1 1,1 0-1,-1-1 1,0 1-1,-1 2 6,0 7-16,16 27 27,-8-11 464,-5-12-13,-2-19-460,0 0 0,0 0-1,0 1 1,0-1 0,0 0-1,1 0 1,-1 0 0,1 0-1,-1 0 1,0 0 0,1 0 0,0-1-1,-1 1 1,1 0 0,-1 0-1,1 0 1,0 0-2,3 3 12,-1 1 0,0-1 0,0 1 0,0 0 0,-1 0 0,1 0 0,-1 0 1,1 4-13,0-1 24,0-1 1,1 0 0,0 0 0,1 0 0,1 2-25,-4-6-15,0-1-1,0 1 1,0-1 0,-1 1 0,1 0-1,-1 0 1,1 0 0,-1 0-1,0 0 1,0 0 0,-1 0 0,1 0-1,-1 1 1,1 0 15,-1 0 43,1 0-1,0-1 1,0 1-1,0-1 1,0 1-1,1-1 1,-1 1-1,1-1 1,0 0-1,0 0 1,0 0-1,2 3-42,0-2 18,-1 0 0,0 1-1,-1 0 1,1-1 0,-1 1-1,1 4-17,-1-4-46,-1 0 0,1-1 0,-1 1 0,1-1 0,1 1 0,-1-1 0,1 0 0,-1 0 0,1 0 0,0 0 0,2 1 46,-4-4 69,0 1-47,0 1-1,0-1 1,0 0 0,0 1 0,1-1-1,-1 0 1,1 0 0,-1 0 0,1 0-1,0 0 1,-1 0 0,1-1 0,0 1-1,0-1 1,1 1 0,-1-1 0,0 0-1,0 0 1,1 1 0,-1-2 0,1 1 0,0 0-22,9 2 0,-2-6 0,-8 2-5,0 0 0,0-1 1,-1 1-1,1-1 1,0 1-1,0-1 0,-1 0 1,1 1-1,-1-1 1,0 0-1,1 0 1,-1 0-1,0 0 0,0 0 1,0-1-1,0 1 1,-1-1 4,3-3 11,2-5-7,1 0 0,-2 0-1,0-1 1,0 0 0,-1 0 0,0 0 0,-1 0 0,-1 0 0,1-7-4,8-59 25,-12 56-165,2 22 135,0-1 1,0 1 0,0 0-1,0 0 1,1 0 0,-1 0-1,0-1 1,0 1 0,0 0-1,0 0 1,0 0 0,1 0-1,-1-1 1,0 1-1,0 0 1,0 0 0,1 0-1,-1 0 1,0 0 0,0 0-1,0 0 1,1 0 0,-1 0-1,0 0 1,0 0 0,0 0-1,1 0 1,-1 0 0,0 0-1,0 0 1,0 0 0,1 0-1,-1 0 1,0 0 0,0 0-1,1 0 1,-1 0 0,0 0-1,0 0 1,0 0 0,1 0-1,-1 0 1,0 1 0,0-1-1,0 0 1,0 0-1,0 0 1,1 0 0,-1 1-1,0-1 1,0 0 0,0 0-1,0 0 5,27 31-62,-1 12 60,-25-42 36,-1-1 51,2 2-69,0 1 1,0-2-1,0 1 1,0 0-1,1 0 0,-1-1 1,1 1-1,-1-1 1,1 0-1,0 0 0,-1 0 1,1 0-1,0 0 1,0-1-1,-1 1 1,2-1-17,-3 0 20,-1 0-2,1-2-19,4-8 187,0 0 1,0-1-1,-2 1 1,3-8-187,-5 13-8,-1 1 1,1-2-1,-1 1 1,0 0-1,0 0 0,-1 0 1,1 0-1,-2-3 8,-4-12-253,1 17 74,-2 13 115,5-4 60,0 1-1,1-1 0,0 0 1,0 1-1,1-1 1,0 1-1,0-1 0,0 1 1,1-1-1,0 1 0,1 3 5,2 15-55,-4-23 57,1 1 0,-1-1 1,1 0-1,0 1 0,0-1 1,0 0-1,0 0 1,1 0-1,-1 0 0,0 0 1,1 0-1,0 0 1,-1 0-1,2 0-2,2 4 17,-3-4 17,-2-2 10,0 0 16,0 0-6,0 0-34,8-42 120,-8-40 421,-1 73-970,0 13 212,0 11 297,4 25-557,-1-14 452,0 0 0,-3 25 5,0-47 11,-2 7 26,1 1 0,1 0 1,0 0-1,0 0 0,1-1 1,0 1-1,1 0 0,3 11-37,0 21 34,-7 137 991,3-177-1037,0 0 1,-1 1-1,1-1 0,-1 0 0,0 0 1,0 0-1,-1 0 0,1 1 12,-10 35-69,11-39 70,0-1-1,0 0 0,0 1 0,0-1 0,0 0 0,0 1 0,0-1 0,0 0 0,0 0 0,0 1 0,0-1 0,0 0 0,0 1 0,0-1 0,0 0 0,-1 0 0,1 1 1,0-1-1,0 0 0,0 0 0,-1 1 0,1-1 0,0 0 0,0 0 0,0 0 0,-1 1 0,1-1 0,0 0 0,0 0 0,-1 0 0,1 0 0,0 0 0,-1 1 0,1-1 1,0 0-1,-1 0 0,1 0 0,0 0 0,0 0 0,-1 0 0,1 0 0,0 0 0,-1 0 0,1 0 0,0 0 0,-1 0 0,1-1 0,0 1 0,0 0 0,-1 0 0,1 0 0,-18-17-150,-11-27-27,14 13 64,1-1-1,2-1 0,-5-21 114,3 11-73,8 21-42,1 0 0,0-1 0,2-4 115,-4-16-118,6 38 68,1 3 36,0 0 0,-1-1 0,1 1 0,-1 0-1,0 0 1,0 0 0,1 0 0,-1 0 0,0 0-1,-1 0 1,1 1 0,0-1 0,-1 0 0,1 1 0,-2-2 14,3 2-1,-2-1 9,1 1 0,0-1 0,0 0 0,-1 1-1,1-1 1,0 1 0,-1 0 0,0-1 0,1 1-1,-1 0 1,0 0 0,1 0 0,-1 0-1,-1 0-7,-10-4 41,11 5-294,2 0 6,0 0 231,0 0 67,0 0 18,0 0-2,0 0-47,0 0-2,0 0 45,0 0-4,0 0-78,0 0-8,0 0 29,-1 1 4,-11 13 12,4 0 44,-3 13 1,10-24-36,1-3-7,0 3-51,0 0 0,-1 0 0,0 0 0,0 0 1,0 0-1,0 0 0,0 0 0,0-1 1,-2 3 30,1-2-8,0 0 0,1 0 0,0 1 0,-1-1 0,1 0 0,0 0 0,1 1 0,-1-1 0,1 1 1,-1-1 7,7 164 288,-1-58 88,-4-101-376,1-1 36,-1-1 0,1 0 0,0 0 0,0 0 0,1 0 0,0-1 1,0 1-1,1 0-36,9 21 75,-13-26-4,0-1 215,0 0-14,0 0-280,0 0-52,0 0 54,0 0 24,0 0 36,0 0 32,-12-8 251,4 4-343,1 0 0,0-1 0,0 0 0,0 0 0,1-1 0,0 0 0,0 0 0,0 0 0,1-1 0,0 0 0,0 0 0,1 0 1,0 0-1,0-1 0,1 0 0,0 1 0,0-1 0,0-1 0,1-2 6,-4-21-60,1-1 0,1 1 0,2-1 0,2-16 60,-2-22 90,0 63-100,1 0 0,-1 0-1,0 0 1,-1 1 0,0-1 0,0 1-1,-1 0 1,0 0 0,-2-3 10,-12-24-196,18 32 436,0 2-42,-4-7-674,6 15-269,17 33 723,-2 1 1,8 31 21,14 62 39,-38-133 78,-1-2 241,0 0-12,0 0-284,0 0-94,0 0-94,0 0-16,0 0 20,0 0 30,-1-3 84,-23-50 107,-11-44-99,31 88 113,0-1 1,0 0 0,-2 1 0,-1-3-114,-18-36-93,25 46 68,0 2-17,0 0-62,0 0-16,0 0 0,0 0 9,0 0 32,0 0 56,0 0 174,0 0 15,35 49-433,-33-45 205,14 19 354,-14-27 24,-5-14-175,-6-17-191,-2 0-1,-7-12 51,11 30-67,-10-25 26,3-1 0,1 0 0,2-1 0,1 0 0,1-22 41,6 44 86,2 15-178,0 1 0,0-1 0,1 0 0,0 1 1,0-1-1,0 0 0,1 0 92,18 30-59,-13-10 99,-1 0 0,0 1-1,0-1 1,-2 1 0,0 0 0,0 2-40,7 30 297,6 22-825,5 67 528,-9-53 75,-2-3-17,-3-29 425,1 1 0,11 31-483,-15-64 25,0 1 1,-1-1 0,-1 1 0,-1 14-27,0-20-8,7 163 112,-6-158-162,0-7 54,0 0 1,-1 0-1,-1 1 0,0 3 5,-1-6 0,0-2 3,0-6 10,1-1 47,0 0 178,0 0-1,0 0-218,0 0-141,0 0 8,0 0 118,-1 0 28,-6 0-26,-2 0-6,6 1-17,0-1 0,0 1-1,0 0 1,0 0-1,0 1 1,1-1-1,-1 0 1,0 1 0,1 0-1,-1-1 1,1 1-1,-1 0 1,1 0-1,0 1 1,0-1 0,0 0-1,0 1 1,0-1-1,0 1 1,1 0-1,-1-1 1,1 1 0,0 0-1,0 0 1,0 0-1,0 0 1,1 0 0,-1 2 16,0 1 35,-1-2-34,1 0 0,0 0 1,1-1-1,-1 1 1,1 0-1,-1 0 1,1 0-1,0 0 0,1 0 1,-1 0-1,1 0 1,0 0-1,0 1 0,0-4-7,-1-1 19,2 27 200,-1-7-281,-4 40 66,3-45 9,6 0-92,0 30 166,0-24-31,-3-9 5,-1-1 0,1 1 0,-2-1-1,1 10-53,-1 0-12,0-1 0,-2 1 0,0-1 0,-1 0-1,-1 1 1,-2 0 12,5-16-5,-10 51 176,3-9 2,8-24-204,0 1 0,1-1 1,1 0-1,2 3 31,-4-24-7,-1-2-2,3 11-19,13 65 36,-16-74-35,0-2 14,0 0 74,0 0 7,0 0-46,0 0-4,0 0 18,0 0 0,0 0-16,-11 0-10,6-1-10,0 1 0,0-1 0,0 1 0,0-1 1,0-1-1,0 1 0,0-1 0,-2-1 0,5 2 14,-1-1-1,1 1 1,0-1-1,0 0 1,0 0-1,1 0 1,-1 0-1,0 0 1,1 0 0,-1 0-1,1 0 1,0-1-1,0 1 1,0 0-1,0-1 1,0 1-1,0-1 1,1 1-1,-1-2-13,-1-14-109,0 1 0,2 0-1,0-1 1,1 1 0,1-4 109,1-37-2,-3 38 82,0-22 198,5-43-278,-3 71-22,0-1 1,1 1 0,1 0-1,1 0 1,0 1 0,0-1-1,7-9 22,99-161-305,-62 103 336,-33 52-51,1 0-1,2 1 0,1 1 1,1 0-1,22-21 21,-17 25-174,-2-1 0,18-23 174,-41 45-25,-1 2 27,0 0-18,1 0-1,-1 0 1,0 0-1,1 0 0,-1 0 1,0 0-1,0-1 1,1 1-1,-1 0 0,0 0 1,1 0-1,-1-1 1,0 1-1,0 0 0,1 0 1,-1-1-1,0 1 1,0 0-1,0 0 0,0-1 1,1 1-1,-1 0 1,0-1-1,0 1 0,0 0 1,0-1-1,0 1 1,0 0-1,0-1 0,0 1 1,0 0-1,0-1 1,0 1-1,0 0 0,0-1 1,0 1-1,0 0 0,0-1 1,0 1-1,0 0 1,0 0-1,-1-1 0,1 1 1,0 0-1,0-1 1,0 1-1,0 0 0,-1 0 1,1-1-1,0 1 1,0 0-1,-1 0 0,1-1 1,0 1-1,0 0 1,-1 0-1,1 0 0,0 0 1,-1-1-1,1 1 1,0 0-1,-1 0 0,1 0 1,0 0-1,-1 0 1,1 0 16,-14-2 29,0-1-697,29-1 313,66-10-103,-1-4-1,57-22 459,-35 11-337,-81 21 288,0 0 0,0-1 0,-1-1 0,15-10 49,-34 20-5,-1-1 1,1 1 0,0 0 0,0 0 0,-1-1-1,1 1 1,0-1 0,0 1 0,-1-1 0,1 1-1,-1-1 1,1 1 0,0-1 0,-1 1 0,1-1-1,-1 0 1,0 1 0,1-1 0,-1 0 0,1 1 0,-1-1-1,0 0 1,1 0 0,-1 1 0,0-1 0,0 0-1,0 0 1,0 1 0,0-1 0,0 0 0,0 0-1,0 0 1,0 1 0,0-1 0,0 0 0,0 0-1,0 0 1,-1 1 0,1-1 0,0 0 0,-1 0-1,1 1 1,0-1 0,-1 0 0,1 1 4,-2-2-6,1 1 0,0 0 0,-1 0 0,1 0 1,-1 0-1,1 0 0,-1 0 0,0 1 0,1-1 0,-1 0 0,0 1 1,1 0-1,-1-1 0,0 1 0,0 0 0,1 0 0,-1-1 0,0 2 1,0-1 5,-33 6-39,1 1 0,0 2 0,1 1 0,0 2 0,-2 3 39,-26 8 227,-30 12-45,1 5 0,-41 28-182,104-51-1,24-13-3,-1-1 1,-1 0-1,1 0 0,0-1 1,-1 1-1,1-1 0,-1 0 0,0 0 1,0 0-1,0-1 0,-1 1 4,6-2-9,-1 0-1,1 0 0,0 0 1,0 0-1,0 0 1,-1 0-1,1 0 0,0 0 1,0 0-1,-1 0 1,1 0-1,0 0 0,0 0 1,0 0-1,-1 0 1,1 0-1,0 0 0,0 1 1,0-1-1,-1 0 1,1 0-1,0 0 0,0 0 1,0 0-1,0 1 1,0-1-1,-1 0 0,1 0 1,0 0-1,0 1 1,0-1-1,0 0 0,0 0 1,0 0-1,0 1 1,0-1-1,0 0 0,0 0 1,0 1 9,0-1-10,0 0 1,0 1-1,0-1 1,0 0 0,1 0-1,-1 1 1,0-1-1,0 0 1,1 0-1,-1 1 1,0-1-1,0 0 1,1 0-1,-1 0 1,0 1-1,1-1 1,-1 0-1,0 0 1,1 0-1,-1 0 1,0 0 0,1 0-1,-1 1 1,0-1-1,1 0 1,-1 0-1,0 0 1,1 0-1,-1 0 1,0-1-1,1 1 10,26-1-53,0-1 0,1-1-1,-1-2 1,11-4 53,108-34 20,-67 18-23,24-4-30,0 0 168,83-36-135,-176 59 957,-27 10-556,-34 11-193,-31 13-47,-137 49-107,168-56 70,1 2 0,1 2 0,-8 9-124,-15 1-821,70-34 435,22-3 344,0-1 0,0-1 0,0-1 0,-1 0 0,1-2 0,-1 0 0,1-2 42,9-2-66,120-38-609,41-5 675,-149 43-226,155-41-487,-173 47 669,1-2 1,-2 0 0,1-2-1,7-4 44,-20 8 403,-14 8 113,-22 11-33,-347 156 591,273-127-1069,2 5 0,2 3 0,-64 49-5,140-88-183,-8 7-337,62-32-1098,86-48 1406,34-15 86,215-74-582,-269 122 578,-99 28 292,-16 7 685,-295 142-15,294-142-727,-66 35-74,2 3 1,-19 18-32,-95 54-404,144-86-448,49-30 455,31-6 278,40-16-28,-1-3 0,0-3 0,-3-2 0,27-19 147,13-3-539,18-3 539,-56 27-499,5-2 12,34-7 487,-106 35 68,0 1 0,0 0-1,-1-1 1,1 1 0,0 0 0,0 0 0,-1 0 0,1-1 0,0 1 0,0 0-1,-1 0 1,1 0 0,0 0 0,0 0 0,0 0 0,-1 1 0,1-1 0,0 0 0,0 0-1,-1 1 1,1-1-68,-6 11 467,-30 20-464,29-27 136,-45 36 255,-2-3 1,-52 28-395,-120 54 916,199-106-778,-243 111 229,145-69-946,180-77-2110,42-10 2689,25-9 204,20-12-71,1 1 170,106-57-303,-200 79-13,-39 22 25,0 1 0,0 0 0,1 1 0,0 0 0,0 1-1,5-1-11,-17 6 19,0 0-1,0 0 0,0-1 0,0 1 1,0 0-1,0 0 0,1 0 0,-1 0 1,0 0-1,0 0 0,0 0 1,0 0-1,0 0 0,0 0 0,1 0 1,-1-1-1,0 1 0,0 0 0,0 0 1,0 0-1,0 0 0,0 0 0,1 0 1,-1 0-1,0 0 0,0 0 1,0 0-1,0 0 0,0 1 0,1-1 1,-1 0-1,0 0 0,0 0 0,0 0 1,0 0-1,0 0 0,0 0 0,1 0 1,-1 0-1,0 0 0,0 0 1,0 0-1,0 1 0,0-1 0,0 0 1,0 0-1,0 0 0,0 0 0,0 0 1,1 0-1,-1 1 0,0-1 0,0 0 1,0 0-1,0 0 0,0 0 1,0 0-1,0 0 0,0 1 0,0-1 1,0 0-1,0 0 0,0 0 0,0 0 1,0 1-19,-10 10 394,-18 15-359,27-25 3,-30 26 84,0-2-1,-2-1 1,-1-1-1,-1-2 1,0-2-1,-33 13-121,0-5 210,-369 151 802,293-124-1115,141-53-64,5-2-387,35-13 110,-1-2 0,1-1 444,60-27-82,120-27-236,-102 36-28,67-33 346,-148 52-21,-18 9 12,0-1 0,0 2 0,1 0 0,-1 1 0,2 1 9,-18 4 40,0 1 0,0-1 0,0 1 0,0-1 0,0 0 0,0 1 0,0-1 0,0 1 0,0-1 0,0 1 1,0-1-1,-1 0 0,1 1 0,0-1 0,0 1 0,0-1 0,0 0 0,-1 1 0,1-1 0,0 1 0,0-1 0,-1 0 1,1 1-1,0-1 0,-1 0 0,1 0 0,0 1 0,-1-1 0,1 0 0,-1 0 0,1 0 0,0 1 0,-1-1 0,1 0-40,-19 18 71,-1-2 55,-1 0-1,0-2 1,-1 0 0,-17 7-126,-100 40 166,49-22-55,-40 24 329,-108 70-440,148-82 6,-20 12-125,108-62-67,22-10-1036,227-102 430,-124 52 826,3 6 0,2 5 1,1 6-1,12 4-34,-121 34 428,-20 4-413,1 0 0,-1 0-1,0 0 1,0 0 0,0 0 0,0 0-1,0 0 1,1 0 0,-1 0 0,0 0 0,0 0-1,0 0 1,0 0 0,0 0 0,1 0-1,-1 0 1,0 1 0,0-1 0,0 0 0,0 0-1,0 0 1,0 0 0,1 0 0,-1 0-1,0 0 1,0 0 0,0 0 0,0 1-1,0-1 1,0 0 0,0 0 0,0 0 0,0 0-1,0 0 1,0 0 0,1 1 0,-1-1-1,0 0 1,0 0 0,0 0 0,0 0 0,0 1-1,0-1 1,0 0 0,0 0 0,0 0-1,0 0 1,0 0 0,-1 1 0,1-1-15,-20 22 909,13-15-1070,-22 17 350,-1-1 1,-1-2 0,-1-1 0,-1-1 0,-11 4-190,-52 29 643,-26 25 81,-70 59-724,173-122 13,-1-1 1,0 0 0,-18 7-14,81-31-707,0 0 619,29-11 88,150-76-759,-107 44 487,2 6 1,24-3 271,-127 48-128,-11 2 17,-3 1 775,-2 2 68,-23 17-672,-1 0 0,-21 10-60,-11 8 28,-18 12-16,-1-4-1,-3-3 1,-1-3 0,-20 3-12,-212 87 110,342-130-1750,28-10 1284,42-26 235,11-9 121,68-27-145,-101 43-119,-2-3 0,-1-3 0,10-11 264,-61 33 4,-9 6 4,-1 0 0,1 1 0,0 0 0,9-2-8,-20 8 70,-3 1 209,-1 0-260,1-1 0,-1 1 0,1 0 1,-1-1-1,1 1 0,-1 0 0,1 0 0,-1 0 0,0-1 0,1 1 1,-1 0-1,1 0 0,-1 0 0,0 0 0,1 0 0,-1 0 0,1 0 0,-1 0 1,0 1-1,1-1 0,-1 0 0,1 0 0,-1 0 0,1 1 0,-1-1 1,1 0-1,-1 0 0,1 1 0,-1-1 0,1 1 0,-1-1 0,1 0 1,-1 1-20,-20 13 200,21-13-192,-24 22 256,19-17-237,-2 0-1,1 1 1,-1-2-1,0 1 0,0-1 1,-3 1-27,-244 130 1054,239-128-1088,-286 153 727,204-107-694,-35 14-2,161-73-703,0 0 0,21-8 706,129-59 88,-99 37-552,61-17 464,-8 7 14,-62 19 104,42-7-118,-112 32 2,4 0-31,-1 0 1,1 0 0,-1 0-1,1 1 1,-1-1-1,1 1 1,0 0 0,1 1 28,-4-1 380,-4 2-320,-1 1 1,1 0 0,-1-1-1,1 0 1,-1 0 0,0 0 0,1 0-1,-1 0 1,0 0 0,-1 0-61,-1 0 102,-66 40 204,-2-4 0,-31 9-306,-49 26 189,66-30-76,31-16-60,1 2 0,2 2 0,-18 16-53,43-22-92,26-24-61,15-6-459,71-42 206,3 5-1,15-3 407,186-65-447,-197 77 491,45-16-12,64-11-32,-160 55 553,-37 5-203,-13 4-64,-583 286 894,409-192-1121,164-85-1359,27-14 1030,22-12 339,17-11-84,0 2 1,29-9 14,-4 2 1,282-113-548,-229 99 246,115-24 301,-213 59-18,14-1 26,-83 29 688,-131 44-394,61-23 74,-107 54-376,-72 67-36,265-151-810,24-10-82,13-4 203,29-13 455,33-19 270,12-6-13,565-207-77,-368 159 58,-217 76 32,-198 66 1874,-374 136-1588,431-154-126,2 3 1,-3 6-161,16-8 396,-2-2 0,-1-4 0,-34 10-396,63-28-15,33-11-118,4-2 40,0 0 0,0-1 1,1 1-1,-1 0 0,0 0 0,1-1 0,-1 1 1,1 0-1,-1 0 0,1 1 0,0-1 1,0 0 92,6-4-162,56-36 258,1 3-1,2 3 0,27-9-95,220-79-308,-159 64 544,240-86 160,-294 108-438,-33 11 180,-2-3 1,-1-3-1,22-17-138,-67 36 265,0-1 1,10-11-266,-12 10 93,-18 15-76,1 0 0,0-1 0,-1 1 0,1-1 0,-1 1 0,1-1 0,-1 1 0,1-1 0,-1 1 0,0-1 0,1 1 0,-1-1 0,1 1-1,-1-1 1,0 0 0,0 1 0,1-1 0,-1 1 0,0-1 0,0 0 0,0 1 0,0-1 0,0 0 0,0 1 0,0-1 0,0 0 0,0 0 0,0 1 0,0-1 0,0 0 0,0 1 0,0-1 0,-1 1 0,1-1 0,0 0 0,0 1 0,-1-1 0,1 1 0,-1-1 0,1 0 0,0 1 0,-1-1 0,1 1 0,-1-1 0,1 1 0,-1 0 0,0-1 0,1 1 0,-1 0 0,1-1 0,-1 1 0,0 0 0,1-1 0,-1 1 0,1 0-1,-1 0-15,-4-2 62,1 0 1,0 1-1,0-1 1,0 1 0,-1 0-1,1 0 1,-1 1 0,0-1-64,-24 4 103,0 0 1,1 2-1,0 1 1,0 2-1,-19 7-103,-8 2-32,-452 138 92,369-113 17,-2-6-1,-118 13-76,238-46 8,16-3-108,4 0-476,3-3-4,11-10 443,1 0 0,0 1 0,1 1 0,0 0 0,1 1 0,7-2 137,19-13-62,161-92-1,5 10 0,5 9 0,169-51 63,-321 123 617,-62 26-603,1 0-1,-1 0 1,0 0-1,0 0 1,1 0-1,-1 0 1,0 0-1,0 0 1,0 0-1,1 0 1,-1 0-1,0 0 1,0 0-1,0 0 1,1 0-1,-1 0 0,0 0 1,0 0-1,0-1 1,1 1-1,-1 0 1,0 0-1,0 0 1,0 0-1,0-1 1,0 1-1,1 0 1,-1 0-1,0 0 1,0 0-1,0-1 0,0 1 1,0 0-1,0 0 1,0 0-1,0-1 1,0 1-1,0 0 1,0 0-1,0 0 1,0-1-1,0 1 1,0 0-1,0 0 1,0-1-1,0 1 0,0 0 1,0 0-1,0 0 1,0-1-1,0 1 1,0 0-1,0 0 1,0 0-1,0-1 1,-1 1-1,1 0 1,0 0-1,0 0 1,0 0-1,0 0 1,-1-1-1,1 1 0,0 0 1,0 0-1,0 0 1,0 0-1,-1 0-13,-12-5 351,-13 2-318,0 2-1,1 1 1,-1 1-1,0 1 1,1 1-1,0 1 1,-5 2-33,-25 4-59,-581 123-10,502-101 84,-48 9-41,179-40-40,5-4-37,0 0-1,0 0 1,1 1 0,-1-1 0,1 1 0,0 0-1,-1 0 1,1-1 0,0 2 0,0-1 103,2-1-58,12-9 21,2 1-1,-1 0 1,1 1-1,1 2 0,4-2 38,105-31-73,-79 26 68,57-17-51,209-70-97,-258 80 206,-2-3 1,-1-2 0,-1-3-1,17-14-53,-47 25 459,-24 19-447,0 0 0,0 0 0,0 0 0,0 0 0,0-1 0,0 1 0,0 0 0,0 0 0,0 0 0,0 0 0,0-1 0,0 1 0,0 0 0,0 0 0,0 0-1,0 0 1,0 0 0,-1-1 0,1 1 0,0 0 0,0 0 0,0 0 0,0 0 0,0 0 0,0-1 0,0 1 0,0 0 0,0 0 0,-1 0 0,1 0 0,0 0 0,0 0 0,0 0 0,0 0-1,0 0 1,-1 0 0,1-1 0,0 1 0,0 0 0,0 0 0,0 0 0,-1 0 0,1 0 0,0 0 0,0 0 0,0 0 0,0 0 0,0 0 0,-1 0 0,1 0 0,0 1 0,0-1 0,0 0 0,0 0-1,-1 0 1,1 0 0,0 0 0,0 0 0,0 0 0,0 0 0,0 0 0,0 0 0,-1 1 0,1-1 0,0 0-12,-50 15 501,-158 70-493,169-71-10,-46 17-29,-88 19 31,-210 27 181,377-76-226,0 0-1,0 0 1,0 0-1,0-1 1,0 0-1,0 0 1,0-1-1,-1 0 46,6 1-369,18-10-191,209-116-249,101-34 809,-162 89-92,-46 21 928,45-29-836,-164 78 19,0 1 0,0-1 1,0 1-1,0 0 0,0-1 1,0 1-1,0-1 0,0 1 1,0 0-1,0-1 0,0 1 1,0 0-1,0-1 0,-1 1 1,1 0-1,0-1 0,0 1 0,-1 0 1,1-1-1,0 1 0,0 0 1,-1-1-1,1 1 0,0 0 1,-1 0-1,1-1 0,0 1 1,-1 0-1,1 0 0,0 0 1,-1 0-1,1-1 0,0 1 0,-1 0 1,1 0-1,-1 0 0,1 0 1,0 0-1,-1 0 0,0 0-19,-22-9-51,-3 4 53,0 2 0,0 0 0,0 2 0,0 1-1,-8 2-1,-131 16 22,160-18-20,-237 40 146,-68 7 54,302-46-77,0 0 0,0-1 0,0 0 0,0 0 0,-1-1-125,7 1-645,4-2 3,11-9 535,1 1-1,0 1 1,1 0-1,0 0 1,0 2-1,1 0 1,7-2 107,36-10 56,27-4-56,-28 8-32,303-82 16,-332 89 16,-1-1 0,4-4 0,-30 11 595,-7 2-215,-23 5-75,-38 9-217,-224 48-182,14-3-82,157-34 145,1022-239-553,-875 208 605,-20 5 53,0-1 1,0 0-1,-1 0 1,1-1 0,-1 0-1,8-3-74,-14 5 301,-4 2-232,0 0-1,1 0 0,-1 0 0,1 0 1,-1 0-1,1 1 0,0-1 0,-1 1 0,0 1-68,-10 5 2,-35 14-27,-2-2 0,-45 12 25,-105 21-10,185-50 10,-82 22-408,149-42 44,49-9 364,-42 11 48,28-11-48,241-112 208,-187 75-21,-73 29-39,18-6 112,-83 38 125,-4 1-167,-14 2-123,-22 5-154,24-1 55,0 0 1,0 0-1,1 1 1,-1 1 0,1 0-1,1 1 1,-1 0-1,1 1 1,1 0-1,-1 0 1,2 1 0,-1 1-1,1 0 1,-2 4 3,-78 112-696,31-63 46,56-62 632,2-2-56,0 0-222,0 0 4,34-7 234,-21 3 59,1 0 0,-1-1 0,-1 0 1,1-2-1,-1 1 0,0-1 0,9-7-1,1-3 6,-1 0 0,-1-1-1,9-11-5,20-35 173,-36 46-43,0 1 1,1 0-1,1 0-130,60-65-36,-75 82 39,0-1 1,0 1-1,1-1 1,-1 1-1,0 0 0,0-1 1,1 1-1,-1-1 0,0 1 1,1 0-1,-1-1 0,1 1 1,-1 0-1,0-1 1,1 1-1,-1 0 0,1 0 1,-1 0-1,1-1 0,-1 1 1,1 0-1,-1 0 0,1 0 1,-1 0-1,1 0 1,-1 0-1,1 0 0,-1 0 1,1 0-1,-1 0-3,-3 16-77,0-7 64,-15 53-58,-8 62 71,20-98-15,4-19-9,1 0-1,0 0 0,0 0 0,0 0 0,1 0 0,0 0 1,0 0-1,1 5 25,4 19-262,-5-30 280,0-1-8,0 0 1,3-1 0,1-1-10,-1 1 1,1-1-1,0 0 0,0 0 0,-1-1 1,1 1-1,-1-1 0,0 0 0,0 1 0,0-2 1,0 1-1,0 0 0,-1 0 0,0-1 1,1 1-1,0-3-1,13-25 226,-1 0 0,-1-1 0,-2 0 0,-1-1 0,-2-1 0,0-5-226,-6 24-62,0 2-52,-1-1 0,0 1 0,-1-1 0,0-2 114,-14 70-190,11-24 185,0 0-1,2 0 1,1 0 0,2 0 0,0 0 0,2-1 0,2 1-1,2 4 6,1-15 40,-10-19-34,0 0 0,0 0 0,0 0 1,1 0-1,-1 0 0,0 1 0,0-1 0,0 0 0,1 0 1,-1 0-1,0 0 0,0 0 0,0 0 0,1 0 0,-1 0 0,0 0 1,0 0-1,1 0 0,-1 0 0,0 0 0,0 0 0,0 0 1,1 0-1,-1 0 0,0 0 0,0 0 0,1 0 0,-1 0 1,0 0-1,0 0 0,0-1 0,1 1 0,-1 0 0,0 0 0,0 0 1,0 0-1,0 0 0,1-1 0,-1 1 0,0 0-6,2-3 36,0-1 0,-1 0 0,1 1 0,-1-1 0,0 0 0,0 0 0,0 1 0,0-4-36,1-15 53,-1-1 0,0 0 0,-2 1 0,-1-1 0,-1 0 0,-1 1-53,-30-122 115,33 142-984,2 10 348,4 24 198,10 50 277,3-7 195,11 40-280,-28-114-21,-1-1 34,0 0 244,0 0 51,2-31 48,-1-11-154,-1 0 0,-2 0 0,-2 0 0,-2 0 0,-3-6-71,3 24-151,5 24-46,2 14 88,4 80-21,-3-47 14,2-1-1,3 12 117,-3-29-132,-3-22 143,0 0 1,-1-1-1,2 1 0,-1 0 0,1 0 0,0-1 0,1 1 1,0-1-1,0 1 0,0-1 0,1 0 0,-1-1 0,5 6-11,-2-4 35,8 7 542,-24-25-1162,109 100 544,-98-88 47,2 0 1,11 5 84,-11-4-27,0 0 1,0-1-1,1 1 0,-1-1 0,1 0 0,-1 0 0,1 0 0,1-1-64,-23-33 299,-90-102-15,93 114-194,11 14-252,10 13-794,50 58 1258,40 33-302,-56-58-108,21 35-184,-60-73 552,-1-1 40,0 0-48,-2-1-52,-103-69-70,72 52-45,20 14-181,17 8-529,118 79-42,-108-74 653,-10-6 27,2 1 1,-1-1 0,0 0-1,0-1 1,1 1-1,0-1 1,-1 0-1,1-1 1,0 1-1,0-1 1,0 0-1,2 0-13,-7-1 233,-1 0 2,0 0-180,0 0-39,-30-10 33,-2 1-56,4 1 26,-1 0 1,-4 2-20,41 15-216,0 1 1,1-2-1,1 1 0,-1-1 0,1 0 0,7 3 216,-14-10 75,-3-1 222,0 0 6,0 0-196,-18-11-37,6 3-58,-6-2-17,-1 2 0,1 0 0,-1 1 0,-1 1 0,1 0 0,-1 2 0,0 0 0,0 2 0,0 0 0,-1 1 0,1 1 0,0 1 0,-13 2 5,24-1-9,1 0 0,-1 1-1,1 0 1,-1 0 0,1 1-1,0 0 1,1 1 0,-1-1-1,-1 3 10,4-4-34,1 1 1,-1 0-1,1 0 0,-1 0 0,1 1 0,1 0 0,-1 0 0,1 0 0,0 0 0,0 0 0,0 0 0,1 1 0,-1 0 0,1 1 34,-3 10 21,1 1 0,1-1 0,1 1-1,0 1-20,2-11 38,0-1-1,0 0 1,1 0 0,0 0-1,0 0 1,1 1-1,0-2 1,0 1-1,1 0 1,0 0-1,3 5-37,61 82 491,-61-86-462,-6-12-80,-8-16-76,-78-105-568,46 65 1307,-17-17-612,16 22-41,-16-29 41,56 83-20,1-1 1,-1 1-1,1 0 0,-1 0 1,0 0-1,1 0 0,-1 0 1,0 0-1,0 0 0,0 0 1,0 1-1,0-1 1,0 0-1,0 0 0,0 1 1,0-1-1,0 0 0,0 1 1,0-1-1,0 1 0,0 0 1,-1-1-1,1 1 0,0 0 1,0 0-1,-1 0 1,1 0-1,0 0 0,0 0 1,-1 0-1,1 0 0,0 0 1,0 0-1,0 1 0,-1-1 1,1 1-1,0-1 1,0 1-1,0-1 0,0 1 1,0-1-1,0 1 0,0 0 1,0 0-1,0 0 0,0-1 1,0 1-1,0 0 1,1 0 19,-5 5-2,0 0 1,0 0 0,1 0 0,0 0 0,0 1-1,0 0 1,0 2 1,-11 32 18,2 1-1,2 1 1,1 0-1,3 0 1,1 0-1,2 1 1,3 35-18,1-73-3,-1 2-4,1 0 1,0-1-1,1 1 0,0 0 1,0 0-1,0 0 0,1-1 1,3 7 6,-4-13-20,13 2-110,-13-3 120,0 0-1,1 1 1,-1-1-1,0 0 1,0 0-1,0 0 1,0 0 0,1 0-1,-1 0 1,0 0-1,0 0 1,0-1-1,0 1 1,0 0 0,1-1-1,-1 1 1,0-1-1,0 1 1,0-1 10,8-4 55,-1 0 1,1-1-1,-1 0 0,-1-1 1,1 0-1,-1 0 1,0 0-1,-1-1 0,0 0 1,0 0-1,0-1 0,-1 0 1,-1 0-1,1 0 1,-1-3-56,7-14 224,-2-2-1,0 1 1,-2-1 0,2-21-224,-8 37 41,1 0 0,-2-1 0,0 1-1,0 0 1,-1-1 0,-1 1 0,0 0-1,0 0 1,-1 0 0,-1 0-1,-2-5-40,-1 6 0,7 11 0,-1-1 0,1 1-1,-1-1 1,1 1 0,0-1-1,-1 1 1,0-1 0,1 1-1,-1-1 1,1 1 0,-1 0-1,1-1 1,-1 1 0,0 0-1,1 0 1,-1-1 0,0 1-1,1 0 1,-1 0 0,0 0-1,1 0 1,-1 0 0,0 0-1,0 0 1,1 0 0,-1 0-1,0 0 1,1 0 0,-1 0-1,0 0 1,1 1 0,-1-1-1,0 0 1,1 1 0,-1-1-1,1 0 1,-1 1 0,0-1-1,1 1 1,-1-1 0,1 1-1,-1-1 1,1 1 0,0-1-1,-1 1 1,1-1 0,-1 1 0,0 1-5,-5 3-12,0 1 0,0 1 0,1-1 0,0 1 0,0 0 0,1 0 0,0 1 0,0-1 0,1 1 0,-1 0 0,2 0 0,-1 1 17,-6 24-162,1 1 0,0 13 162,3-17-17,-8 47-139,3 1 1,4 1-1,3 0 0,3 0 0,6 26 156,-6-104-4,1 15 6,1-1 0,1 0 0,0 1 1,3 3-3,-5-15-9,0-1 1,0 1 0,1-1-1,0 1 1,0-1 0,0 0-1,0 0 1,0 0-1,0 0 1,1 0 0,0-1-1,-1 1 1,1-1 0,0 1-1,0-1 1,0 0 0,1 0-1,-1 0 1,3 0 8,-5-1-1,0-1-1,1 0 1,-1 0 0,1 0 0,-1 0 0,1 0-1,-1 0 1,0 0 0,1 0 0,-1 0-1,1-1 1,-1 1 0,0-1 0,1 1 0,-1-1-1,0 1 1,1-1 0,-1 0 0,0 1 0,0-1-1,0 0 1,1 0 0,-1 0 0,0 0 0,0 0-1,0-1 2,25-35 1,-20 28-10,7-13-27,0-2 0,-2 0 1,0 0-1,-2-1 0,0 0 0,-2 0 0,-1-1 1,-1 0-1,0-12 36,0-15 149,-2 1 0,-3-1-1,-2 0 1,-4-12-149,-10-16-461,16 81 460,0-1 0,0 1 0,0 0 1,0-1-1,0 1 0,0 0 0,0-1 0,0 1 0,0 0 1,0 0-1,0-1 0,-1 1 0,1 0 0,0-1 0,0 1 1,0 0-1,-1 0 0,1 0 0,0-1 0,0 1 1,-1 0-1,1 0 0,0 0 0,0-1 0,-1 1 0,1 0 1,0 0-1,0 0 0,-1 0 0,1 0 0,0 0 0,-1 0 1,1 0-1,0 0 0,-1 0 0,1 0 0,0 0 1,-1 0-1,1 0 0,0 0 0,-1 0 0,1 0 0,0 0 1,0 0-1,-1 0 0,1 0 1,-11 7-124,10-7 104,-5 5-8,0 0-1,1 1 0,0 0 0,0 0 0,0 0 0,1 0 0,-1 1 0,2 0 0,-1 0 0,1 0 0,-1 2 29,-4 11-41,1 1 0,1 0 0,-2 10 41,-1 28-64,3 1 0,3 0 0,2 0 0,3 12 64,-1-49-60,1 0-1,1 0 1,1-1-1,1 1 1,1-1 0,1 0-1,0 0 1,2-1-1,7 12 61,-15-31-1,1 0 0,-1 0-1,1 0 1,0 0-1,-1 0 1,1-1 0,0 1-1,0-1 1,0 0 0,0 1-1,0-1 1,0 0 0,1 0-1,-1 0 1,0 0 0,0-1-1,1 1 1,-1-1 0,1 1-1,-1-1 1,0 0 0,1 0-1,-1 0 1,1 0 0,-1 0-1,0-1 1,1 1-1,-1-1 1,1 1 0,-1-1-1,0 0 1,2 0 1,5-3 0,0 1 0,0-1 0,0-1 0,0 0 0,0 0 0,-1 0 1,3-4-1,2-2-1,-1-2 1,0 1 0,-1-2 0,-1 1 0,0-2 0,-1 1 0,0-1 0,-1-1 0,-1 1 0,0-1-1,2-11 1,8-31 46,-2-1 0,3-38-46,-11 58 23,-2 0 0,-2 0-1,-2-1 1,-1 1 0,-2 0-1,-2 0 1,-4-16-23,8 53 11,0 0 0,0 1 0,-1-1 0,1 1 0,-1-1 0,1 1 0,-1-1 0,1 1 0,-1-1 0,0 1 0,0-1 0,0 1 0,0 0 0,0-1 0,0 1 0,0 0 0,0 0 0,0 0 0,-1 0 1,1 0-1,0 0 0,-1 0-11,1 1 12,-1 0 1,0 0 0,1 0-1,-1 0 1,1 0 0,-1 0-1,1 1 1,-1-1 0,1 1-1,-1-1 1,1 1 0,-1-1-1,1 1 1,0 0 0,-1 0-1,1 0 1,0 0 0,0 0-1,0 0 1,-1 0 0,1 0-1,0 0 1,0 1 0,0 0-13,-14 16-82,1 0 1,1 1 0,0 0 0,2 1 0,0 1 0,-2 8 81,-10 27-4,-13 52 4,24-61 47,1 1 1,3 0 0,1 1-1,3 0 1,2 0 0,2 0-1,6 43-47,-3-76 5,-1 0 0,2 0 0,0 0-1,1-1 1,1 1-5,-4-9 52,1 0 0,0 0 0,1 0 0,0 0 0,0-1 0,0 0-1,1 0 1,-1 0 0,2 0 0,-1-1 0,5 4-52,-6-6 14,1-1 0,0 1 0,0-1 0,0 0 0,0 0 0,1-1 0,-1 0 0,0 0 0,1 0 0,-1 0 0,1-1 1,-1 0-1,1 0 0,-1 0 0,0-1 0,1 0 0,-1 0 0,1 0 0,-1-1 0,0 1 0,0-1 0,0-1 0,0 1 0,0-1 0,0 0 0,3-2-14,2-2-22,-1 0-1,0 0 1,0 0 0,-1-1-1,0-1 1,0 1-1,-1-1 1,0-1-1,0 1 1,-1-1-1,-1 0 1,2-4 22,4-16-25,-1-1 0,-2 0 1,-1-1-1,-1 0 0,0-25 25,0-45-23,-5-16 23,-2 89 0,-1 0 0,-2 1-1,-1-1 1,-9-73 102,11 101-101,0 0-1,0 1 0,0-1 1,0 1-1,0 0 0,-1 0 1,1 0-1,0 0 0,-3 1 0,1 0-7,-1 0 0,0 1 1,1 0-1,-1 0 0,1 0 0,0 1 0,0 0 0,0 0 0,0 0 0,0 0 0,1 1 1,-1 0-1,1 0 0,0 0 0,0 1 0,0-1 0,1 1 0,0 0 0,-3 4 7,-7 15-33,0 0 0,2 1 0,-6 17 33,16-40 3,-9 28 46,1 2-1,1-1 1,2 1-1,1 0 1,1 0-1,2 1 0,1-1 1,2 1-1,1-1 1,1 1-1,2-1 0,2 0 1,9 28-49,-14-54 17,0 0 0,0 0 0,1 0 0,0-1 0,0 1 0,0-1-1,1 0 1,0 0 0,0 0 0,0 0 0,0-1 0,2 2-17,-3-5 8,-1 1 0,0-1 1,1 1-1,0-1 0,-1 0 0,1 0 0,-1 0 0,1-1 0,0 1 0,0-1 1,0 1-1,-1-1 0,1 0 0,0 0 0,0 0 0,0-1 0,-1 1 0,1 0 0,0-1 1,-1 0-1,1 0 0,0 0 0,-1 0 0,1 0 0,-1 0 0,1-1 0,-1 1 0,1-1-8,6-4 43,1-1-1,-1 0 0,0 0 0,0-1 1,-1 0-1,0-1 0,-1 1 0,0-2 1,0 1-1,-1-1 0,0 0 0,-1 0 0,0 0 1,0-1-1,1-5-42,3-19-23,-1 0 1,-1 0-1,-2-1 0,-1-9 23,-1 19 33,3-21-37,-3 0-1,-2 0 0,-4-40 5,3 85-13,0-1 1,0 0-1,-1 0 1,1 0-1,-1 1 1,1-1-1,-1 0 1,0 1-1,0-1 1,-1 1-1,1-1 1,0 1-1,-1-1 1,1 1-1,-1 0 1,0 0-1,0 0 1,0 0-1,0 0 1,0 0-1,-1 0 13,2 2-9,0 1-1,-1-1 1,1 1 0,0-1-1,-1 1 1,1-1 0,0 1-1,0 0 1,0-1-1,0 1 1,0 0 0,-1 0-1,2 0 1,-1 0 0,0 0-1,0 0 1,0 0-1,0 1 1,1-1 0,-1 0-1,0 1 10,0-1-10,-8 15-8,0 1 0,1 0-1,1 1 1,0 0-1,2 0 1,0 0-1,1 1 1,0 0-1,0 16 19,2 3-26,1 1 0,2-1 0,1 1 0,4 14 26,-5-47-11,0 0 0,1 0-1,-1 0 1,1 0 0,0 0 0,1 0 0,-1 0 0,1-1-1,0 1 1,1-1 0,-1 0 0,1 0 0,0 0 0,4 4 11,-6-8-6,1 1 0,-1 0 0,1-1 0,-1 1 0,1-1 1,-1 0-1,1 0 0,0 0 0,-1 0 0,1 0 0,0-1 0,0 1 1,0-1-1,0 0 0,-1 0 0,1 0 0,0 0 0,0 0 0,0-1 1,0 1-1,-1-1 0,1 0 0,0 0 0,0 0 0,-1 0 0,1 0 1,-1 0-1,1-1 0,-1 1 0,1-1 0,-1 0 0,0 0 0,0 0 6,7-5-4,-1-1-1,0-1 1,0 0-1,-1 0 0,0 0 1,0-1-1,-1 0 0,-1 0 1,1-1-1,-2 1 0,3-8 5,7-24 166,-2 0 1,2-19-167,-14 57 18,7-26 111,-2 0-1,0 0 0,-3-1 0,0 1 0,-2-1 1,-2 1-1,-1-6-128,-10-59-152,13 95 152,0 0 0,0 0 0,0 0 0,0-1 0,0 1 0,0 0 0,0 0 0,0 0 0,-1 0 0,1 0 0,0 0 0,0 0 0,0-1 0,0 1 0,0 0 1,0 0-1,0 0 0,0 0 0,0 0 0,0 0 0,0 0 0,0 0 0,-1 0 0,1 0 0,0 0 0,0-1 0,0 1 0,0 0 0,0 0 0,0 0 0,0 0 0,-1 0 0,1 0 0,0 0 0,0 0 0,0 0 1,0 0-1,0 0 0,0 0 0,-1 0 0,1 0 0,0 0 0,0 0 0,0 0 0,0 0 0,0 0 0,0 1 0,0-1 0,-1 0 0,1 0 0,0 0 0,0 0 0,-9 7 2,-5 11 3,5-4-14,1 2-1,0-1 1,2 1-1,-1 1 0,2-1 1,1 1-1,0 0 1,0 5 9,3-17-14,0 1 0,0 0 0,1 0-1,-1 0 1,1 0 0,1 0 0,-1 0 0,1-1 0,0 1 0,1 0 0,-1 0 0,1-1 0,0 1 0,1-1-1,-1 0 1,1 1 0,0-1 0,1 0 0,-1-1 0,1 1 0,0-1 0,0 1 0,0-1 0,0 0 0,1 0-1,0-1 15,-2-1 11,0-1-1,0 0 0,0 0 0,0 0 0,0-1 0,0 1 1,0-1-1,0 1 0,0-1 0,1 0 0,-1 0 0,0-1 1,0 1-1,0 0 0,0-1 0,0 0 0,0 0 0,0 0 1,0 0-1,0 0 0,0-1 0,2-1-10,2-1 2,0 0 0,0-1 0,-1 0 0,0 0 0,0 0 0,0-1 0,0 1 0,1-4-2,-3 5 7,-1 0-1,0 0 1,0-1-1,0 1 1,0-1-1,-1 0 1,0 0-1,0 0 1,0 0-1,-1 0 1,1 0-1,-1 0 1,-1-1-1,1 1 1,-1 0-1,1-1 1,-2 1-1,1 0 1,0-1-1,-1 1 1,0 0-1,-1-2-6,-4-30 117,-4-14-374,5 34 131,2 8 91,0 0-1,0 0 1,0 0 0,-1 1 0,-1-1 0,1 1 0,-3-3 35,5 10-4,1-1 1,-1 1 0,0-1-1,1 1 1,-1-1 0,0 1 0,0 0-1,0 0 1,0 0 0,0 0-1,0 0 1,0 0 0,0 1 0,0-1-1,0 1 1,0-1 0,-1 1 0,1 0-1,0 0 1,0 0 0,0 0-1,-1 0 1,1 0 0,0 1 0,0-1-1,0 1 1,0 0 0,0-1 0,-1 1-1,1 0 1,1 0 0,-1 0-1,0 0 1,0 1 3,-5 2-24,-1 0 0,1 1 1,1 0-1,-1 0 0,1 1 0,0 0 0,0 0 0,0 0 0,1 1 1,0-1-1,-1 4 24,-1 2-15,0 1-1,2-1 1,-1 1 0,2 0-1,-1 0 1,0 10 15,-2 20-59,2 0 0,1 0 1,3 0-1,1 1 59,0-23 10,-1-8-65,1 1 0,1-1 1,0 0-1,1 1 0,0-1 0,1 1 55,9-58 547,-9 20-534,0-1 0,-2 0 0,0 0 0,-2 0 0,-1 0 0,-1 0 0,-1 0 1,-1 1-1,-1 0 0,-1 0 0,-3-3-13,10 25-1,-1 1-1,0-1 1,0 0 0,0 0-1,0 1 1,0-1 0,0 1 0,0-1-1,-1 1 1,1-1 0,0 1-1,-2-1 2,3 2 1,-1-1 0,1 1 0,-1 0 0,1 0 0,-1 0 0,1 0 0,0 0 0,-1 0 0,1 0 0,-1 0 0,1 0 0,-1 0 0,1 0 0,-1 0 0,1 0 0,-1 0-1,1 0 1,-1 0 0,1 0 0,-1 0 0,1 1 0,0-1 0,-1 0 0,1 0 0,-1 1 0,1-1 0,0 0 0,-1 1 0,1-1 0,0 0-1,-4 5 23,1 0 1,-1 0 0,1 0 0,1 0-1,-1 1 1,1-1 0,0 1-24,-3 5 55,-15 43-211,3 1-1,2 0 1,2 1-1,-4 54 157,-13 58 118,23-139-76,-2 12 671,-5 37-713,13-67 45,0 0 0,1 1-1,0-1 1,1 0 0,0 1 0,0-1-1,1 0 1,1 0 0,1 3-45,-3-13 2,0-1 1,0 1-1,0-1 1,0 1-1,0-1 1,0 0-1,0 1 1,0-1-1,0 0 1,0 0-1,0 0 1,0 0-1,0 0 0,0 0 1,0 0-1,0 0 1,0 0-1,0 0 1,0 0-1,0-1 1,0 1-1,-1 0 1,1-1-1,0 1 1,0-1-1,0 1 1,0-1-3,30-14-30,-27 11-61,1 0 0,-1 0 0,0-1 0,0 1 0,0-1 0,-1 0 0,0 0 0,0 0 0,0-1 0,-1 1 0,1-1 0,0-2 91,0-2-128,0-1 1,-1 1-1,0 0 1,0-1-1,-1 0 1,-1-5 127,1 14 11,-1 0 0,0 0 1,0 0-1,0 0 0,0 0 1,-1 0-1,1 0 0,0 0 1,-1 0-1,1 0 0,-1 0 1,0 1-1,0-1 0,0 0 1,0 0-1,0 1 0,0-1 1,0 0-1,0 1 0,-1-1 0,1 1 1,0-1-1,-1 1 0,0 0 1,1 0-1,-1 0 0,0 0 1,1 0-1,-1 0 0,0 0 1,0 0-1,0 1 0,0-1 1,0 1-1,0-1 0,0 1 1,0 0-1,0 0 0,0 0 0,0 0 1,0 0-1,0 0 0,0 1 1,0-1-1,0 1-11,-6 0 20,0 1 0,1 0 0,-1 1 0,1 0 0,0 0 0,0 0 0,0 1 0,0 0 0,1 0 0,-1 1 0,0 1-20,-6 7 49,1 0-1,1 1 1,0 0-1,1 0 1,0 1-1,1 1 1,1 0-1,1 0 1,-4 10-49,-5 21 54,2 1-1,-5 37-53,18-79 29,0 0-1,0 0 0,1 0 1,0 0-1,0-1 1,1 1-1,0 0 0,0 0 1,0 0-1,0 0 1,1 0-29,4 16 220,-6-21-216,1 0-1,-1 0 0,1 0 0,0 0 0,-1 0 0,1-1 0,0 1 0,0 0 0,0 0 0,0-1 0,0 1 0,0-1 0,-1 1 1,1-1-1,0 1 0,1-1 0,-1 1 0,0-1 0,0 0 0,0 0 0,0 0 0,0 1 0,0-1 0,0 0 0,0 0 0,0 0 1,1-1-4,30-1 26,-25-1-26,0 1 1,0-1-1,0 0 1,0 0-1,-1-1 1,0 1-1,1-2 1,-2 1-1,1-1 1,0 0-1,-1 0 1,0 0-1,0-1 1,1-1-1,8-13-66,0-1 0,-1-1 0,5-12 66,-1 1-129,-14 29 70,-1-1 0,0 1-1,0-1 1,-1 1 0,1-1 0,-1 0 0,0 1 0,0-1-1,-1 0 1,0 0 0,1 0 0,-1 0 0,-1 0 0,1 1 0,-1-2 59,0 4 7,1 0 0,-1 0 0,0 0 0,0 1 0,0-1 0,0 0 0,0 1 0,0-1 0,0 0 0,0 1 0,-1-1 0,1 1 0,-1 0 0,1 0 0,-1-1 0,1 1 0,-1 0 0,0 0 0,0 0 0,1 1 1,-1-1-1,0 0 0,0 1 0,0-1 0,0 1 0,0-1 0,0 1 0,0 0 0,0 0 0,0 0 0,0 0 0,0 0 0,0 1 0,0-1 0,1 1 0,-1-1 0,-2 1-7,-14 3 54,1 1 0,0 1-1,-1 0 1,2 1 0,-1 1 0,1 1-1,0 0 1,-8 8-54,-24 19 614,-43 42-614,46-38 579,-38 26-579,83-65-31,-1-1 0,1 0 0,-1 1 1,1-1-1,-1 0 0,1 1 0,-1-1 0,1 0 1,-1 1-1,1-1 0,-1 0 0,0 0 1,1 0-1,-1 1 0,1-1 0,-1 0 0,0 0 1,1 0-1,-1 0 0,1 0 0,-1 0 0,0 0 1,1 0-1,-1-1 0,1 1 0,-1 0 1,0 0-1,1 0 31,-1-1-24,1 0 1,-1 0 0,1 1-1,-1-1 1,1 0 0,-1 0-1,1 0 1,0 0 0,-1 1-1,1-1 1,0 0 0,0 0-1,0 0 1,0 0 0,0 0-1,0 0 1,0 0 23,6-52-124,-3 34 43,3-39-26,-2 1 0,-3-1 0,-5-33 107,3 74-5,-1 0 0,-1 0 1,-1 0-1,0 1 0,-1 0 1,-1 0-1,0 0 0,-2 0 1,1 1-1,-2 0 0,0 1 1,-1 0-1,0 0 0,-5-4 5,12 16 32,0-1-1,0 1 0,0 0 1,0 0-1,0 0 0,0 0 1,0 0-1,-1 1 1,1 0-1,-1-1 0,1 1 1,-1 1-1,1-1 0,-1 0 1,0 1-1,1 0 0,-1 0 1,0 0-1,0 0 1,1 0-1,-1 1 0,1 0 1,-1 0-1,0 0 0,1 0 1,0 0-1,-3 2-31,-12 5-29,0 1 0,1 1-1,1 1 1,-14 11 29,9-7 62,4-3-9,1 1 0,0 0 1,1 1-1,1 1 0,0 1 0,0 0 0,2 0 0,0 2 1,1-1-1,1 1 0,1 1 0,0 0 0,1 0 0,2 1 1,0 0-1,-1 4-53,6-15 2,-1 0-1,2-1 1,-1 1 0,1 0-1,0-1 1,1 1 0,0 0 0,0-1-1,1 1 1,0-1-2,0-3 10,-1-1-1,1 1 1,-1-1-1,1 0 1,0 0-1,1 0 1,-1 0 0,1 0-1,0 0 1,0-1-1,0 1 1,0-1-1,1 0 1,-1 0-1,1 0 1,0 0 0,0-1-1,3 2-9,-2-2 24,-1-1-1,0 0 1,1 0-1,-1-1 1,1 1 0,0-1-1,-1 0 1,1 0-1,-1 0 1,1-1 0,-1 0-1,1 1 1,-1-2-1,0 1 1,1 0-1,-1-1 1,0 0 0,0 0-1,0 0 1,2-2-24,9-6 14,0 0 1,-1 0-1,0-2 0,7-7-14,0 0-79,-1-2-1,0 0 0,-2-2 0,0 0 0,-2-1 0,-1 0 0,0-1 1,-2-1-1,2-6 80,-10 18-49,0 0 1,-1 0-1,-1 0 0,0-1 1,0-2 48,-3 9-56,1 0 0,-1 1 0,-1-1 0,0 0 0,0 0 0,0 1 0,-1-1 0,0 1 0,-1-1 0,-1-3 56,1 4-68,0 0-1,0 1 0,0 0 1,0 0-1,-1 0 1,0 0-1,-1 0 1,0 0 68,3 4-1,0 0 0,-1 1 1,1-1-1,0 1 1,-1 0-1,1-1 1,-1 1-1,1 0 1,-1 1-1,0-1 0,1 0 1,-1 1-1,0-1 1,0 1-1,1 0 1,-1 0-1,0 0 1,0 0-1,0 1 0,1-1 1,-1 1-1,0-1 1,1 1 0,-14 4 11,0 0 1,1 1 0,0 1-1,0 0 1,0 1-1,-3 4-11,-16 10 176,-30 27-176,52-38 42,1 1 1,0 0-1,1 0 1,1 1-1,0 1 0,1 0 1,0 0-1,1 0 0,0 1 1,1 0-1,1 0 0,1 1 1,0-1-1,1 1 0,0 0 1,2 0-1,0 1-42,0-14 7,1 1 0,0-1 0,1 0 0,-1 1 0,1-1-1,0 1 1,-1-1 0,1 0 0,1 0 0,-1 1 0,0-1 0,1 0 0,0 0 0,0 0-1,-1-1 1,2 1 0,-1 0 0,0-1 0,0 1 0,1-1 0,0 0 0,-1 0 0,1 0-1,0 0 1,0 0 0,0-1 0,0 1 0,0-1 0,1 0 0,-1 0 0,0 0 0,0 0 0,1 0-1,-1-1 1,1 0 0,-1 1-7,8-1 25,1 1 0,-1-2 0,0 1 0,0-2 0,0 1 1,0-1-1,0-1 0,0 0 0,-1-1 0,7-2-25,27-15-57,0-3 0,-1-1-1,-2-2 1,0-2 0,-2-2 0,-1-1 0,-2-2 0,-1-1 0,-2-2 0,-2-1 0,13-21 57,-13 10 21,-2-1-1,-1-2-20,-19 34-2,-1-1-1,0-1 1,-2 1-1,0-1 1,-1 0-1,-1-1 1,0-9 2,-3 29-1,-1-1 0,0 0 1,0 0-1,0 1 0,0-1 0,0 0 1,0 1-1,-1-1 0,1 0 1,0 1-1,-1-1 0,0 1 0,1-1 1,-1 1-1,0-1 0,1 1 1,-1-1-1,0 1 0,0-1 0,-1 1 1,1 0-5,0 0-1,0 1 0,0-1 0,0 1 1,-1-1-1,1 1 0,0-1 0,0 1 1,-1 0-1,1-1 0,0 1 0,-1 0 1,1 0-1,0 0 0,-1 0 0,1 0 1,0 0-1,0 0 0,-2 1 6,-3 1-11,0-1-1,1 2 0,-1-1 1,1 0-1,-1 1 0,1 0 1,0 1-1,0-1 0,0 1 1,0 0 11,-8 9 2,1 0 1,1 1-1,0 0 1,1 1-1,0 0 1,2 0-1,-1 1 0,0 5-2,-10 26 36,1 2-1,0 11-35,6-22 14,3 0 0,1 1 0,2-1-1,2 1 1,1 13-14,3-34 1,0 0 0,2 0-1,0 0 1,1 0 0,1 0 0,0 0-1,1-1 1,1 0 0,1 0-1,1 0 1,0-1 0,7 9-1,-10-16-1,1-1 0,0 1-1,1-1 1,0-1 0,0 1 0,0-1 0,1 0 0,0-1 0,1 0 0,5 3 1,-7-5 2,1-1 0,0 0 1,0-1-1,0 1 1,1-1-1,-1-1 0,0 0 1,1 0-1,-1 0 1,1-1-1,-1-1 0,1 1 1,0-1-3,6-2 10,-1 0 0,1-1 0,-1-1 1,0 0-1,0 0 0,0-2 0,-1 0 1,0 0-1,0-1 0,-1-1 0,0 0 1,-1 0-1,5-6-10,13-14-61,-1-1 0,-2-1 0,-1-1 0,6-13 61,-17 25-15,-2 0 0,0-2-1,-2 1 1,0-1 0,-1-1-1,-2 0 1,0 0 0,-1 0 0,-2-1-1,0 0 1,-2 0 0,0 0-1,-2 0 1,0 0 0,-5-24 15,1 12-257,-2-1 1,-8-21 256,11 46 32,-1 0-1,0 0 1,-1 1 0,0-1-1,-1 1 1,0 1 0,-1-1-1,0 1 1,-6-6-32,10 13 22,1 0 1,-1 1 0,0-1-1,0 1 1,-1 0 0,1 0-1,0 0 1,-1 0 0,1 1-1,-1-1 1,0 1 0,1 0-1,-1 0 1,0 0 0,0 1-1,-1-1-22,-2 1 3,1 0 0,-1 0-1,0 1 1,0 0-1,1 0 1,-1 1-1,0-1 1,1 1 0,-2 1-3,-5 3-12,0 0 1,1 0-1,0 1 1,0 1 0,0 0-1,1 1 1,0 0-1,-7 9 12,3-1-47,1 2-1,0-1 1,2 2-1,0 0 1,1 0-1,1 1 1,1 1-1,-6 20 48,5-8 31,1 1 0,2 0 0,1 1 0,2-1 0,1 16-31,3-39 21,-1-1-1,2 1 0,0 0 1,0-1-1,1 1 1,0-1-1,1 0 0,0 1 1,1-1-1,1-1 1,-1 1-1,2-1 0,-1 1 1,1-1-1,1-1 1,0 1-1,0-1 0,1-1 1,0 1-1,1-1 1,-1-1-1,2 0 1,-1 0-1,1 0 0,0-1 1,10 4-21,-14-8 1,0 0-1,0-1 1,1 1 0,-1-2 0,1 1-1,-1 0 1,1-1 0,-1 0 0,0-1-1,1 0 1,-1 0 0,1 0 0,-1-1 0,0 1-1,0-1 1,0-1 0,0 1 0,0-1-1,-1 0 1,1-1 0,-1 1 0,5-5-1,1 0-22,-1 0 1,0-1-1,0 0 1,-1-1 0,0 0-1,-1-1 1,0 0-1,0 0 1,-1 0-1,3-9 22,-3 0-8,0 1 0,-1-1-1,-2-1 1,0 1-1,-1 0 1,-1-1-1,0 0 1,-2 0 0,-1 1-1,0-1 1,-3-10 8,-3-9-132,-2 0 0,-1 1 0,-2 0 0,-1 1 0,-9-15 132,15 37-19,0 0 0,-2 1 0,1 0 0,-2 0 0,0 1 0,-7-8 19,11 17 20,1 0 0,-1 0 0,1 0 0,-1 0 0,-1 1 0,1 0 0,-1 1 0,1-1 0,-1 1 0,0 0 0,0 1 0,-1 0 0,1 0 0,0 1 0,-1-1 0,-4 1-20,-6 0-18,-1 2-1,0 0 1,0 1 0,1 0 0,-1 2-1,1 0 1,0 1 0,0 1 0,1 0-1,-1 2 1,2 0 0,-1 1-1,1 0 1,-10 9 18,-1 2 10,1 1-1,0 1 0,2 1 0,1 2 1,0 0-1,2 2 0,-12 20-9,2 1 113,2 2 1,3 1-1,2 1 0,2 1 1,2 1-1,3 0 0,0 12-113,12-44-2,1 0 0,2 0 0,0 0 0,1 0 0,2 15 2,0-25-61,0 0 1,1 0-1,1 0 1,0-1-1,0 1 0,1-1 1,1 0-1,0 0 1,1 0-1,6 9 61,-10-17-2,0-1 0,1 0 0,-1 1 0,0-1 0,1 0-1,0 0 1,0-1 0,-1 1 0,1-1 0,0 1-1,0-1 1,1 0 0,-1 0 0,0 0 0,0-1 0,0 1-1,1-1 1,-1 1 0,0-1 0,0 0 0,2-1 2,7 1-63,0-1-1,0-1 1,0 0 0,0 0 0,1-2 63,0 0-77,-1-1 0,0 0-1,0-1 1,0 0 0,-1-1 0,0-1-1,-1 1 1,1-2 0,-1 1 0,-1-2-1,0 1 1,0-1 0,5-8 77,2-5-164,-1 0 0,-1-1 1,-1-1-1,-1 0 0,-1-1 1,-1 0 163,-6 12-40,0 0 0,-1 1 0,-1-1 0,0 0 0,-1 0 0,-1 0 1,0-1-1,-1 1 0,0 0 0,-1 0 0,-4-12 40,-6-20-185,-3 0 0,-15-34 185,28 76-21,-7-18-30,0 0 1,-2 1-1,0 1 0,-2 0 0,0 1 1,-1 0-1,-5-5 51,13 17 3,-1 1-1,1-1 1,-1 1 0,0 1-1,0-1 1,-1 1 0,0 0-1,0 1 1,0 0 0,0 0 0,-1 1-1,1 0 1,-1 1 0,0-1-1,0 2 1,0-1 0,0 1 0,0 1-1,0-1 1,0 1-3,-13 3 42,0 1 0,0 1 0,1 1 0,0 1 0,0 0 1,1 2-1,0 0 0,0 2 0,1 0 0,0 1 0,-6 6-42,-32 25 356,3 3 1,-44 47-357,45-35 281,3 3 0,2 1 0,-32 57-281,68-99-65,1 0 0,1 1 1,1 0-1,1 1 1,0 0-1,2 0 1,1 0-1,0 1 1,2 0-1,0 0 0,2 0 1,1 20 64,0-38-78,0 0 0,1 1 0,0-1 0,0 0 0,0 0 0,0 0 0,1 0 0,0 0 0,0 0 0,0 0 0,1-1 0,-1 1-1,1-1 1,0 1 0,1-1 0,-1 0 0,1 0 0,-1-1 0,1 1 0,0-1 0,1 0 0,-1 0 0,0 0 0,1 0 0,0-1 0,0 0 0,-1 0 0,1 0 0,1-1 0,-1 1 0,0-1 0,0 0 0,0-1 0,0 1 0,3-1 78,0 0-116,0 0-1,1 0 1,-1-1 0,0 0-1,0 0 1,0-1 0,1 0 0,-2-1-1,1 0 1,0 0 0,-1 0-1,1-1 1,-1 0 0,0-1 0,0 0-1,-1 0 1,1 0 0,-1-1 0,0 1-1,-1-1 1,1-1 0,1-3 116,-2 1-67,-1 0 1,1 0 0,-2-1-1,1 1 1,-1-1-1,-1 0 1,0 0 0,0 0-1,-1-1 1,-1 1-1,1 0 1,-2 0 0,1 0-1,-1-1 1,-1 1 0,0 0-1,0 0 1,-3-5 66,-2-7-24,-2 0 0,0 0 0,-1 1 0,-1 1 0,-1 0 0,-1 0 0,-10-11 24,9 14 6,0 1-1,-2 1 0,0 0 1,0 1-1,-2 0 1,1 2-1,-2 0 1,0 1-1,0 1 0,-1 1 1,0 0-1,0 2 1,-1 0-1,0 1 1,0 1-1,-1 1 0,1 1 1,-1 1-1,0 1 1,0 1-1,0 1 1,1 1-1,-1 1 0,0 0 1,1 2-1,0 0 1,0 2-1,-5 2-5,-9 8 164,1 0 0,0 2 0,1 2 0,2 1 0,0 1 0,1 2 0,-20 22-164,12-8 160,1 3-1,3 1 1,1 2 0,2 1 0,0 5-160,13-18 323,2 1 1,1 0-1,2 1 1,1 1 0,2 0-1,1 0 1,2 1-1,2 0 1,1 1 0,1 7-324,3-39 24,0 0 0,0 0 0,1 0 0,0 0 0,0 0 1,0 0-1,1 0 0,0 0 0,0 0 0,0-1 0,1 1 1,0-1-1,0 0 0,0 1 0,1-1 0,-1-1 0,1 1 1,0 0-1,1-1 0,-1 0 0,1 0 0,0 0 0,4 2-24,-3-3 1,1 1 0,-1-1-1,1 0 1,-1-1-1,1 0 1,0 0 0,0 0-1,0-1 1,0 0-1,0-1 1,0 1 0,1-1-1,-1 0 1,0-1 0,0 0-1,0 0 1,0-1-1,0 0 1,0 0 0,2-1-1,6-4-122,0-1 0,-1-1 0,0 0 0,-1 0 0,0-1 0,0-1 0,-1-1 0,0 1 0,-1-2 0,0 0 122,6-9-137,-1 0 1,0-2-1,-2 1 1,-1-2-1,7-18 137,-14 27-2,-1 0 0,0-1 0,-1 0 1,-1 0-1,-1 0 0,0 0 0,-2 0 0,0-1 1,0 1-1,-3-13 2,-3-8 15,-2 0-1,-1 1 1,-2 0 0,-5-8-15,11 29 11,-2 0-1,0 1 1,0 0-1,-2 0 1,0 0 0,0 1-1,-1 0 1,-11-10-11,18 20 32,-1 1-1,0-1 1,0 1 0,-1 0 0,1-1 0,-1 2 0,1-1 0,-1 1 0,0-1 0,0 1 0,0 1-1,0-1 1,0 1 0,-1 0 0,1 0 0,0 0 0,-1 1 0,1 0 0,0 0 0,-1 0-1,1 0 1,0 1 0,-1 0 0,1 0 0,0 1 0,0 0 0,0-1 0,0 2 0,-4 1-32,-4 4 54,0 0 0,0 1 0,0 1 0,1 0 0,1 1 0,0 0 0,0 1 0,1 0 0,1 0 0,0 1 0,1 0 0,0 1 0,1 0 0,0 0 0,-2 10-54,-2 5 138,1 2 0,2-1-1,1 2 1,1-1 0,1 1 0,2-1-1,2 9-137,1-12 84,1 0 1,1-1-1,2 1 0,1-1-84,-2-12 1,1 0 0,0-1 0,1 1 0,1-1 0,0 0-1,1-1 1,0 0 0,2 1-1,-5-8-2,1-1 0,-1 0 0,1 0 0,1-1 0,-1 1 0,0-1 0,1 0 0,0-1 0,0 1 0,5 1 2,-7-3 0,0 0-1,0-1 1,0 1-1,0-1 1,1 0 0,-1 0-1,0-1 1,1 1 0,-1-1-1,1 0 1,-1 0-1,0 0 1,1-1 0,-1 1-1,0-1 1,1 0 0,-1 0 0,18-8 70,13-5-349,-1-2 1,21-12 278,-44 21-54,0 0 0,-1-1 1,0 0-1,0 0 0,-1-1 0,0-1 0,0 1 1,-1-1-1,4-7 54,-4 4-53,-1 1 0,-1-1 0,0 0 0,0 0 0,-1-1 0,-1 0 0,0 0 0,-1 0 0,-1 0 1,0 0-1,-1-11 53,-1 4-66,-1-1 0,-1 1 0,-1 0 0,-1 0 0,-1 0 0,-1 1 0,-5-13 66,8 25 2,-10-31-105,-2 1-1,-1 1 1,-3 0 0,-10-16 103,22 43-25,-1-1 0,0 2 0,0-1 0,-1 1 1,0 0-1,0 1 0,-9-6 25,12 10 13,-1 0 0,0 0-1,0 1 1,0-1 0,0 2 0,-1-1 0,1 1-1,-1 0 1,0 1 0,1-1 0,-1 2-1,0-1 1,0 1-13,2 0 12,0 1-1,0-1 1,0 1 0,-1 1-1,2-1 1,-1 1-1,0 0 1,0 0 0,0 1-1,1-1 1,0 1-1,-5 4-11,1-1 30,0 1 0,1 1 0,0 0 0,0 0 0,1 0-1,-7 10-29,-2 8 116,0 1 1,1 0-1,2 1 0,-7 23-116,8-19 234,2 0-1,1 0 1,1 1 0,-3 34-234,9-53 49,1 0 1,1 0-1,0 0 1,1-1-1,0 1 0,1 0 1,0 0-1,1-1 1,1 1-1,0-1 0,1 0 1,1 0-1,3 5-49,-6-13-11,0 0 0,1 0 0,-1-1 0,1 1 0,1-1-1,-1 0 1,0 0 0,1 0 0,0-1 0,0 1 0,0-1 0,0-1 0,0 1 0,1-1-1,-1 1 1,1-2 0,0 1 0,0-1 0,-1 1 0,1-2 0,0 1 0,0-1-1,0 1 1,0-2 0,0 1 0,0-1 0,0 0 0,0 0 0,-1 0 0,1-1-1,0 0 1,-1 0 0,1-1 0,-1 1 0,0-1 0,0 0 0,0-1 0,0 1-1,-1-1 1,1 0 0,-1 0 0,0 0 0,0-1 0,2-2 11,2-4-157,0-1 0,-1 0 0,0 0 1,-1-1-1,-1 0 0,0 0 0,0 0 0,-2-1 0,1 0 1,-2 1-1,0-1 0,0 0 0,-1 0 0,-1 0 0,-1-6 157,-2-24 31,-3 1 0,-1 0 0,-2 0 0,-5-14-31,-1 12-177,-1 0 0,-3-2 177,18 43 23,0 1-1,-1 0 1,1 0-1,-1 0 0,0 0 1,0 0-1,0 0 1,0 0-1,0 1 0,0-1 1,-1 1-1,0-1 1,1 1-1,-1 0 0,0 0 1,0 0-1,0 1 1,0-1-1,0 1 0,0-1 1,-1 1-1,1 0 1,0 0-1,-1 1 1,1-1-1,-1 1 0,1 0 1,-1-1-1,1 1 1,-1 1-1,1-1 0,0 1 1,-1-1-1,1 1 1,-1 0-1,1 0 0,0 0 1,0 1-1,0-1 1,-1 1-1,1 0 1,1 0-1,-1 0 0,0 0 1,0 0-1,1 0 1,-1 2-23,-14 13 41,2 1 0,0 1 1,1 0-1,1 1 0,1 1 1,0 0-1,2 0 0,0 1 1,2 1-1,0-1 0,2 1 1,0 1-1,2-1 0,1 1 1,0-1-1,2 1 0,1 5-41,-1-27-6,1 0 0,0 1 1,0-1-1,0 0 0,1 0 0,-1 0 0,1 0 0,-1 0 0,1 0 0,-1 0 0,1 0 1,0 0-1,0 0 0,0 0 0,0 0 0,1 0 0,-1-1 0,0 1 0,1 0 1,-1-1-1,1 1 0,-1-1 0,1 0 0,0 1 0,0-1 6,0 0-96,0-1 1,0 0-1,0 1 0,0-1 1,1 0-1,-1 0 0,0 0 1,0 0-1,0-1 0,0 1 1,0 0-1,0-1 0,0 0 0,0 1 1,0-1-1,0 0 0,0 0 1,0 0-1,-1 0 0,1-1 1,0 1-1,-1 0 0,1-1 96,1 0-4,-1-1 0,1 0 0,0 0 1,-1 0-1,0 0 0,0 0 0,0-1 0,0 1 0,-1 0 0,1-1 0,-1 0 0,0 1 0,0-1 0,1-3 4,4-58 151,-5 39-72,4-40 1068,-2-10-1147,-4 72-30,0 1 1,1-1-1,-1 0 1,0 1 0,-1-1-1,1 1 1,0 0-1,-1-1 1,0 1 0,0 0-1,0 0 1,0 0-1,0 0 1,-1 1 0,1-1-1,-1 1 1,0-1-1,-3-1 30,-2-2-9,0 0-1,0 1 1,-1 0-1,0 0 1,0 1-1,-1 0 10,2 1-101,-1 0 0,0 1 0,0 0 0,0 1-1,0 0 1,-8 0 101,14 0-5,-3-3-2,5 3-19,1 1-18,-28-11-270,-41 2-300,67 9 567,2 0 43,0 0-25,0 0-175,0 0 38,0 0 332,0 0 27,-7-6-273,-21 5 47,27 1 184,0 1 1,-1-1 0,1 1-1,0 0 1,0-1 0,0 1-1,-1 0 1,1 0 0,0 0-1,0-1 1,0 1 0,0 1-1,0-1 1,0 0 0,1 0-1,-1 0 1,0 0 0,0 0-1,1 1 1,-1-1 0,1 0-1,-1 1 1,1-1 0,0 0-152,-2 3 45,1-1 0,0 1 1,1-1-1,-1 1 0,0-1 1,1 1-1,0-1 0,0 1 1,0 0-1,0-1 0,1 1 1,0 0-46,12 39 83,-9-32-69,0 0 0,-1 0 0,-1 1 0,1-1 0,-2 1 0,0 0 0,0 0-14,3 66 209,6-29 422,-2-15-814,-5-27 185,-2 1 11,-1-7 55,0-1-15,0 0-130,0 0-7,6 11 107,-2 15 14,-2-15-39,-1 0 1,1 0-1,-2 0 0,1 0 0,-2 0 0,0 4 2,1-12 123,-1 5-92,-1 0-31,-13 33 190,13-38-123,1 1 0,-1 0-1,0 0 1,1 0 0,0 0-1,0 0 1,0 4-67,-8 32 30,0 22-1017,3-24-3477,4-23-2556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7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1 38 1624,'0'0'0,"0"0"0,0 0 0,0 0-744</inkml:trace>
  <inkml:trace contextRef="#ctx0" brushRef="#br0" timeOffset="1">60 31 1800,'0'0'481,"0"0"71,0 0 264,0 0-78,0 0-597,5 1-148,32 7 800,1-1 0,0-2 0,0-2 0,35-1-793,-29-2 175,-1-3 0,1-1 0,-1-2 0,32-9-175,-58 9-194,-13 4 242,1 0 0,0 0 1,0 1-1,-1-1 0,1 1 1,0 1-1,5-1-48,-9 1 8,-1 0 7,0 0 2,0 0 0,0 0-19,0 0-28,0 0-83,0 0 16,0 0 129,0 0-14,0 0-179,0 0 1,-33 7 243,-35 9 218,9-7-110,1-4 0,-1-2 0,-3-2-191,20 5 142,36-5-137,0 1 0,-1-1-1,1-1 1,0 1 0,0-1-1,0 0 1,-4 0-5,-23-3-152,31 3-21,2 0-2,0 0 112,-28-7-153,114 14-57,-64-4 510,0-1-1,0-1 1,0-1 0,-1-1 0,7-1-237,34-1 868,-10-4 186,-39 6-1045,0-1-1,0 0 1,0 0 0,-1-2 0,0 1 0,2-2-9,-1 0 103,0 1 1,0 0-1,11-1-103,11-3 767,-34 8-739,49-8-1820,-41 8-5321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9"/>
    </inkml:context>
    <inkml:brush xml:id="br0">
      <inkml:brushProperty name="width" value="0.1" units="cm"/>
      <inkml:brushProperty name="height" value="0.1" units="cm"/>
      <inkml:brushProperty name="color" value="#F83898"/>
    </inkml:brush>
  </inkml:definitions>
  <inkml:trace contextRef="#ctx0" brushRef="#br0">211 35 728,'-25'0'1012,"42"0"168,0-1-716,16 2 307,-32-1-758,31-8 1103,25-5 488,-56 12-1763,-1 1 84,18-8 1013,-9 4 1432,-17 14-692,1-3-1691,0-1 1,-1 0-1,0 0 1,0-1-1,0 0 1,-1 0-1,1-1 1,-1 0 0,0-1-1,-1 0 1,-6 2 12,-1-2 79,0-1 0,0 0 0,-1-1 1,1 0-1,0-2 0,-7-1-79,-40-6 60,63 8-8,-35-8 64,30 6-164,-12-5-63,40 12 57,12 3 395,-12-6-337,1-1 0,-1-1-1,0-1 1,4-2-4,41 0-1,-50 3 159,-1-2 0,1 1 1,-1-2-1,0 0 1,5-2-159,-2-3-79,-34 8-49,-12 0 161,-17-1-151,15 0 53,-1 2 1,0 0-1,-26 6 65,40-5-237,1 0 0,-1-2 0,1 1 0,-1-2 0,0 0 0,-12-3 237,19 3-2,7 0-4,2 1-13,0 0-42,0 0-3,0 0 32,0 0-4,0 0-48,0 0 2,0 0 57,2 0 31,1-1 1,-1 1-1,0 0 0,0 0 0,0 0 1,1 0-1,-1 0 0,0 0 0,0 1 1,0-1-1,0 1 0,0 0 1,2 0-7,-3-1 21,27 6 156,0-1-1,0-1 1,0-2 0,1-1 0,0-1 0,15-3-177,-32 2 12,0-1-1,0 0 1,0-1 0,0 0-1,-1-1 1,1-1-12,-10 5 11,7-2 72,21-9 88,-40 16-107,0-1 1,-1 0 0,1-1 0,-1 0-1,0-1 1,0 0 0,0-1-1,0 0 1,0-1 0,0 0 0,-5-1-65,3 0 0,-121-7-382,112 7 636,9 1-994,32 4 425,-5-2 377,0 1-25,1-1 1,-1-1-1,1 0 1,0-1-1,-1 0 1,3-1-38,118-12 56,-121 11 3,0-1 0,0 0 0,11-4-59,-24 6-33,-1 1 42,-43 5 574,14-1-489,-1-1 0,0-1 0,0-1 0,-29-4-94,22-1 3,28 4-73,0-1 0,0 0-1,0-1 1,-6-1 70,3 1-179,15 6-150,17 7 267,-5-8 100,0 0 0,0-1 0,0-1 0,0-1 0,0 0 0,0-1 0,1 0-38,52-2 568,-60 2-505,1 0 0,-1 0 0,0-1 0,8-2-63,7-2-3082,-12 3-3658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106 1 5112,'0'0'657,"0"0"-30,0 0-143,0 0-114,0 0-308,0 0-62,0 0 64,0 0 76,0 0 240,0 0-3,0 0-249,0 0-113,0 0-222,0 0 95,0 0 583,0 0 146,0 0 7,0 3-99,-4 24-102,-2 21 902,-1-25-378,2 7-511,5-29-304,0-1-101,-1 10-6,0-5 16,0 1 0,0 0 1,0-1-1,1 1 0,0 0 0,0 0 0,1-1 1,0 1-1,0 0 0,0-1 0,0 1 1,3 3-42,4 14-18,3 2 112,-1 2 0,-1 0 0,4 24-94,-10-18 18,-3-26-3,0-1 0,1 1 0,0 0 0,0-1 0,1 2-15,8 19 15,-1 12 542,-9-38-546,0-1-58,0 0 11,-1 27 179,1 10-131,-4 0-51,-9-1 88,-3 13 86,14-44-134,0 0-1,0 1 1,1-1 0,-1 1-1,1-1 1,0 1 0,1-1-1,0 1 1,0 0 0,0 4-1,1-7-10,-1-1 0,1 1 1,-1 0-1,0 0 1,0-1-1,0 1 1,0 0-1,-1 0 0,1-1 1,-1 1-1,1 0 1,-1-1-1,-1 2 10,-2 18-61,3-6 170,-1 0 1,0-1-1,-2 7-109,2-15 160,2 6-327,0 1 17,-16 43 17,13-35 594,2-16-471,0-1 0,-1 1 0,1 0 0,-1 0 0,-1-1 1,1 0-1,-1 1 0,0-1 0,0 1 10,2-4-6,-3 6-25,0-1 0,1 1-1,0 0 1,1 1 0,0-1 0,0 0-1,0 7 32,0-3-1,0-1-1,-1 0 0,-2 8 2,3-11 83,0 0 1,0-1-1,1 1 0,1 0 1,-1 0-1,1 2-83,-1 8 26,-2 41-129,1-13 202,2-45-100,0-1 1,0 1 0,0 0 0,0 0 0,0 0 0,0-1 0,0 1 0,0 0 0,0 0 0,0 0 0,0-1 0,0 1 0,1 0 0,-1 0 0,0 0 0,6 20 5,-6-15-2,1 0 1,0 0 0,0 0 0,1 0 0,1 2-4,4 12 10,9 17 9,2 4-45,-4-11 150,-6-14 44,-2-5 71,-4-10-264,-1 1 0,0 0 1,0-1-1,-1 1 0,1 0 1,0 0-1,-1 0 1,1 1 24,9 31-282,1 0 0,14 29 282,1-19 193,40 88-352,-42-78 225,-3 0 0,1 10-66,3 7 155,8 5-323,-27-61 90,1-1 1,0 0-1,1-1 1,1 0-1,0 0 1,7 6 77,8 16 53,-2 1 0,-1 0 1,3 13-54,-20-41 0,-2 0 0,1 0 0,-1 0 0,1 4 0,5 17-4,3 13-612,2 29 777,-4-40-138,-2 0 0,-2 0 0,0 1-1,-3 0 1,0 0 0,-2 12-23,4 44-213,-9-61-10,1-11 159,3-15 3,0 1 1,1 0-1,-1 0 1,1-1-1,-1 1 0,1 0 1,0 0-1,0-1 1,0 1-1,0 0 0,0 0 1,0 0-1,0-1 1,0 1-1,1 1 61,-1 1-6,1 1 0,-1 0 0,0 0 1,0-1-1,-1 1 0,1 0 0,-1-1 0,-1 5 6,0-5-68,1 1 0,-1-1 0,0 0 1,0 0-1,0 0 0,-1 0 0,1-1 0,-1 1 0,-2 1 68,-7 12-347,10-14 331,-22 40-15,21-29-23,3-13 48,0 0-1,-1 0 1,1 0-1,0 0 1,0 1-1,0-1 1,-1 0 0,1 0-1,-1 0 1,1-1-1,-1 1 1,1 0-1,-1 0 1,1 0 0,-1 0-1,0 0 1,1-1-1,-1 1 1,-1 0 6,-13 20-132,8-12 44,-10 15-399,9-11 763,6-11-73,-1 3-150,2-4-39,1-1 8,0 0 29,0 0 10,0 0-3,0 0 32,0 0 140,0 0-62,0 0-192,1-1 1,-1 1 0,1-1 0,-1 1-1,1-1 1,-1 1 0,1 0-1,-1-1 1,1 1 0,0 0 0,-1 0-1,1-1 1,-1 1 0,1 0 0,0 0-1,-1 0 1,1 0 0,0 0-1,-1 0 1,1 0 0,0 0 0,0 0 23,12-3-2,-10 1 11,-1 1 5,0 0 0,0-1 0,0 0 0,0 1 0,-1-1 0,1 0 0,-1 1 0,1-1 0,-1 0 1,0 0-1,1 0 0,-1-1-14,7-9 75,0 0 0,-1 0 0,0-1 0,-1 0 1,0-2-76,-1-22-212,4 6 112,-6 23 97,0-1 0,-1 1 0,0-1 0,0-6 3,1-25 20,1 1-68,-2-1 1,-2-21 47,-1 43 32,2 1 0,2-16-32,-2 20 23,0 0 0,0 0 1,-1 0-1,-1 0 0,-1-8-23,-1-23-123,3 35 100,-1 0 0,0 0 0,0 0 0,-1-4 23,-3-6 242,-1 0-1,-1 1 0,-3-7-241,2 3-158,0 1 0,2-1-1,0-3 159,0 2 174,0-1-1,-8-15-173,-4-3 676,17 41-658,0-1 0,0 1 0,0 0 0,0-1-1,0 1 1,0 0 0,0-1 0,-1 1 0,1 0 0,0 0 0,-1 0-1,1 0 1,-1 0-18,1 0 19,-1 0 0,0 0 0,1 0 0,-1 0 0,1-1 0,-1 1 0,1 0 0,0-1 0,-1 0 0,1 1 0,0-1 0,0 0 0,0 1 0,0-1 0,1 0 1,-1 0-1,0 0 0,1 0 0,-1 0-19,-3-9 52,0 0 1,-1 0-1,-1 0 0,1 0 1,-8-7-53,-4-11 86,11 19-56,0 0 77,0-1-1,0-1 1,1 1 0,0-1 0,-1-6-107,-5-19-40,-3 0 0,-1 1 0,-10-16 40,18 39 100,0 1 0,-7-7-100,7 8 81,-1 0 0,1 0 1,1-1-82,-40-71 266,46 83-272,0-2 5,-1 0 0,1 0 1,-1 0-1,0 0 1,1 0-1,-1 1 1,0-1-1,0 0 1,0 0-1,0 1 1,0-1-1,-1 1 1,1-1 0,-8-10-1,-50-112 125,57 118-173,0 0 1,0 0-1,1 1 1,0-1-1,0 0 1,0-6 48,-5-6 558,1 4-452,4 8-117,-1 0 1,1 0-1,-1 0 1,0 0-1,-1 0 1,1 0-1,-1 1 1,-2-3 10,4 5-75,0 0 64,0-1-1,1 0 0,0 1 1,-1-1-1,1 0 1,0 0-1,1 1 1,-1-1-1,1-1 12,0-11-118,-1 7 194,-1-1 1,-1 1-1,0 0 1,0-1-1,-1 0-76,0 1-27,2 4-74,1 0 0,-1 0 0,1 0 0,0 0 0,0 0 0,1-2 101,-1 1 35,-5-62 698,4 40-754,0 20 23,1-1 1,0 1 0,0-1-1,1 1 1,0-1 0,1 1-1,0-5-2,-1 11-2,0 0 0,-1-1 0,0 1 0,1-1 0,-1 1 0,0-1-1,-1 1 1,1-1 0,0 1 0,-1-1 0,1 1 2,-2-14-36,2 12 54,1 0-1,-1 1 0,1-1 0,0 1 0,0-1 0,0 1 0,1-1 0,-1 1 0,3-3-17,7-22-30,-3-45-111,-3 52 150,-3 12-48,0-1 0,0 1-1,-1-1 1,0-2 39,0-1 74,0-1 0,1 1 0,1 0-74,2-19-18,1 1-28,-5 25 36,1 0-1,-1 0 1,0 0 0,-1 0-1,1 0 1,-1 0-1,0 0 1,-1-4 10,-2-16 245,-2-7 116,4 31-361,1-7 0,0 1 0,0-70 268,-1 70-155,1 6-97,0-1-1,0 1 1,0 0 0,0-1-1,0 1 1,0-1 0,1 1-1,-1 0 1,1 0 0,0-2-16,-3-9 6,0 1 1,-5-49-68,8 51 50,0 0 0,0-1 1,3-6 10,-2 7-27,0 0 0,-1 0-1,1-6 28,-6-20-153,1 19 153,-2-9 1,4 23 3,1 1 0,0 0-1,0-1 1,0 1-1,0 0 1,0-1-1,1 1 1,-1 0 0,1 0-1,0-1-3,-1 2 5,0 0 0,0 1 0,1-1 0,-1 0 0,0 0 0,0 0 0,0 1 0,0-1 0,0 0 0,0 0 0,0 0 0,0 1 0,0-1 0,-1 0 0,1 0 0,0 0 0,0 1 0,-1-1 0,1 0-1,0 0 1,-1 1-5,-1-12 287,2 10-298,0 1 0,0 0 0,0 0 0,0 0 0,0-1 1,0 1-1,-1 0 0,1 0 0,-1 0 0,1-1 0,-1 1 11,0-1-20,-1-3-18,-2-8-85,4 6 117,1 6-9,-1 1 0,0-1 0,0 1 0,0-1 0,0 1 0,0-1 0,0 0 0,0 1 0,0-1 0,0 1 0,0-1 0,-1 1 0,1-1 0,0 1 0,0-1 0,0 1-1,-1-1 16,-14-35-4,15 35-33,0 1 232,-1-1 23,0-5-236,0 1 0,0-1 0,-1 1-1,0 0 1,0 0 0,-1 0-1,1 0 1,-3-2 18,-1-4 2,6 10 18,-9-9 6,7 7-3,-1-1 1,1 1-1,0-1 1,0 1-1,-1-4-23,-6-10 299,6 12-49,1 2-849,1 3-3335,1 0-5024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8"/>
    </inkml:context>
    <inkml:brush xml:id="br0">
      <inkml:brushProperty name="width" value="0.1" units="cm"/>
      <inkml:brushProperty name="height" value="0.1" units="cm"/>
      <inkml:brushProperty name="color" value="#0B868D"/>
    </inkml:brush>
  </inkml:definitions>
  <inkml:trace contextRef="#ctx0" brushRef="#br0">1500 81 1624,'0'0'1536,"0"0"-36,0 0-144,0 0-131,0 0-377,0 0-219,0 0-514,0 0-122,0 0 147,0 0 543,0 0 50,0 0-355,-2 0-138,-38 0 2512,39 0-2779,-1-1 163,0 1-1,0-1 1,0 0-1,0 1 1,0 0-1,0-1 1,0 1 0,0 0-1,0 0 1,-1 0-1,0 0-135,-16 1 552,15-1-528,0 0 0,1 0 1,-1 0-1,0 1 0,0-1 1,1 1-1,-1 0 1,-1 1-25,3-2 30,1 1 298,1-1 1,-1 0-273,-24 6-15,16-4-11,1 1-1,-1-1 1,1 1 0,-1 0-1,1 1 1,-2 1-30,-8 3 181,3-2 215,-7 6-387,14-8-9,2 0 36,-11 6 306,14-8-402,0 0 0,0 0 0,0-1 0,0 1 0,0-1 0,-1 1 0,1-1 0,-2 0 60,3 0 17,0-1 0,0 1 0,1 0 0,-1 0 0,0 0 0,1 0 0,-1 0 0,0 0 0,1 0-1,-1 0 1,1 1-17,-1 0 19,0-1 0,0 1-1,0-1 1,0 0 0,0 1-1,0-1 1,0 0 0,-1 0-1,1 0-18,-14 4-46,15-5 50,-7 4 140,-3 3-138,-1 2-57,6-5-2,0 0 0,-1 0 0,-5 2 53,-17 3 110,2-2 70,20-3-180,5-3 3,1 1 0,-1-1 0,0 1-1,1 0 1,-1-1 0,1 1-1,0 0 1,0 0 0,-1 0-3,-10 17-10,10-17-94,0-1 97,1-1 1,0 1-1,-1-1 1,1 1-1,0-1 1,0 1-1,-1 0 1,1 0-1,0-1 1,0 1-1,0 0 0,0 1 7,-8 4-17,1 0-1,0 1 0,-5 6 18,-13 5 123,5-3 1,20-14-112,0-1 6,0 0 17,-8 7-14,-10 5-11,18-12-4,0 1-5,1-1-1,-1 0 1,0 0-1,1 1 1,-1-1-1,0 0 1,1 1-1,-1-1 0,0 1 1,1-1-1,-1 1 1,1-1-1,-1 1 1,1 0-1,-1 0 0,-4 3-13,-13 7-47,8-5-26,-1 1 0,-3 4 86,-9 6 66,22-16-27,-5 2 192,2 0-223,-1-1 1,1 1 0,-1 0-1,1-1 1,-3 1-9,2-1-25,1 0 1,0 0 0,0 0 0,0 1 0,0-1-1,0 1 1,-2 3 24,2-3-10,0 0-1,-1 0 1,1 0-1,-3 1 11,2-1-22,0 0 0,0 0 1,1 0-1,-3 3 22,6-6 9,-5 6 39,2-3-33,-12 11 23,13-11-41,0 0 0,0 0-1,1 0 1,-1 0 0,1 0-1,0 1 1,0-1 0,0 1-1,1-1 1,-2 4 3,2-5 25,0 0 0,0 0 0,0 1 0,-1-1-1,1 0 1,-2 2-25,-2 3 136,0 3-154,2-6 12,1 0 0,-1 0 0,1 0 0,-1 0 0,0 0 6,-17 23-412,10-12 564,-4 1-152,-1 6-32,-7 8-13,14-12-138,-14 7 221,19-21-69,-6 7 248,0 0 1,-7 6-218,11-13-24,3-2-1,0 0-1,0-1 1,0 1-1,0 0 1,1 0-1,-1 0 0,0 0 1,1 0-1,0 0 1,0 1-1,-1-1 0,1 0 1,0 3 25,-1 0 0,0 0 0,0 0 0,0 0 0,-1 1 0,-6 14 344,-9 18-676,0-6 410,8-15-145,5-10 30,1 0-1,0 1 0,-1 3 38,-18 52-37,-4-5 276,20-41-325,0 1-1,1 1 1,1 3 86,-5 4 104,8-21-129,0 0-1,1 0 0,-1-1 1,1 1-1,0 0 26,-3 10 30,-5 13 29,7-20-59,1-1 0,-9 29-12,1-1 126,7-24-152,-7 11-91,6-4 37,1 1 0,-1 17 92,4-34-1,-2 2-3,-3 7 2,3-5 5,0-5 10,1 0 1,-2 5-77,0-1 0,0 1 0,1-1 0,0 1 0,0 1 63,-1 2-19,0 2 34,2-10 0,3 23 3,-1-19 21,-2-4 154,0-1-17,0 0-181,1 1-1,-1-1 0,0 0 0,1 0 0,-1 1 0,0-1 0,1 0 0,-1 1 1,0-1-1,0 0 0,1 1 0,-1-1 0,0 0 0,0 1 0,0-1 0,1 1 0,-1-1 1,0 0-1,0 1 0,0-1 0,0 1 0,0-1 0,0 1 0,0-1 6,2 14-187,1 33 417,-3-44-248,-1-3-8,1 0 25,0 0 1,0 0-1,0 0 0,0 0 1,0 0-1,0 0 0,0 0 1,0 0-1,0 0 1,0 0-1,0 0 0,0 0 1,0 0-1,0 0 0,0 1 1,0-1-1,0 0 0,0 0 1,0 0-1,0 0 0,0 0 1,0 0-1,0 0 1,0 0-1,0 0 0,0 0 1,0 0-1,0 0 0,0 0 1,0 0-1,0 0 0,0 0 1,0 0-1,0 0 0,-1 0 1,1 0-1,0 0 1,0 0-1,0 0 0,0 0 1,0 0-1,0 0 0,0 0 1,0 0-1,0 0 0,0 0 1,0 0-1,0 0 0,0 0 1,0 0-1,0 0 1,0 0-1,0 0 0,0 0 1,0 0-1,0 0 0,0 0 1,0 0-1,0 0 0,0 0 1,0 0-1,0 0 0,0 0 1,0 0-1,0 0 1,0 0-1,0 0 0,-1 0 1,1 0 0,0 14-22,1-5-1,-1-8 19,1 0 0,-1 0 0,0 0 0,0 0 0,0 0 0,0 0 0,0 0 0,0 0 0,0 0 0,0-1 0,0 1 0,-1 0 0,1 0 0,0 0 0,0 0 0,-1 0-1,1 0 5,0 0-10,0 0 5,1 1 0,-1-1 0,0 1 1,0 0-1,0-1 0,0 1 0,0 0 0,0-1 1,0 1-1,0-1 0,-1 1 0,1 0 0,-1-1 1,1 1 4,-1 0-18,1-1 0,-1 0 1,1 0-1,0 0 0,-1 1 1,1-1-1,0 0 0,0 0 1,0 0-1,0 1 0,0-1 18,2 19 373,-2-18-344,0 1 0,0 0 0,0 0 0,1-1-1,-1 1 1,1 0 0,0-1-29,0 2-36,0-1-1,0 1 1,-1-1-1,1 1 1,-1 0-1,0-1 1,0 1-1,0-1 1,-1 3 36,1-2-2,-1 0-1,1 0 1,0 0 0,1 0 0,-1 0 0,1 3 2,0-3 32,-1 0 1,0 0-1,0 0 1,0 0-1,-1 0 1,1 0-1,-1 0 0,0 0 1,-1 3-33,-2 15 4,4-18-49,0 0 0,0 0 1,0 0-1,1 3 45,1 7-39,-2-13 25,0-1 18,0 0 6,1 1-12,0-1 21,-1 1 0,1 0 0,0 0 0,0 0 1,-1 0-1,1 0 0,-1 0 0,1 0 0,-1 0 0,1 1 1,-1-1-1,0 0 0,1 0 0,-1 0 0,0 0 0,0 1 0,0-1-19,2 8-3561,-2-9-5924</inkml:trace>
  <inkml:trace contextRef="#ctx0" brushRef="#br0" timeOffset="1">1292 4012 2696,'0'0'1473,"0"0"-179,0 0-740,0 0-218,0 0-152,0 0 96,0 0 519,0 0-25,0 0-575,0 0-4,0 0 62,0 0 102,0 0-42,-2-2-264,-7-8-60,4 4 136,0 0 0,0 0 0,-1 1 0,0 0 0,-2-1-129,7 5 198,1 1-116,0 0-33,0 0 39,0-1-3,-3-1-74,0-1-1,1 1 0,-1 0 0,0 0 0,-3-2-10,-11-8 15,12 9 122,4 3 550,-15-16-67,11 9-139,3 5-451,1 0 1,0 0-1,-1 1 0,1-1 1,-1 1-1,1-1 0,-1 1 1,0 0-1,0 0 0,0 0 1,1 0-1,-2-1-30,0 1 7,1 0 0,0 0 1,0 0-1,0-1 0,0 1 0,1-1 0,-1 1 1,0-1-1,0 0-7,0 0-26,-17-6 606,1 0-600,12 5-89,-1 0 0,1 0 0,-5-3 109,-1-1-77,11 7 62,0-1 0,0 1-1,0-1 1,0 1 0,0-1 0,0 1 0,0-1 0,1 0-1,-1 0 1,0 0 0,0 1 0,0-1 0,1 0 0,-1 0-1,0 0 1,1 0 0,-1 0 0,1 0 0,-1 0 15,1-1 1,-1 1 1,0-1-1,0 0 1,1 1 0,-1-1-1,0 1 1,-1 0-1,1-1 1,0 1 0,0 0-1,0-1 1,-1 1-1,1 0 1,-1 0 0,1 0-2,-3-2 57,1-1 0,0 1 0,0-1 0,0 0 0,0 0 1,1-1-1,-1 0-57,2 4 22,1 0 93,0 1-47,-7-7-24,7 6-45,-3-1-15,1-1 0,0 1 0,0-1 1,-1 1-1,1 0 0,-1 0 1,0 0-1,1 1 0,-2-1 16,3 1-1,0 0 16,-2-3 16,0 1 1,-1-1 0,0 1 0,0 0-1,0 0-31,-7-4 46,3 0-91,-1 1 0,1-1 0,-2-2 45,-7-5 171,17 13-191,-5-7-3,-4-5-150,-10-14 173,18 27-20,-4-6-44,-14-21-14,12 13 68,4 8 62,0 1 0,0-1-1,0 0 1,1 0-1,-1-4-51,1 5 8,0 0-1,0-1 1,0 1-1,-1-1-7,0 1-2,1-1-1,-1 1 1,0-6 2,1 6 11,1-1 1,-1 1-1,0 0 1,-1 1-1,-1-4-11,1 3 14,-2-1-14,-41-42-239,31 27 550,12 16-393,0 0 1,0 0 0,-1 0 0,1 1-1,-5-5 82,-8-10-157,-4-6 1178,-12-15-1868,28 36 781,1 0 104,-1 0 1,0 0 0,1 0 0,0 0 0,0-1 0,0 1 0,-2-6-39,-5-8 102,-11-21-31,15 29-24,0 0 1,1-1 0,-2-3-48,7 13-20,0 1-3,-30-38-138,28 35 165,-3-2 14,0 0 1,1-1-1,-1 0 0,2 0 1,-1 0-1,-1-2-18,5 7-105,-2 0 4,-44-29 105,42 27 26,1 1 1,0-1 0,-1 1 0,1-1-1,-1-2-30,-11-9 100,9 10-95,0 0 0,1-1-1,0 1 1,0-1 0,0-1 0,0 1 0,1-1-1,0 1 1,0-1 0,0-2-5,-16-42 31,13 31-111,5 13 55,0 1 0,0 0 1,0 0-1,-1 0 0,0 0 1,0-1 24,-7-11 44,4 6-10,0 0 0,0-1 0,1 0 0,1-1 1,0 1-1,1-1-34,-7-6 111,5 10-122,1-1 1,0 0-1,0 0 0,1 0 1,1 0-1,-1 0 1,2-1-1,-1 1 1,1-6 10,0-6-438,-5-20 438,3 21 418,-10-39-699,12 53 358,0 0 0,-1 1 1,0-1-1,-2-5-77,-1-2 74,2 6-122,0 0 1,0 0-1,1-1 1,-1-7 47,0 0-21,0 1 0,-5-13 21,1 1 46,6 21-34,0-1 1,0 0-1,1 1 0,0-1 1,0 0-1,0 1 0,1-1 1,0 1-13,-1 2-7,1 1 0,-2 0 0,1 0 1,0-1-1,-1 1 0,1 0 0,-1 0 1,0 0-1,-1-1 7,1 1 40,0 0 0,0 0 0,1 0 0,-1 0 0,1 0 0,-1 0 0,1 0-1,0 0 1,0 0 0,0 0 0,1-2-40,1-8-190,0 0-1,-1 0 0,0-9 191,-3-28 592,-4 6-622,6 43 47,0 1 147,2-7 56,-1 5-156,1 5 101,1 10 333,2 17 225,-4-20-685,0 0 0,1 0-1,1 0 1,0 0-1,0-1 1,1 2-38,9 27-671,-5-16 710,-2 1 0,0 0 0,2 20-39,-3-16-38,-2-6 55,0 15-17,1 3 296,10 27-144,-10-50-192,1 0 0,1-1 1,0 1-1,6 9 40,-4-7-159,0 1 1,4 17 158,-7-20 4,0 0 1,1 0-1,1 0 0,0-1 0,1 0 0,1-1 1,6 9-5,-10-16 13,-1 0 0,0 0 0,-1 0 0,0 1-13,11 19 245,4-5-362,-10-6 4,-1 0 0,-1 1 0,3 11 113,-2-5 177,5 8-177,8 26 46,-6-28-165,-4-8 79,6 14 40,-1 3 270,10 16-270,12 25-305,-29-59 303,2-1-1,0-1 0,1 1 1,1-2-1,1 1 0,1-2 1,1 2 2,10 9-23,4 2 23,-21-21-44,1 1 0,-1 1 0,-1-1 1,0 1-1,0 1 0,-1-1 0,0 2 44,-4-10-1,0 1 0,0 0-1,0-1 1,1 0 0,-1 1 0,2 0 1,2 3-6,-2-2-4,0 0-1,-1 0 1,0 1 0,2 3 10,3 5-26,-2-5 51,1 0 0,0-1-1,2 2-24,5 6 24,26 17-52,-18-14 15,-17-14-14,0-1 0,-1 1 0,1 0-1,0 1 28,0 0-1,-1-1 0,1 0 0,0 0 0,1-1 0,-1 1-1,1-1 2,8 6 51,-4-4-44,2 3-154,12 10 139,-18-14-15,-1 0 1,0 0-1,0 0 0,0 1 1,2 2 22,3 5 45,1-1 1,0 0-1,5 4-45,-12-12-76,-1 1-1,0-1 1,0 1 0,0 0-1,-1-1 1,1 1 0,-1 1 76,6 7 219,4 6 56,13 18 242,-25-35-589,0-1-262,0 0 36,0 0 412,0 0 63,0 0-153,0 0-63,0 0-114,0 0 10,0 0 142,0 0 36,0 0-15,0 0 9,0 0 54,0 0-23,-1 0-81,-1-1 1,1 0 0,0 0 0,0 0 0,-1 0 0,1 0 0,0 0 0,0 0 0,0-1 20,-5-2 123,-1-3-71,0 1-1,0-1 1,0 0 0,-4-7-52,4 4-26,-1 1-1,0 1 1,-3-2 26,-16-16-49,20 18 27,-1 0 1,-1 1-1,1 0 1,-1 0-1,0 1 1,-2-1 21,-2 0-3,0-1 0,1-1 0,1 0 0,-5-4 3,-43-43-17,43 39 15,-82-83 129,87 87-114,1 0 0,0-1-13,-6-8 20,9 12-66,-1 1-1,0 0 1,-1 0-1,0 1 1,0 0 0,-7-4 46,-54-31 320,58 36-312,1-1 0,0-1 0,1 1 0,0-2 1,0 1-1,-5-9-8,8 9 3,1-1 0,0 0 1,1 0-1,-4-9-3,2 5 110,-7-13-110,-2-1 47,12 18-89,-1 2 1,0-1-1,-5-6 42,-2-3 36,9 14-34,0 0 0,0-1 0,0 1 1,-1 0-1,0 0-2,-56-56 564,46 43-592,-1-1 1,2 0-1,-1-4 28,9 13 25,0-1 1,1 1-1,0-1 0,-2-9-25,-4-12-102,-2-4 161,3 14-62,1 0 1,1-1 0,0-5 2,5 21 42,0 0 0,-1-1-1,1 1 1,-4-4-42,-4-13 93,3 7-126,3 7 65,1 0 0,-1-1-1,1-3-31,-2-11 138,-2-4-170,2 0 1,1-6 31,3 27-15,-1 0 0,1 0 0,-1 1 0,-1-1 0,0 1-1,0-1 1,0 1 0,-1-2 15,-7-14-29,4 10 24,6 10 3,0 0 1,0 0 0,0 0 0,0 0-1,0 0 1,0 0 0,1 0 0,-1 0 0,1-1 1,-5-21 48,0 1 1,-6-16-49,7 25-33,1 1 1,1-1 0,0 0-1,1 0 1,0-4 32,0-3-1,-1 7 9,0 0 0,-3-11-8,-3-12 31,6 25-38,-1 0 1,-2-6 6,2 8 22,0 1 0,1 0 1,0 0-1,1-1 1,0 0-23,-2-87 154,3 68-143,-1 7-23,2 0-1,0 0 1,1 0 12,7-44-243,-7 55 393,-1 1 0,-1 0 0,0-6-150,0 8 96,4-17-157,0 8 34,-2-3 28,-1 6 3,1 0-1,0 0 0,2-3-3,20-78-131,-21 70 288,-3 19-119,0 1-1,1 0 1,0-1-1,1-3-37,9-36 294,3-22-294,-11 51-154,0-2 191,-2 10 15,0-1 1,1 0-1,1 0 1,2-5-53,12-31-11,3-12 11,-19 55 91,0-1-1,1 0 0,-1 1 1,1-1-1,1-1-90,4-7 193,8-19-317,-1 0-1,0-3 125,-2-1-104,-7 17 396,1-1 1,1 1-1,1 1 0,5-8-292,-1 4-20,1 1-1,1 1 1,0 0-1,1 1 1,7-5 20,-8 9-16,8-6 245,13-16-229,23-33 172,-4 16-117,-23 19-207,-24 26 159,1 1 1,0-1-1,0 1 1,1 1-1,-1 0 1,1 0-1,0 0 1,3 0-8,6-3-167,20-16 263,-29 18-62,0 1 0,0-1 0,1 2 0,-1-1-1,3 0-33,16-9 192,-20 9-193,1 1 0,-1-1 0,0-1 0,0 1 0,-1-1 0,0-1-1,7-6 2,-2 1-16,1 0-1,3-1 17,12-10-48,-18 15 62,0 0 0,0 1 0,1 0 0,-1 0 0,2 1 0,-1 1-1,1 0-13,15-9 225,-20 11-130,1-1 0,-1 1 0,1 0-1,2-1-94,-7 3-49,1 0 0,-1 0-1,0-1 1,0 1-1,0-1 1,1-1 49,-2 1-1,0 1 0,1-1 1,-1 1-1,1 0 0,-1 0 0,1 0 1,-1 0-1,1 0 0,0 1 0,0-1 1,4 0 0,1-1 0,-1 0 0,0 0 0,0 0 0,3-3 0,19-5-4,5 1 27,5 0-12,-7 1-72,-7 1-26,-9 3 97,-10 3-9,0-1 1,0 1-1,0 0 1,6 0-2,19-4 322,-27 5-288,0-1 0,0 0 0,-1 1 0,1-1 0,0-1-1,1 0-33,11-3-55,30-5-213,-35 8 246,1 0 0,0 0 0,0 1 0,8 1 22,8-1-8,36-7-78,-9 6-160,-29 0 449,-17 2-170,1-1 0,0 0-1,0 0 1,-1-1 0,5-2-33,3-1-72,-1 2 0,12-2 72,-6 1 0,64-9 21,-82 13-1,-1-1-1,0 0 0,0 0 1,0 0-1,0 0 0,1-1-19,-3 1 11,-1 1 0,1-1 0,0 1-1,0-1 1,0 1 0,0 0-1,0-1 1,0 1 0,0 0 0,0 0-1,0-1 1,0 1 0,0 0-1,0 0 1,0 0 0,0 1 0,0-1-1,0 0 1,0 0 0,0 0-1,0 1 1,0-1 0,0 0 0,0 1-1,0-1 1,0 1 0,0-1-1,0 1-10,6 3-40,1-2-1,-1 1 0,1-1 1,-1 0-1,1-1 0,1 1 41,4 0-75,0 2 0,6 2 75,9 2 108,-14-4-97,0 1 1,0 1 0,-1 0 0,1 1-1,1 2-11,-5-5-66,1 1 0,-1-1 0,4 0 66,6 3-64,-2-1 117,-9-3-23,0 0-1,0 1 0,0 0 0,4 3-29,22 15 6,15 5-6,-30-20 64,-19-6-588,10-11-6017,-5 1-1399</inkml:trace>
  <inkml:trace contextRef="#ctx0" brushRef="#br0" timeOffset="2">1148 3928 4040,'0'0'0,"7"0"0,5 0 0,8 0-2552</inkml:trace>
  <inkml:trace contextRef="#ctx0" brushRef="#br0" timeOffset="3">1197 3914 816,'0'0'0,"0"0"0,0 5 0,0 0-136</inkml:trace>
  <inkml:trace contextRef="#ctx0" brushRef="#br0" timeOffset="4">1239 3914 2696,'0'0'0,"0"0"0,-10 5 0,0 0-1544</inkml:trace>
  <inkml:trace contextRef="#ctx0" brushRef="#br0" timeOffset="5">1267 3919 3680,'-13'2'136,"11"-2"545,15 0 635,-4 1-825,1 1 0,-1 0-1,0 0 1,2 2-491,24 4 1500,-27-7-1040,0-1 1,0 0-1,0 0 1,0-1 0,0 0-1,6-2-460,-14 3 2,5-2 100,0 1 1,0-1-1,0 0 1,0 0-1,0-1-102,15-6 531,-10 6-305,0-1 0,0 0 0,0-2-226,12-4-141,-7 1 413,-13 8-287,0-1 0,-1 1 1,1 0-1,0 0 0,0 0 1,0 0-1,1 0 1,-1 0-1,0 0 0,0 1 1,1-1 14,2 1 126,-1-1-1,1 0 1,-1 0 0,0-1 0,0 1 0,2-2-126,10-3 146,37-10-159,-42 11 188,0-1 1,0 0 0,3-3-176,7-4 686,-17 11-446,0-1 0,0 0 0,-1 0 1,3-3-241,10-7 109,2 0-343,-7 5 276,0 0 0,5-2-42,-5 3 147,0 0 0,0-1 0,6-6-147,-6 5 102,0 1 0,0 0 1,11-6-103,-7 6-129,0-2 1,9-8 128,-9 6-15,1 2 0,6-4 15,-17 10 38,1 0 0,-1 0 0,0 0 0,-1-1 0,1 1-1,-1-1 1,0 0 0,0-1 0,0 1 0,-1-1 0,0 0 0,1 0-38,4-11-6,1 2 1,1 0 0,0 0-1,9-10 6,24-24-238,18-19 236,-33 36-5,-16 18 2,0 0-1,1 0 0,2 0 6,-9 8 5,0 0 0,0 0 0,-1-1 0,4-5-5,2-3 3,-5 6-121,0-1 0,-1 0 0,3-7 118,6-11-142,-3 8 186,-7 11-44,1 0-1,1 0 0,0 1 1,0-1-1,0 1 0,8-6 1,3-5-37,-1-1 1,8-12 36,-14 14 13,-9 15-10,0 0 1,1 0-1,-1 0 0,1 0 0,0 1 0,0-1 0,0 0 0,0 1 0,2-2-3,1-1 7,0 0-1,0 0 0,-1-1 1,0 1-1,0-1 1,0 0-1,1-4-6,2-3 12,10-7-170,-9 5 261,-6 9-81,1 0 0,1 0 0,-1 0 0,1 1 0,4-5-22,0 0 56,-1 1 0,-1-1 0,6-11-56,3-4 229,21-35-473,-26 40 230,0 0 0,4-17 14,-6 15 21,1 1 0,3-5-21,7-5 36,-11 20-12,-2-1 0,1 1 0,0-5-24,-4 8-11,1 0 1,0 1-1,0-1 1,1 1-1,0 0 1,0 0-1,4-3 11,-7 7-11,0 1 0,0-1-1,0 0 1,0 0-1,-1 0 1,1 0 11,0 0-14,-1 0 0,1 0 0,0 0 0,0 0 0,1 0 14,2-3-22,-1 0 1,0 0 0,0-1-1,-1 1 1,0-1 0,2-4 21,7-14 13,-3 5-9,4-9-4,0-1 132,-6 11-33,0 0-1,3-20-98,-6 21 332,-1 0 0,0-9-332,-3 20 91,2-26-203,-1 13 79,2-12 33,3-30-221,-5 46 252,-1-12 54,-1 22-59,1 0 0,0-1 0,0 1-1,2-5-25,5-53 108,-3 33-115,0-1 0,-2-10 7,1-36 42,-2 66-34,0 0 0,1-4-8,0 4 1,-1 0 0,0-5-1,-1 0-59,0-4 107,0-1-1,2 0-47,0 3-33,-2-1 0,-1-15 33,0 0 38,2 19 22,-2 0 1,0 0-1,-1 0 1,-1 1-1,0-1 0,-2-1-60,1 2-12,0 0 0,-1-11 12,3 10-48,-8-31-86,9 41 134,0 0 0,0 0 1,0 0-1,1-1 1,0 0-1,0 0 2,0 0 0,0 0 0,-1 0 0,0-1-2,-16-55 400,14 54-467,0 0-1,-1 0 0,0 1 0,-4-8 68,3 6 20,0-1 1,-3-6-21,7 14 22,0 0 1,0 0 0,0 1-1,-1-1 1,1 1 0,-1 0-1,1-1 1,-1 1 0,0 0-1,0 0 1,0 0 0,0 0-1,-1 0-22,-23-24 370,17 17-417,5 4 37,-1 0 1,1 0-1,-1 1 0,0 0 10,-1-2-15,1 1 0,0-1 0,0 0 0,0-1 0,1 1 0,0-1-1,1 0 1,-1 0 0,1 0 0,0 0 0,1-1 15,0 4 19,0 0-1,0-1 1,0 1 0,-1 0 0,1 0-1,-2 0-18,-8-17 277,10 18-259,1 0 0,-1 0-1,0 1 1,1-1 0,-1 1 0,-1-2-18,2 3-10,1 1-35,-3-4 25,0 0 0,1 1 0,-1-1 0,0 1 0,0 0 0,-1 0 0,1 0 20,0 1 59,0-1-1,0 0 1,0 1-1,1-1 0,-1 0 1,1 0-1,-2-3-58,4 5-98,-12-11 60,-6-4 19,14 11-44,-1 0-1,-1 1 0,-2-3 64,7 7 24,1 0 72,-7-8-8,-1 1-191,0 0 0,-1 0 0,1 0 103,-15-11 85,11 8 2,4 3-102,0 0 1,0 0-1,1-1 1,0 0-1,0-1 1,-2-4 14,4 5 78,-1 0 0,0 1 0,0 0-78,-11-15-6,15 19 85,1 3 64,-10-8 45,8 6-216,1 0-1,-1 0 1,0-1-1,1 1 1,-1-1-1,-1-2 29,0-1-61,3 6-47,0-2 86,-1 0 0,1 1 0,-1-1 0,0 1 0,1 0 1,-1 0-1,0-1 22,1 2 7,-35-26 9,36 26-10,0 0 10,0 0 32,0 0 10,0 0 6,0 0-26,0 0-124,-2-1-508,-11-5 1436,8 5-6914,5 1-2865</inkml:trace>
  <inkml:trace contextRef="#ctx0" brushRef="#br0" timeOffset="6">1745 26 2160,'-12'2'0,"8"-1"74,0 0 0,0 0 0,0-1 0,-3 1-74,7-1 16,1 0 0,-1 0 0,0 0-1,1 0 1,-1 0 0,1 0 0,-1 0 0,1 0 0,-1 0 0,0 0 0,1 1 0,-1-1-1,1 0 1,-1 0 0,0 0 0,1 1 0,-1-1 0,0 0 0,1 0 0,-1 1-16,1-1-10,-1 1-1,1 0 1,0-1 0,-1 0 0,1 1 0,0-1 0,-1 1 0,1-1 0,0 0-1,0 0 1,-1 1 0,1-1 0,0 0 0,0 0 10,19 3 827,0-1-1,12-1-826,17 2 1972,-44-2-1808,0 0 0,0 0 0,0 1 0,-1-1 0,1 1 0,0 0-1,1 2-163,24 9 445,112 31 2134,-138-43-2530,1 1 0,-1 0 0,1 1 1,-1-1-1,0 1 0,0 0 0,0 0 0,2 2-49,14 10 47,-5-6 405,0 3-400,-9-7-24,1 0-1,-1-1 0,6 4-27,5 1 477,0 0 0,2-1-477,27 15 49,-23-14-61,-18-7 37,1 1-1,-1-1 0,1 1 0,-1 0-24,13 6 55,-12-6-24,-1 0-1,1 1 1,-1-1 0,1 1-1,0 1-30,12 9-102,-1-1-1,15 7 103,-22-13-12,0 0 0,3 3 12,-5-3-21,1 0 1,8 4 20,0-2 79,11 10-79,-23-15 14,1 1 0,-1-1 0,0 1 0,-1 0-1,1 0 1,0 2-14,47 55-222,-44-51-2,3 2 286,-1 1 1,-1 1 0,0 0-1,2 6-62,-4-4 185,10 18-39,-14-30-152,1 0 1,-1 0-1,1-1 0,1 0 1,-1 0-1,1 0 1,-1 0-1,4 1 6,-1 0-56,1 1 0,-1 0 0,4 5 56,-2-2-28,8 10-64,-13-14 106,0 0-1,0 0 1,0-1 0,1 1 0,1 1-14,23 22-393,6 10 689,-27-28-328,-1-1 1,1 1 0,-2 1-1,2 2 32,-3-2 8,1 1 1,-2 0-1,0 1 0,0 1-8,11 30 439,-14-42-492,1 3 40,16 25-25,-16-27 14,0 1 1,0-1-1,0 1 0,0-1 1,-1 1-1,1-1 1,-1 1-1,0 0 1,0 0-1,0 0 24,0 0-13,-1-1 0,1 1 0,0 0 0,1-1 0,-1 1-1,1 0 1,0-1 13,0 4-13,0-1-1,0 0 1,-1 0 0,0 1-1,0-1 1,-1 1-1,1-1 1,-1 6 13,1 19-31,0-26 30,-1 0 1,0 1 0,0-1 0,-1 1-1,1-1 1,-2 2 0,0 15-4,1 10-164,1-16 333,0 0 0,-2 3-165,2-11-78,-1 0 0,2 0 0,0 8 78,0-7 17,-1-1-1,0 0 1,0 3-17,-1-8 14,0 5 27,1 0 1,-1 1-1,1-1 1,1 2-42,1 63-187,-2-10-65,0-38-333,1-16 570,-1 0 1,0 0-1,0 0 0,-1 0 0,-1 2 15,1 10 65,1-17-71,0-1 0,0 0 0,0 0 0,-1 0-1,1 0 1,-1 1 0,0-1 0,0 1 6,0-1-22,0 0 0,1 1 0,-1-1 0,0 1 0,1-1 0,0 1 0,0 0 0,1 3 22,-2 13-141,-1-4-292,1-13 434,0 1 0,0 0-1,1 0 1,0-1 0,0 1-1,0 0 1,0 2-1,1 3-13,-1 0 1,0 0-1,0 0 1,-1 0-1,-1 2 13,-1 28-804,2-33 751,0 0 0,0 0 0,-1 0 0,1-1 0,-1 1 0,0-1 0,-1 1 0,0 1 53,-6 12-2,-6 13-144,11-23 99,1-1 0,-1 0 0,-1 0 1,1-1-1,-2 2 47,-1 1 128,0 1 0,0 3-128,0 0-253,1-2 244,1 1 0,0-1 0,0 1 0,1 0 0,1 0 9,0-3 238,0-1 0,0 0 0,-1 0-1,0 0 1,-1-1 0,-3 6-238,-45 68 367,32-55-1499,14-19 1132,0 1 1,0 0 0,1 1-1,1-1 1,-1 1 0,1 1-1,-24 76 119,21-61-164,5-20 48,1 0 0,-1-1 0,0 1 0,-1-1 0,1 0 0,-4 4-3,-9 13-191,1 0 540,-1-1 0,0 0 0,-9 5-349,-12 17 190,31-37-155,1 1 0,1-1 0,-1 1 0,1 0 1,0 0-1,1 1 0,0-1 0,-2 6-35,-12 25-75,-33 44-36,39-64 336,-13 14-225,-3 7-237,12-18 240,8-13 62,2 1-1,-6 8-64,-10 18-102,15-26-62,0-1 1,1 2-1,-2 4 164,3-6 30,-1 0 0,0 0 0,-1 0 1,1-1-1,-2 0 0,0 1-30,-4 5-117,-21 20 348,20-21 12,0 1 0,-5 6-243,-27 41-72,31-43 63,-9 13 1,12-12-38,-6 15 46,7-14-42,-6 10 42,10-22-93,0-1 1,-1 1 0,0-1 0,0 0-1,0 0 1,-1-1 0,0 0-1,0 0 1,-1 0 92,-7 6-132,-47 30 288,46-29 246,1 0 0,-13 13-402,22-19-24,-37 39-612,38-38 653,0 0 0,0 0 1,0 0-1,1 0 0,0 1 0,-1 3-17,0-2 0,0 0 0,0 0 0,0 0 0,-4 4 0,-19 24-299,24-33 54,3-2 231,0-1 0,-1 0 1,1 0-1,0 0 0,-1 0 0,1 0 0,0 0 1,-1 0-1,1 0 0,-1 0 0,1-1 0,-2 1 14,-7 2-19,0 1 0,-1 0 0,1 1-1,1 0 1,-1 0 0,1 1 0,0 0-1,0 1 1,-7 6 19,8-5 38,0-1 0,-1 0-1,0 0 1,0-1 0,-3 1-38,-9 6 548,-3 3-176,-1-9-982,21-6 779,-1 1 0,1-1 1,-1-1-1,0 1 0,-1-1-169,5 0 275,1 0-243,-2 0-41,1-1 1,-1 0-1,1 1 0,-1-1 1,1 1-1,-1-1 0,0 1 1,1 0-1,-2-1 9,2 1-14,-46-8-1013,46 8 1002,1 0 30,-15-2 309,11 1-182,0 0 1,0 0 0,0 1-1,0 0 1,-1 0-133,1 0 161,4 0-121,0 0 2,0 0-20,0 0 15,-14 0 216,-9 0 774,22 0-1040,1 0 42,0 0 182,-2 1-131,-1 0 1,1 1 0,-1-1-1,0-1 1,0 1 0,-1 0-81,1 0-102,0 1 0,-1-1 0,1 1 1,0-1-1,1 1 0,-1 0 0,0 0 0,0 0 1,1 1 101,1-3 185,1 0 134,0 0-94,-11 10-817,3 1 730,0-1 1,1 2-1,1-1 0,-1 2-138,2-3 179,0 0 0,-6 6-179,7-10 4,0-1 9,0 0 0,1 0 0,0 0-1,0 0 1,0 1 0,0 1-13,3-6 7,0-1-17,-12 15-1046,19-22 1093,0 1 0,-1-1 0,0 0 0,0-1 0,0 0 0,-1 0 0,-1 0 0,5-9-37,-1 3 38,0 0-1,4-5-37,2-1 1,-9 13-8,0 0 0,0 0-1,0 1 1,0 0 0,1 0 0,0 0 0,2 0 7,6-6 0,-12 10 1,1-1 0,0 1 0,0-1 0,0 1 0,0 0 0,1 0 0,-1 0 0,1 1 0,0-1-1,-3 2 29,-1 0 93,0 0 27,0 0 23,0 0 24,0 0 56,0 0-28,-1 0-184,-4 3-23,0-1 0,0 1 1,0 1-1,0-1 0,1 1 1,0-1-1,-1 1 0,2 0 0,-2 2-17,-6 6 28,8-9 3,0 1 0,0 0 0,1 0 0,-1 0 1,1 0-1,0 0 0,0 0 0,1 1 0,-1-1 1,1 2-32,-2 4 76,-1 0 0,-3 5-76,-2 4 5,6-11-1,-1 0 0,0 0 0,0 0 1,-1-1-1,0 0 0,-4 5-4,8-11-8,1-1-19,0 1-1,0 0 1,0-1-1,-1 1 1,1 0-1,0-1 1,-1 1-1,1-1 1,0 1-1,-1 0 1,1-1-1,-1 1 0,1-1 1,-1 1 27,-9 13-301,0 3 503,6-9-33,0-1 1,0 0-1,-3 3-169,6-10 0,-6 13-278,2-5 278,2-2 0,-14 24-136,16-29-8,1-1 185,0 0 30,0 0-127,0 0-7,0 0 103,0 0 17,0 1-63,0 0 0,0-1 0,0 1 1,0 0-1,0 0 0,0-1 0,0 1 0,0 0 0,0-1 0,-1 1 0,1 0 0,0-1 0,0 1 0,-1 0 0,1-1 6,-1 1 0,1-1-1,0 1 0,0 0 0,-1-1 0,1 1 0,0 0 1,0-1-1,0 1 0,0 0 0,-1-1 0,1 1 1,0 0-1,0-1 0,1 1 0,-1 0 0,0-1 0,0 1 1,0 0-1,0-1 0,0 1 1,1 0 11,-1-1 1,0 0 0,0 1-1,0-1 1,1 1-1,-1-1 1,0 0-1,1 1 1,-1-1-1,0 0 1,1 0-1,-1 1 1,0-1-1,1 0 1,-1 0-1,0 1 1,1-1 0,-1 0-1,1 0 1,-1 0-1,0 0 1,1 1-1,-1-1-11,2 0 187,-2 0-368,0 0-59,14 10 184,-12-9 50,0-1 0,1 1 1,-1 0-1,0-1 1,0 0-1,0 1 0,1-1 1,-1 0-1,1 0 6,16 2-25,-8 2-19,-9-3 39,1 0 0,-1 0-1,1-1 1,-1 1 0,0 0 0,1-1-1,-1 0 1,1 0 0,-1 1-1,1-1 1,-1-1 0,1 1 0,-1 0-1,1-1 1,2 0 5,-2 0 5,10 0 13,2 1-29,0 0 0,-1 1 1,8 2 10,16-3 236,7-4-298,-44 4 96,11 2-1,-10-1-32,0-1 0,0 1 0,0-1 0,0 0 0,-1 0 0,1 1 0,0-1 0,0-1 0,0 1 0,0 0 0,0 0 1,-1-1-1,2 1-1,2-2 5,0-1 1,1 0-1,-1 1 1,1-2-6,8-5 3,16-5 578,-6 7-1072,-16 3 707,-7 3-70,5-1-45,-2 0-173,-2 1 77,0 1 1,-1-1 0,1 0 0,0 0 0,0 0 0,0 0-1,-1 0 1,1 0 0,-1 0 0,1-1 0,-1 1 0,1-1-1,-1 1 1,1-2-6,-1 2-32,-1 1-26,1-6 260,-1 2-61,0-5-54,0-1-1,0 1 0,-2-1 1,0-3-87,-3-11-56,3 12-14,-1-1 0,-1 1 1,-1-4 69,-6-23 70,-8-1-83,6 9 64,13 30-30,-1 0-5,1-1-1,-1 1 1,1-1 0,-1 1 0,1 0-1,-1-1 1,0 1 0,1 0-1,-2-1-15,-5-10 58,-4-14-74,7 14 4,4 11-8,0 1 14,0 0 76,0 0-6,0 0-96,0 0 16,0 0 161,0 0 24,0 0-83,0 0-9,0 0 54,0 0 34,0 0 87,0 0-24,1 1-198,6 8-27,-1 0-1,0 0 1,0 0-1,-1 1 1,0 0-1,0 0 1,-1 0-1,1 8-2,10 23-97,-13-27 88,-1-10-8,0 0-1,-1 0 0,1-1 1,0 1-1,2 2 18,-2-1-37,1 4 13,17 51 347,-17-54-336,4 30 110,-5-27-99,-1-7-1,-4 8 0,2-2 3,-1 2-10,-5 9-138,7-17 142,-1 2-26,2-3 25,-1 1 1,1-1-1,-1 1 0,0-1 0,0 0 0,0 1 1,0-1-1,0 1 7,-3 1-12,1-1-9,1 1 1,-1-1 0,1 1 0,-1 0 0,1 0 20,-5 9 143,7-11-121,-5 5 15,-13 7-64,18-13 10,0 0 6,0 0 2,-8-1-12,-5 1 58,0 0 1,0-2-1,0 1 0,0-2 0,1 0 1,-11-4-38,18 6-49,0-1 0,0 1 1,0 0-1,0 0 0,0 1 0,0-1 1,-1 1 48,-53-3-100,54 3 148,0-1 0,0 0 0,1 0 1,-1 0-1,0 0 0,-1-2-48,-17-3 51,10 3 248,-4 0-465,1 0 0,-1 1 0,-2 1 166,16 0-23,0 1-1,0-1 1,0 0 0,0 0-1,0 0 1,-1 0 23,-1-3 31,-9-7-36,14 10 3,-1 1 0,1-1 1,-1 1-1,1-1 1,-1 1-1,1 0 0,-1-1 1,1 1-1,-1 0 0,1-1 1,-1 1-1,0 0 1,1-1-1,-1 1 0,0 0 1,0 0 1,-3-21-304,6 12 292,1-1 1,0 1-1,1 1 1,0-1-1,0 1 1,1-1-1,0 1 0,0 0 1,1 1-1,0-1 1,0 1-1,2-1 12,-3 3 31,0-1 0,-1 0-1,0 0 1,0 0 0,-1-1-1,1 1 1,-1-1 0,-1 0-1,2-3-30,-1 0 12,2 0 0,-1 0 0,7-9-12,8-13 605,-15 27-646,-2 2 64,0 1 0,-1 0 1,2 0-1,-1 0 1,0 0-1,2-2-23,-2 2 27,3-2-21,-2 1-18,0 1-1,-1-1 1,1 1-1,0 0 0,0 0 1,0 1 12,5-5 1,-7 5 147,13-10-11,-13 10-96,0 0-1,1 0 1,-1 0-1,1 0 1,-1 0-1,1 1 1,-1-1 0,1 0-1,0 1 1,-1-1-1,1 1 1,0-1-1,0 1 1,-1 0-1,1 0 1,0 0-1,0 0 1,-1 0 0,2 0-41,3 1-159,-5-1 192,-1 0 2,0 0-24,1 0-15,21 11-6,-17-10 50,-1 1 0,1-1 0,-1 1 0,1-1 0,0-1 0,0 1 0,-1-1 0,1 1 0,0-2 0,0 1-40,10-1 200,0-1 0,7-2-200,-5-2-47,-7 1 38,-7 3-429,-1 1 0,1-1 0,-1 0 0,0 0 0,0 1 0,1-2 0,-1 1 438,2-3-1092,-2 4-2216,-2 1-3529</inkml:trace>
  <inkml:trace contextRef="#ctx0" brushRef="#br0" timeOffset="7">921 670 2160,'2'-13'-85,"-1"10"-341,-3 5 5,-27 25 3309,28-26-1552,1-1-508,0 0-252,0 0-192,-14 8-75,10-5-300,-3 1 55,-14 13 655,20-16-451,1-1 15,-4 3-317,0 1 0,0 0 0,0 0 0,0 0 34,3-2-36,-8 9 421,0 1 1,-2 4-386,0 0 813,-9 10-813,4-7 421,2 0-1,0 1 1,-10 20-421,1-5-299,16-24 298,0 0 0,-1 3 1,3-6 33,0-1-1,0 1 1,-1-1 0,-2 2-33,-11 14 272,11-9-85,-7 13-187,-6 11-279,16-29 250,1 0 1,1 0-1,0 0 0,0 0 1,1 1-1,0-1 1,-1 7 28,3-12-35,-5 33 209,3-18 84,-1-1-1,-1 1-257,4-15-5,0-1-1,-4 15 3,2-6-98,1-1 0,0 0 1,0 0-1,1 7 101,0-13-30,-1 0 0,0 0 0,0-1 1,0 1-1,0-1 30,-1 2 46,2-5 229,0-1-32,-1 7-547,0-4 247,0 0 22,1 0 0,0 0-1,0 0 1,0-1 0,0 1 0,0 2 35,0 2 1,0-6 26,0-1 82,0 1 3,-2 12-94,1 2-100,1-15 49,0 0 23,0 0 124,0 0 51,0 0 87,0 0-28,-5 10-248,5-10 71,0 0 10,0 0 7,-4-11 7,2 5-60,1 1 1,0-1 0,0 1 0,0-1-1,1 0 1,0 0 0,0 1-1,1-1 1,-1 0 0,1-1-12,2-7-30,0 2-40,-1 1 0,2-1 0,2-6 70,20-41-188,6-40 1361,-28 87-992,1 0-1,1-3-180,-1 5 126,-1 0-1,0 0 1,0-5-126,1-4 678,5-12-678,2 10 514,-8 15-511,0 0 0,0 0 0,1-1-3,-1 2 18,0-1 0,0 1 0,-1 0 0,2-4-18,17-32 299,-14 29-408,-1 0-1,-1 0 1,0-3 109,-3 9-14,1 0 1,-1 0-1,1 1 1,0-1-1,0 1 1,1 0-1,3-3 14,7-8 332,6-11-255,-12 15-71,1 0 0,0 1 0,3-3-6,6-7 314,-15 17-209,0-1 1,-1 1-1,1 0 0,1 0 1,1-1-106,15-17 73,-15 18-100,-4 2 41,1 1 0,-1-1 0,0 0 0,1 0 0,-1 0 0,0 0-1,0-1 1,-1 1 0,1-1 0,0 0-14,6-7 75,-6 8-22,0-1-48,1-1 0,-1 1-1,1 0 1,0 0 0,0 1-1,1-2-4,1 0 39,-4 3 109,6-5 26,-6 4-166,8-8 18,-7 8-12,0 0 1,-1 0-1,1 1 0,0-1 1,0 0-1,0 1 0,0-1 0,2 0-14,-3 2 5,-1-1 0,1 1 0,-1 0 0,1 0 0,-1-1 0,1 1 0,-1 0 0,1-1 0,-1 1 0,1-1 0,-1 1 0,0 0 0,1-1 0,-1 1 0,0-1 0,1 0-5,6-8 20,-6 7-9,0 1-1,1 0 0,-1 0 0,1 0 0,-1 0 0,1 0 0,-1 1 0,1-1 1,0 0-11,2 0 15,-3 0 10,-1 1 51,0 0-8,13-5-85,-12 5 43,0 1-1,0-1 0,0 0 1,0 1-1,0-1 1,0 0-1,-1 1 1,1-1-1,0 1 0,0-1 1,0 1-1,-1 0 1,1-1-1,0 1 0,-1 0 1,1-1-1,-1 1 1,1 0-1,-1 0 1,1 0-1,0 0-25,-1 0-18,1-1 11,-1 0-19,1 2-2,0 1 0,0-1 0,0 0 0,0 0 0,0 0 0,0 3 28,11 57 36,-10-58-40,-2-2-3,3 22 0,-2-14 26,0-1 64,1 0-1,0 1 1,1 1-83,0 12-92,-1-17-9,0-1 0,0 1 0,1 0 0,0-1 0,2 4 101,-1-3 36,-1 0 0,-1 1 0,2 3-36,3 8 28,-7-17-40,1 1 1,-1-1-1,0 1 0,1-1 1,-1 1-1,0-1 1,0 1-1,0 0 12,1 14 166,4-5-141,-2-2-61,0 0-1,-1 0 1,0 4 36,3 8-31,-4-19 79,18 38-253,-18-39 198,-1-1 6,0 0 10,0 1 0,0-1 0,0 0 0,0 1 0,0-1 0,0 0 0,0 1 1,0-1-1,1 0 0,-1 1 0,0-1 0,0 0 0,0 0 0,1 1 0,-1-1 0,0 0 0,0 0 0,1 1 0,-1-1 0,0 0 0,0 0 0,1 1-9,0 0 25,1 0 0,-1 0 0,0 0 0,0 0 0,0 0 0,0 1 0,0-1 0,0 1 0,0-1 0,0 1-25,0 1 91,1 1 1,-1-1-1,0 0 0,0 1 0,0-1 0,0 1 0,0 0-91,-1-3-132,0-1 29,0 0 206,0 0 27,-2 1-108,-2 3-36,0-1 0,0 0 0,-1 0 0,-4 2 14,7-4 3,0 0 0,0 0-1,0 0 1,0 1 0,0-1 0,1 1 0,-1-1-1,0 2-2,-2 0 17,1 0 0,0 0 0,-1-1-1,1 1 1,-1-1 0,-2 2-17,-10 6 27,6-2-21,-1-2-1,1 1 1,-2-2 0,1 1-1,0-2 1,-1 1-1,-6 0-5,16-4 4,-1 0 0,1-1 0,0 0 1,0 1-1,0-1 0,0 0 0,-1 0-4,-23 2 12,25-2-10,-1 0 0,1 0 0,0 0 0,0 0 0,-1 0 0,1 1 0,0-1 0,0 0 0,-1 1 0,1-1 0,0 1 0,0 0 0,0-1 0,-1 2-2,-1 0 12,1-1 0,2-1 1,-17 12 18,-10 4-124,22-14 68,0 0 0,1 1 0,-1 0 0,1 0 0,-1 1 0,1-1 0,-3 5 25,-46 53 463,50-58-508,0 0 0,-1 0-1,1 0 1,-1-1 0,-1 1 45,-14 10-169,2-1 164,-1-1 1,0-1-1,-13 5 5,0 1-15,22-11-31,-13 7 103,-10 9-57,-1 0 97,30-19-147,1-1 0,0 1 0,0 0 0,1-1 1,-1 1-1,0 0 0,-1 2 50,-8 7 44,7-6 26,4-4-64,-1 0 0,1 0 0,-1 0 1,1 0-1,-1 0 0,0 0 0,0-1 1,1 1-1,-1 0 0,0 0 0,0 0-6,-10 8-65,9-5-28,1-3 22,1-1 150,0 0 21,0 0-104,0 0-16,0 0-19,0 0-160,0 0 29,7-5 423,0-1-294,-1 0 1,1 0-1,5-7 41,20-20-121,-21 23 128,-1 2 0,1 0-1,1 0 1,-1 1 0,1 0-1,1 1 1,7-3-7,2-1 103,-2 0-1,20-13-102,-39 22 75,4-1 97,3-1-127,0 0-1,0-1 0,4-2-44,-10 4-3,0 1 0,0 0-1,0 0 1,-1-1-1,1 1 1,0-1-1,-1 1 1,1-1 0,-1 0-1,0 0 1,2-1 3,4-7-20,17-11-27,12-17 130,-27 30-100,0 1 0,0 0 0,1 0-1,0 1 1,1 1 0,-1 0 0,1 0 0,10-3 17,12-4 21,-19 9-20,-3 1 21,0-1 0,0-1 0,7-3-22,0-4 193,-16 9-193,0 0 0,0 1 1,0-1-1,0 1 0,1 0 0,-1 0 0,0 0 1,0 0-1,1 0 0,-1 0 0,1 1 0,-1-1 1,1 1-1,0-1 0,-1 1-6,0-1 1,0 1-1,1-1 0,-1 0 1,0 0-1,0 0 1,0 0-1,0 0 0,1-1 7,-3 2-1,30-13 98,-29 12-148,2 1 55,0 0 0,0-1-1,-1 1 1,1-1-1,0 0 1,0 0 0,-1 0-1,1 0 1,1-2-5,18-6 73,-12 6-348,-7 2 317,0 0 0,0 0 0,0 0 0,0 0-1,1 0 1,1 1-42,-5-1 193,0 1 31,0 0-30,0 0-38,0 0-136,1 0-28,0-4 26,-1 3 82,0 1-1,-8-17-240,6 11 95,-1 0 1,1 0 0,0 0-1,0-4 46,-4-10 28,-8-35 239,12 40-27,2 14-273,0 0 1,0-1-1,0 1 0,0 0 1,0-1-1,0 1 0,-1-1 1,1 1-1,0 0 0,-1-1 1,1 1-1,-1 0 0,0 0 1,1-1-1,-1 1 0,0 0 33,-20-34-2,19 33 7,-2-2-2,-17-22 183,19 23-180,-11-20-33,13 22 60,-1 0 1,-1-4-28,-13-26-206,10 20 155,5 11 43,-1-1 3,1 1 0,0-1 0,-1 1 0,1-1-1,0 0 1,0 0 0,-1 1 0,1-1 0,0 0 0,0 1-1,0-1 1,0 0 0,0 0 0,0 1 0,0-1-1,0-8-160,5 18-236,-2 3 365,-1-5 33,1 0 0,-1 1-1,1-1 1,0 0 0,1 0-1,0-1 1,0 1-1,1 1-1,2 2 1,-2 1 1,1 1-1,-1-1 0,-1 1 0,0 0 0,0 2-1,7 20 0,-6-14 73,2 17-17,-3-24 3,-2 1-1,1 5-58,-3-18-1,0 0-17,0 14 22,2-8-2,-1-1-3,0-4-4,-1 0 1,-1 17 92,1-17-80,-1-1 0,1 0-1,0 0 1,-1 0 0,1 0-1,-1 0 1,1 0 0,-1 0 0,1 0-1,-1-1 1,0 2-8,0-1 33,1-1 83,0 0 2,0 0-74,-15 11 6,5-5-36,7-4-41,-1 0 1,0 1-1,0-1 0,-3 1 27,-12 8 316,13-8-323,0-1 1,0 0-1,-1 0 1,1 0-1,0-1 1,0 0-1,-1 0 1,1-1-1,-1 0 1,0 0 6,-2 0-10,0 1 0,0-1 1,1 2-1,-8 1 10,6 1-40,7-3 29,0 0 0,1-1 1,-1 1-1,0 0 1,0-1-1,1 0 0,-1 1 1,0-1-1,0 0 0,0-1 11,1 1 0,-8 2 0,-10 2-9,15-3 5,1 0 1,0 0 0,0 0 0,-1 0 0,1 1 0,0 0-1,0 0 1,0 0 0,1 0 0,-1 0 0,0 1-1,1 0 4,-5 2 3,-4 5 16,0 1-1,-3 4-18,5-6-3,0 0-1,1 1 1,0 1-1,0 0 1,2 0-1,-4 6 4,10-16 255,-1 1-263,1 0 0,-1 0 0,-1-1 0,1 1 1,0-1-1,-1 1 8,2-1 4,-1 1-201,-4 3 147,1 1 71,-1-1-1,0 0 0,0 0 0,0-1 0,-1 1 1,1-1-1,-1-1 0,0 1 0,-4 0-20,-6 4 21,2 0-1,0 0 0,1 1 0,-1 1-20,13-8 27,-4 3-21,-20 23 213,25-27-83,1-1 37,-1 1-26,-12 13-167,-1-2-576,13-11-23,1-1-1309,0 0-1709,0 0-5589</inkml:trace>
  <inkml:trace contextRef="#ctx0" brushRef="#br0" timeOffset="8">1683 3884 1080,'-1'1'1,"-13"5"283,1-1 0,-1 0 0,-7 1-284,17-4-82,1-1-1,-1 0 1,1 1-1,0 0 1,0 0-1,-2 1 83,0 0-106,-2 1-394</inkml:trace>
  <inkml:trace contextRef="#ctx0" brushRef="#br0" timeOffset="9">1562 3978 1712,'2'-4'-97,"-2"2"157,0 1-1,1-1 1,-1 0 0,1 1 0,-1-1-1,1 0 1,0 1 0,0-1-60,0 1 33,-1 1 1,1-1 0,-1 1 0,1-1-1,0 1 1,-1-1 0,1 1 0,-1 0-1,1-1 1,0 1 0,0 0 0,-1 0-1,1-1 1,0 1 0,0 0 0,-1 0-1,1 0 1,0 0 0,0 0 0,-1 0-1,1 0-33,12-1 110,0-1 1,-1 0-1,1 0 0,-1-1 0,12-5-110,11-2 71,-20 2-1686,-15 8 927</inkml:trace>
  <inkml:trace contextRef="#ctx0" brushRef="#br0" timeOffset="10">1470 3944 7984,'0'0'0,"6"-3"0,3-2 0,6-4-5512</inkml:trace>
  <inkml:trace contextRef="#ctx0" brushRef="#br0" timeOffset="11">1573 3894 1624,'0'0'0,"5"-1"0,2 0 0,5-2-744</inkml:trace>
  <inkml:trace contextRef="#ctx0" brushRef="#br0" timeOffset="12">1678 3865 992,'0'0'0,"6"-4"0,5-4 0,-1 1 184,1-3-184,-5 6 192,-4 4-192,7-6-600</inkml:trace>
  <inkml:trace contextRef="#ctx0" brushRef="#br0" timeOffset="13">1579 3948 3320,'4'2'18,"-2"-2"67,-1 0 0,1 1 0,-1-1-1,0 1 1,1-1 0,-1 1 0,0 0-1,1-1 1,-1 1 0,0 0-1,0 0 1,0 0 0,1 1-85,-2-2 771,-3 1 1682,3-1-1451,6-5-704,1-1-67,1 0 0,0 1 0,0 1 1,6-3-232,-6 2 22,1 1 0,-1-1 1,0-1-1,8-5-22,-8 3 140,-1 1 0,0-1 0,5-6-140,-9 10 113,0 1 0,0-1 0,1 1 0,1-1-113,10-12 308,5-7 15,1 0-1,1 2 0,3-2-322,-16 15 135,-4 3-38,1 1 1,0-1-1,-1 1 1,1 1-1,1-1 1,-1 1 0,1 0-1,-1 0 1,1 1-1,0 0 1,0 0-98,6-2 253,-1 0-1,0 0 1,-1-1 0,1-1-1,-1 0 1,10-7-253,17-11 87,-17 13 30,-20 10-80,-1 1 201,0 0 56,0 0 28,0 0-60,0 0-259,0 0-56,0 0 17,0 0-2,-6 9-31,-7 4 69,-1 1 1,0-2-1,0 0 1,-1 0-1,-2-1 0,12-7 11,-21 14 27,-25 19 6,40-28-25,7-5-18,0 0 1,-1-1-1,0 1 0,1-1 0,-5 2-1,6-4-5,0 1-1,0 0 1,1 0 0,-1 0-1,1 0 1,-1 0 0,1 0-1,0 1 1,0-1 0,0 1 5,-7 6-140,8-7 28,1-2-67,-2 1 154,0 0 0,0 1 1,1-1-1,-1 1 0,0 0 1,1-1-1,-1 2 25,-6 5 65,-51 40-56,37-32 277,19-14-277,5-2 0,8-6 8,-5 4-13,-1-1 0,0 0 0,1 0 1,2-3-5,56-62 102,-59 63-95,0 0 1,-1 0-1,0 0 0,2-5-7,-2 5 6,0 0 0,-1 0 0,2 0 0,-1 1 0,0 0 1,2-2-7,19-15 225,1 0 1,7-3-226,-18 14 30,20-13 139,2 2-12,-1-3-74,11-10 464,-40 28-556,5-8 4,0 4 6,-9 8 1,1 0-1,-1-1 1,0 1 0,0 0 0,1-1-1,-2 0 1,1 1 0,0-1-1,0-2-1,0 3 8,-1 0 0,1 0 0,-1 0 0,1 0-1,0 0 1,0 0 0,1-1-8,1-1 13,10-7 47,-11 8-44,1 0 0,0 0 0,-1 0 0,0 0 0,1-2-16,4-6-8,-5 6-3,0 0-1,1 0 1,0 0 0,0 1-1,2-3 12,2 0-47,2-4 138,1 1 0,-1 1 1,8-5-92,-8 8-31,-1 0 1,-1-1-1,1 0 1,-1-1 0,0 0-1,0 0 31,-5 4 37,1 1 0,0 0 0,-1 0 0,2 0 0,-1 0 0,2-1-37,0 1 101,0-1 0,0-1 0,2-1-101,1-2-2,0-1 0,-1 0 0,0 0 0,0-1 0,2-5 2,36-70 146,-43 81-168,-1-1 0,2 1 0,-1-1 0,0 1-1,3-2 23,-2 2-14,0 0-1,0-1 0,-1 1 0,3-4 15,-3 2 5,1 1-1,-1 0 1,1 1 0,5-5-5,-3 2-7,44-41-121,-20 21 360,-24 22-226,0 0-1,0 0 1,0-1 0,-1 1-1,0-1 1,0-1-1,0 1 1,1-5-6,28-62-280,-24 48 284,-6 14 10,1 0 0,0 0 1,5-6-15,-1 4 77,-1-1 0,0 0-1,1-4-76,-8 13 24,0 3-33,0-1 0,0 0-1,0 1 1,0-1 0,1 1 0,-1 0 0,1-1 0,-1 1 0,1 0-1,0 0 10,19-26-50,-20 27 38,-1 0 21,1 0 0,-1 0 0,1 0 1,-1 0-1,1 0 0,0 0 0,-1 0 1,1 1-1,0-1 0,0 0-9,5-7 206,10-22-273,-9 15-82,8-11 149,-11 20 2,-1 0-1,0-1 0,0 1 0,-1 0 1,0-1-1,0 0 0,0-1-1,4-14 103,-3 12-92,1 2 0,1-1 0,-1 0-1,3-1-10,1-4-155,3-1 207,19-36 284,-30 51-254,0 0 7,30-57 180,-28 55-269,-1 0 0,0 0 0,-1 0 0,1 0 0,0 0-1,0 0 1,-1 0 0,1-1 0,1-4-4,0 1-3,0 0 0,-1 1 0,1-7 7,2-6 30,-4 17-6,5-12-876,-3 3-4273,-2 5-3301</inkml:trace>
  <inkml:trace contextRef="#ctx0" brushRef="#br0" timeOffset="14">2457 144 1624,'0'0'729,"0"0"-101,0 0-424,0 0 7,0 0 434,0 0 15,0 0-393,2 2-127,80 65 2360,-54-50-1645,-23-14-722,1 0 0,-1 1 1,0-1-1,0 1 0,0 0 0,-1 1 1,2 0-134,2 6 175,0-1 1,5 10-176,-1-1 303,-10-15-173,1 0 0,-1 1 0,0-1 1,0 1-1,0 2-130,0-2 15,-1-1 0,1 1 1,0-1-1,0 0 1,1 0-1,1 2-15,44 57 471,-46-60-402,0 1 1,1-1 0,-1 0 0,-1 1 0,1-1-1,1 4-69,-3-6 214,9 16 338,10 23-168,-10-23-411,-8-16-1,0 0-1,-1 1 0,1-1 0,0 0 0,-1 1 1,1-1-1,-1 0 0,0 1 0,1 0 29,1 5 9,1 0-1,0-1 1,0 1-1,1-1 0,0 1 1,0-1-1,1 1-8,9 14 103,-4-6 3,0 1 1,0-2 0,8 8-107,2-1-76,-14-16 88,0 2 0,0-1 0,2 5-12,-7-11 10,3 6 253,13 19-127,-17-24-116,13 16 56,1 5 273,-13-21-535,-1-1 18,1 1 205,3 2-7,-1 1 1,1 0-1,-1 0 1,1 1-1,-1-1 1,0 1-1,0 2-30,15 22 46,-14-23-1,0 0 0,-1 1 0,0-1 1,1 3-46,4 10 105,1 4-258,-9-22 82,0-1 74,1 1 10,-1-1 1,1 1-1,-1 0 0,1-1 1,-1 1-1,1-1 0,-1 1 1,1 0-1,-1 0 0,1-1 0,-1 1 1,0 0-1,0 0 0,1-1 1,-1 1-14,2 4 116,1 1-89,-2-5-22,-1 1 0,1-1 0,-1 0 1,1 1-1,-1-1 0,1 0 1,-1 1-1,0-1 0,0 1 0,0-1 1,0 1-6,1 4 39,0-1-46,9 21-171,8 10-109,-18-35 282,6 12 241,-2-7-236,-1 0 0,-2-4 8,0-1 0,0 1 0,0 0 1,-1-1-1,1 1 0,0 0 1,-1 0-1,1-1 0,-1 1 0,0 0 1,1 0-1,-1 0 0,0 0 1,0 0-9,0 2 41,7 64-94,-7-66 40,0 1 0,1 0 0,-1-1 0,1 1 0,0-1 0,1 3 13,3 13-234,-5-11 212,0-2 18,1-1 0,-1 1 0,1 0 0,0 0 0,0-1 0,2 4 4,0 1 16,-1 0 0,0 0 0,0 1 0,-1-1 0,0 1 0,-1 2-16,4 31-724,-3-23 998,0-14-265,1 16 7,-2-22-48,0 0 9,0 0 45,0 0 2,0 3-8,1 0 1,-1 0 0,0 0 0,0 0 0,-1 0 0,1 0-17,-3 10-75,0-1 1,1 1-1,1-1 0,0 1 1,1 0 74,-1 2 14,0 1 0,-1 0-14,0 0-150,0-1 1,1 2 149,2-7-301,-1-6 351,0 0 1,0 1-1,-1-1 1,1 0-1,-1 0 1,0 0-1,0 1 1,-1-1-1,0 2-50,-3 8-102,3-10 41,1-1 0,-1 1 0,1 0-1,0 0 1,1 0 0,-1 0 61,-5 18 492,6-21-803,0-1 254,-4 11 488,-1 3 75,3-9-556,0 0 0,1 0 0,-1 1 0,1-1 0,0 0 0,0 1 0,1 3 50,-1 11-23,0 0 1,-2 1 0,-4 17 22,0-12 8,5-17 47,-1 0-1,1 0 1,1 0-55,0-6-73,0 1 0,1-1 0,-1 0 0,-1 0 0,1 0 0,-1 2 73,-5 14 217,-4 26-129,7-32 117,3-6 32,0 12-282,0 0 0,-2 0-1,0-1 1,-1 1 0,-4 10 45,4-17 60,-5 14-47,9-25-45,-1 0 4,-1 2 25,0-1 0,-1 1 0,1 0 0,-1-1 0,0 0 0,0 1 0,1-1 0,-2 0 0,1 0 0,-1 0 3,-16 11-81,19-12 52,-12 11 8,13-12-35,-1 1 1,0 0-1,1 0 1,-1-1-1,0 1 1,1 0-1,-1 0 1,1-1-1,-1 1 0,1 0 1,0 0-1,-1 0 1,1 0-1,0 0 1,0 0-1,0 0 1,-1 0 55,6-1 37,-1-1 1,0 0 0,1 0-1,-1 0 1,0 0 0,2-2-38,9-2 28,-12 4-12,0 0 1,0 0-1,0 0 0,0-1 0,-1 1 0,1-1 0,-1 1 0,1-1 0,-1 0 0,1 0 1,-1 0-1,0 0 0,1-1-16,0-2 2,0 0 0,0 0 0,0 0 1,-1 0-1,1 0 0,0-5-2,19-49-72,-22 58 80,16-47-297,-15 44 287,0 0 1,0 0-1,1 0 1,-1 0-1,2-1 2,3-7-64,-2 2 103,0 1 0,1 0 0,2-2-39,6-11 25,-4 4 52,0-1 0,1-10-77,7-14 149,-12 30-312,0-1-1,1-9 164,-4 12-153,2-7 9,-3 11 161,1 0 1,-1 1-1,1 0 1,0-1 0,1 1-1,0-1-17,-1 3 33,-1 2-34,1-10 51,0 1-51,2-7-41,-1 0-1,-1-5 43,-1 14 66,0 0 0,2-7-66,-3 13 2,0 1-1,0 0 0,0-1 1,0 1-1,-1 0 1,1-1-1,0 1 0,-1 0 1,0-1-1,1 1 0,-2-1 0,-2-13 1,4-18-19,0-3 17,1-3-11,-1 20 38,2 1 1,0-1-1,2-3-27,-4 20 51,1 0-1,-1-1 1,0 1-1,0-1 1,0 1-1,0-1-50,0-11 219,0 14-220,-1-6 4,1 6 12,-7-15-256,5 14 238,1 0 0,0-1 0,0 0 1,-1 1-1,1-1 0,1 0 0,-1 1 1,0-2 2,-1-5 6,-1-3 15,1-2 1,0 1 0,1 0 0,0-5-22,-1-7 46,1-1-9,1 14-74,-1 1 0,-1-7 37,2 16 50,-1 1 0,1-1 1,-1 0-1,0 0 1,0 1-1,1-1 0,-1 0 1,0 1-1,0-1 0,-2-1-50,0-1-2,2 3-51,1 1 3,0 0 60,0 0 12,0 0-4,0 0 31,0 0 134,0 0-11,0 0-175,0 0-33,0 1 24,-2-1-11,1 1 0,-1 0 0,1 0 0,-1 0 0,1 0 0,-1 0-1,1 0 1,0 0 0,0 0 0,0 0 0,-1 0 0,1 1 0,0 0 23,1-1-9,-1 1 0,1-1 0,-1 1 0,1-1 0,0 1-1,0 0 1,-1-1 0,1 1 0,1 0 0,-1 0 9,0 3 11,3 111-247,-3-106 92,-1 0-1,0-1 1,0 1-1,-1 3 145,1-8-14,-1 0 0,1-1 0,-1 1 0,0 0 1,-1-1-1,1 1 0,-1-1 0,-2 4 14,-6 6 109,0 1 0,2 0 0,0 1 0,-3 7-109,7-12 1,1 0 1,0 0-1,1 1 1,0-1-1,1 1 1,-1 11-2,-1 4-195,2-16 46,1-1 0,-1 9 149,2-17 5,1 7-45,0-8-133,-1-1 2,0 0 150,1-1 22,0 0-1,-1 0 1,1 0 0,0-1 0,0 1 0,0 0 0,-1-1 0,1 1 0,-1 0 0,1-2-1,-1 3 0,7-20-149,3-19 149,-2 4-272,-3 14 115,1-11 157,4-16-55,4 4 53,-8 27 16,-1 0 1,0-1-15,-4 11 18,0 0 0,0 0 0,-1 0 1,0 0-1,0 0 0,0 0 0,-1-1-18,1 6 169,0 1-1,-1 0 1,1-1-1,0 1 0,0 0 1,-1 0-1,1-1 1,-1 1-1,1 0 0,-1 0 1,0 0-1,1 0 1,-2-1-169,2 1 272,-14 11 312,12-6-591,-1-1 1,0 1 0,1 0 0,0 0-1,0 0 1,0 0 0,0 0 0,1 0-1,-1 1 1,1-1 0,0 0 0,0 3 6,0 9-37,0-1-1,1 0 1,0 2 37,1 7-16,0-5-713,-1-18 355,0-1 408,1-2-26,-1 0 1,1 0 0,-1 0 0,0 0 0,0 0-1,0 0 1,0 0 0,-1-2-9,0-4-16,1-44 4,0 52 26,0 0 55,0 0 215,0 0 57,-1 5-340,-1 0 0,1 0 0,0 0 1,0 0-1,0 1 0,1-1 0,0 0 0,0 1 0,0-1 0,1 0 0,0 0 0,0 1-1,1 24 193,-1-12-109,1 0-1,2 13-83,2 11-199,-2-16-175,-3-20 391,0 0 0,0-1 0,-1 1 0,0 0 0,0 0 0,0 0 0,0 0 0,-1 0 1,-1 2-18,0 1-97,1 0 1,0 0-1,0 8 97,1-8 72,-1 1 0,0-1 0,-2 6-72,1-5 85,-1 1-1,0-1 0,-1 0 0,0 0 1,-4 6-85,4-9-6,1-1 0,1 1 0,-1 0 0,1 0 0,1 0 0,-1 0 1,1 1 5,-8 27-17,1-11-13,5-18 29,0 0-1,1 0 0,0 1 0,0-1 0,1 1 0,-1 0 1,1 5 1,1-8-36,-1-1 0,1 1 0,-1 0 0,0-1 1,0 1-1,0-1 0,0 1 0,-1-1 1,-1 3 35,-18 28-50,15-25 103,4-7-45,0 1 0,0-1 1,0 0-1,0 0 0,0 0 0,-1-1-8,1 1-5,1-1 0,-1 1 0,0 0 0,0-1 0,1 1 0,-1 0 0,1 0 0,-1 0 0,1 0 5,-17 47-44,5-27 46,10-18-1,0 0 0,1 1 0,-1-1 0,1 0 0,0 1-1,1-2-3,0 1 1,0-1 0,1 1-1,-1 0 1,1-1 0,0 3 2,-1-1-7,1 0 0,-1 0 0,1 0 0,-1-1 0,-1 1 0,1-1 1,-1 1-1,1-1 0,-1 1 0,-1 0 7,3-4-132,-1 0 114,1 1 0,-1 0 0,0 0 0,1-1 1,-1 1-1,0 0 0,0-1 0,0 1 0,-1 0 18,-3 7-12,-10 33-20,12-36 48,1 1 0,-1 0 0,1 0 0,-1 5-16,-1 7-43,2-16 22,1 1 0,-1-1 1,1 1-1,-1-1 0,0 0 0,0 1 0,0-1 1,-2 1 20,2-1-8,0 0 1,0 0 0,0 0 0,-2 3 7,-6 22 404,-6 24-404,5-15 47,-12 24-2398,19-50-5275</inkml:trace>
  <inkml:trace contextRef="#ctx0" brushRef="#br0" timeOffset="15">1356 4425 9688,'0'0'0,"0"0"0,0 0 0,0 0-6792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4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48 1 3320,'0'0'0,"0"0"0,-24 59 0,0 0-2016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5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267 806 904,'0'-7'15,"0"4"60,-1 0 0,1 0 0,0 0 0,1 0 0,-1 0 0,0 0 0,1 0 0,0 0 0,-1 0 0,1 0 0,0 0-1,1 0-74,-1 2 49,1 0 0,-1 0 0,1 0 0,0 0 0,-1 0 0,1 0 0,0 0 0,0 1 0,-1-1 0,1 1 0,0-1 0,0 1 0,0 0 0,0-1 0,0 1 0,0 0 0,0 0 0,0 1 0,-1-1 0,1 0 0,2 1-49,12 0 174,0 1 146,1-1 0,-1-1 0,6-1-320,-15 0 33,-1 0 0,1-1 0,-1 1 0,0-1 0,0 0 1,1-1-1,-2 0 0,1 0 0,0 0 0,1-1-33,3-11 169,3-44 1012,19-203 4222,-28 172-4062,-11 50-1224,2 18 29,2 9-216,-1 0 0,-1 0 0,0 0 1,-1 1-1,0-1 0,-1 1 0,0 1 0,-1-1 1,0 1-1,-1 1 0,0-1 0,-1 2 0,0-1 0,-1 1 1,0 1-1,0 0 0,0 0 0,-1 2 0,0-1 0,-1 1 1,0 1-1,1 0 0,-2 1 0,1 0 0,0 1 0,-1 1 1,-1 0 69,9 1-9,0 1 1,0 1-1,0-1 1,-1 1 0,1 0-1,0 1 1,0-1-1,0 1 1,0 0 0,1 1-1,-1-1 1,0 1-1,1 0 1,0 1-1,0-1 1,0 1 0,0 0-1,0 0 1,1 1-1,0-1 1,0 1 0,0 0-1,0 0 1,1 1 8,-8 11-24,1 1 0,0 0 1,2 1-1,0 0 0,1 0 1,-3 16 23,-4 16-49,2 2 0,3-1 0,1 1 0,4 0 0,1 3 49,3-28-17,1 0 0,2-1 0,0 1 0,2-1 0,1 0 0,1 0 0,1 0 0,2-1 0,1-1 0,8 16 17,-16-35 36,33 52 227,-32-54-289,-1 0 0,0-1 0,1 1 0,0 0 1,0-1-1,0 0 0,0 0 0,1 0 1,-1-1-1,1 0 0,0 0 0,1 1 26,-4-3-160,0 1-1,0-1 1,-1 0-1,1 0 1,0 0-1,0-1 1,0 1-1,0 0 0,0-1 1,-1 1-1,1-1 1,0 1-1,0-1 1,-1 0-1,2-1 161,31-18-1311,-18 10 777,31-19-2659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6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1349 1997 1080,'14'11'194,"0"-1"-1,0 0 1,2 0 0,-1-2 0,1 0-1,0 0 1,0-2 0,1 0 0,5 1-194,-13-5 97,0 0 0,1-1 0,-1 0-1,1 0 1,-1-1 0,0 0 0,1-1 0,-1 0 0,0 0 0,1-1 0,-1 0 0,0 0 0,0-1 0,0-1 0,-1 0 0,1 0 0,-1 0 0,4-4-97,1-1 4,-1-2-1,-1 0 1,1 0-1,-2-1 1,0 0-1,0-1 1,-1 0 0,-1 0-1,0-1 1,-1 0-1,0-1 1,-1 0-1,-1 0 1,3-10-4,4-25 138,-1-1 0,-3 0 0,2-46-138,-9 80 91,-1 0 0,0 0 0,-1 0 0,-1 0 0,0 1 0,-2-1 0,0 0-91,1 6 70,-1 1 1,0-1-1,0 1 1,-1 0-1,0 0 1,-1 0-1,0 1 1,-1 0-1,0 0 1,0 0-1,-2 0-70,-14-14 210,-1 1-1,-2 1 0,0 1 1,-8-3-210,25 17-13,-1 1-1,-1 0 1,1 0 0,-1 1 0,0 1 0,0-1 0,0 2-1,0 0 1,0 0 0,-1 1 0,1 0 0,0 1 0,-1 0-1,0 1 14,-7 2-34,0 0 0,0 1-1,0 2 1,1-1 0,0 2-1,0 1 1,0 0 0,1 1-1,0 1 1,1 0 0,0 1-1,1 1 1,0 1-1,1 0 1,1 1 0,0 0-1,0 1 1,2 0 0,-1 1-1,2 1 1,1-1 0,0 2-1,1-1 1,0 1 0,2 0-1,-3 13 35,-4 16 10,3 0-1,2 0 0,2 1 1,0 47-10,6-63 55,1 0 1,1 0-1,2 0 1,2 0 0,0-1-1,3 0 1,10 27-56,-14-45 147,1 0-1,1-1 1,0 0 0,1 0 0,0-1 0,0 0 0,1 0-1,5 3-146,-10-10 15,1-1-1,-1 1 0,1-1 0,0-1 0,-1 1 1,1 0-1,0-1 0,1 0 0,-1-1 1,0 1-1,0-1 0,1 0 0,-1 0 0,1 0 1,-1-1-1,1 0 0,-1 0 0,1 0 0,5-2-14,3 0 160,1 0 0,-1-2 0,1 0 0,-1 0 0,0-1 0,10-6-160,-10 4-21,0-1 1,-1 0 0,0-1 0,0 0 0,-1-1-1,0-1 1,-1 0 0,0 0 0,-1-1-1,0-1 1,-1 1 0,7-14 20,-5 6-57,-2 0 1,0-1-1,-2 0 0,0-1 1,-1 0-1,-1 0 0,-1 0 1,0-16 56,0 14-77,-2 0 1,-1 0-1,-1 1 1,-1-1-1,-1 0 1,-1 0-1,-1 1 1,-6-19 76,-3 3-129,4 10 18,-1 0 1,-2 0 0,-1 1 0,-1 0 110,10 21-45,-1 0 0,1 0-1,-1 1 1,0-1 0,-1 1 0,1 0-1,-1 0 1,-1 1 0,1 0 0,-1 0 0,0 0-1,0 1 1,0 0 0,-1 0 0,1 1-1,-1 0 1,-2 0 45,7 2-49,-1 1 0,0-1 0,0 1 0,1 0 0,-1 0 0,0 0-1,1 0 1,-1 1 0,0-1 0,1 1 0,-1 0 0,0 0 0,1 0 0,-1 1 0,1-1-1,0 1 1,0 0 0,-1 0 0,1 0 0,0 1 0,1-1 0,-1 0 0,0 1 0,1 0 0,-1 0-1,1 0 1,0 0 0,0 0 0,0 0 0,0 2 49,-7 11 39,1 1 1,0 0-1,2 0 1,0 1-1,-2 10-39,-4 28 256,3 1-1,2 0 1,2 0-1,3 0 1,2 0-1,4 18-255,-2-47 12,1 0-1,6 19-11,-8-38 68,1-1 0,1 1 0,0-1 0,0 1 1,1-1-1,0 0 0,0 0 0,1-1 0,-1 1 0,4 2-68,-6-8 21,0 0-1,1 1 0,-1-1 1,0 0-1,1 0 0,0 0 1,0-1-1,-1 1 0,1-1 1,0 1-1,0-1 0,0 0 0,1 0 1,-1 0-1,0-1 0,0 1 1,0-1-1,1 0 0,-1 1 1,0-2-1,0 1 0,1 0 0,-1-1 1,0 1-1,0-1 0,0 0 1,1 0-1,-1 0 0,0 0 1,0-1-1,-1 1 0,1-1 1,0 0-1,0 0 0,-1 0 0,1 0-20,8-7 32,0-1-1,0-1 0,-1 1 0,0-1 0,-1-1 1,0 0-1,1-4-31,5-10-64,-1 0 0,-1-1-1,-1-1 1,-2 0 0,-1-1 0,-1 0 0,4-25 64,-3-9 355,-2 0 0,-3-1 0,-3-13-355,-1 58-152,-1 1 1,0-1-1,-2 1 1,0 0-1,-1 0 1,-3-5 151,3 12-141,0 0 0,-1 0 0,0 0 0,-1 1 1,0 0-1,-1 0 0,0 0 0,0 1 0,-1 0 0,-4-3 141,5 6-3,3 1 3,0 1-1,0 0 1,-1 1 0,0-1-1,1 1 1,-1 0-1,-3-1 1,6 3 0,-1 0-1,1 1 0,0-1 1,-1 1-1,1-1 0,-1 1 1,1 0-1,0 0 0,-1 0 1,1 1-1,0-1 0,-1 0 1,1 1-1,0 0 0,-1-1 1,1 1-1,0 0 0,0 0 1,0 0-1,0 0 0,-1 1 1,-4 3-1,0 0 0,1 0 0,0 1-1,0 0 1,0 0 0,1 0-1,0 1 1,0-1 0,1 1 0,0 1-1,0-1 1,0 0 0,1 1-1,0 0 1,1 0 1,-8 23-4,3 1-1,0 0 0,1 7 5,6-36 0,-10 79-276,3 0 0,4 0 0,5 29 276,0-64 109,9 44-109,-9-75 231,2 1-1,0-1 1,0 0-1,2 0 1,0 0-1,1-1 1,2 2-231,-8-14 37,1-1 0,0 1 0,-1-1 0,1 0 0,1 1 0,-1-1 0,0 0 1,0 0-1,1 0 0,-1 0 0,1-1 0,0 1 0,-1-1 0,1 0 0,0 1 0,0-1 0,0 0 1,0-1-1,0 1 0,0 0 0,0-1 0,0 0 0,0 0 0,0 0 0,0 0 0,0 0 0,0-1 1,0 1-1,0-1 0,2 0-37,1-1 1,0 0 0,0 0-1,0-1 1,-1 0 0,1 0 0,-1 0 0,0 0 0,0-1 0,0 0 0,0 0-1,-1 0 1,1-1 0,-1 0 0,2-2-1,3-8-4,-1 1 0,0-2 0,-1 1 0,-1-1 0,0 0 0,-1 0 0,1-10 4,5-30-29,1-36 29,-5 33-16,-4 27 9,-1 0 0,-2 0 1,-1 0-1,-1 0 0,-2 0 1,-2 0-1,0 0 0,-2 1 1,-2 1-1,-1-1 0,-1 1 1,-1 1-1,-2 0 0,0 1 1,-2 1-1,-15-18 7,27 40-70,1-1-1,-1 1 1,0 0 0,0 0-1,-1 0 1,0 1 0,1 0-1,-2 0 1,1 0 0,0 1-1,-1 0 1,-1-1 70,5 3-5,0 0 1,-1 0-1,1 1 0,-1-1 1,1 1-1,-1 0 1,1 0-1,-1 0 0,1 0 1,-1 0-1,1 1 0,-1 0 1,1 0-1,0 0 0,-1 0 1,1 0-1,0 0 1,0 1-1,-1 0 0,2 0 1,-1 0-1,0 0 0,0 0 1,0 0-1,0 2 5,-9 9-48,0 1 0,2 0 0,-1 1 0,2 0 0,0 1 0,1 0 0,1 0 1,0 1-1,1 0 0,1 0 0,0 0 0,0 7 48,-6 42 453,2 1 0,2 42-453,6-103 26,-2 55-9,3 0-1,2-1 0,2 1 0,4-1 1,2 4-17,-9-60 51,0 0 1,-1 0 0,1 0-1,0 0 1,1-1 0,-1 1-1,1 0 1,0-1 0,-1 1-1,2-1 1,-1 1 0,0-1-1,1 0 1,-1 0 0,1 0-1,0-1 1,0 1 0,0 0-1,0-1 1,1 0 0,-1 0-1,0 0 1,1 0 0,0-1-1,-1 1 1,1-1 0,0 0-1,0 0 1,0 0 0,0 0-1,0-1 1,0 0 0,0 0-1,0 0 1,0 0 0,1-1-52,5 0 34,-1-1 0,1-1 0,0 1 0,-1-2 0,1 1 0,-1-1 0,0-1 0,0 1 0,-1-2 0,1 1 0,-1-1 0,0-1 0,6-5-34,2-6 58,-1 0 0,-1-1 0,-1 0-1,0-1 1,-2-1 0,0 0 0,-2 0-1,0-1 1,2-11-58,3-13-151,-2 0 0,-2-1-1,-3 0 1,0-11 151,-6 37-24,-1-1 1,-1 1-1,-1-1 1,0 1-1,-2 0 1,-1 0-1,0 0 0,-1 0 1,-2 1-1,-5-11 24,-16-30-101,-4 1-1,-26-34 102,47 74-2,1 3-40,0 0 0,-2 0 0,0 2 0,0-1 0,-12-8 42,21 20-16,0 1-1,0 0 1,-1 0 0,0 0-1,0 0 1,1 1-1,-1 0 1,-1 0 0,1 0-1,-5-1 17,7 3-6,0-1-1,0 1 1,-1 0-1,1 0 1,0 0 0,-1 1-1,1-1 1,0 1-1,-1 0 1,1 0-1,0 0 1,0 0 0,0 0-1,0 1 1,0 0-1,0-1 1,0 1-1,-1 1 7,-4 4-44,1 0-1,-1 1 1,1 0-1,1 0 1,0 1-1,0-1 1,0 1-1,1 1 0,0-1 1,-2 9 44,-5 14-112,1 0 0,-4 25 112,-5 43 0,5 2 0,4 0 0,2 57 0,8-124 8,1 1 0,1-1 0,2 0 0,2 1 0,7 27-8,-11-61 47,-1 1-1,1 0 1,0 0 0,0-1-1,0 1 1,0-1-1,0 1 1,0-1 0,1 1-1,-1-1 1,1 0 0,0 0-1,0 0 1,0 0-1,0 0 1,0 0 0,0 0-1,0 0 1,0-1 0,1 1-1,-1-1 1,1 0-1,-1 0 1,1 0 0,0 0-1,2 1-46,-1-2-3,-1 0 1,1-1-1,0 1 0,0-1 0,-1 1 0,1-1 0,0 0 0,-1 0 0,1-1 1,-1 1-1,1-1 0,-1 0 0,0 0 0,1 0 0,-1 0 0,0 0 0,0-1 0,-1 1 1,1-1-1,1-1 3,8-10 32,0-1 1,-1 0 0,-1-1-1,0 0 1,-1-1 0,0 0-1,4-15-32,9-30 235,8-40-235,-16 51 21,0-3-74,-2 0-1,-3 0 1,-2-1 0,-2 0 0,-3-18 53,-2 31-55,-2 0 0,-2 0 1,-2 0-1,-2 1 0,-2 0 0,-1 0 0,-6-8 55,9 27-20,-2 0-1,0 1 0,-2 0 0,-6-8 21,11 19-20,0 0 0,-1 1 0,0 0 0,0 0 0,-1 1 0,-1 0 1,1 0-1,-1 1 0,-5-2 20,13 7-38,-1 1 0,1 0 1,-1 0-1,1 0 0,-1 0 1,0 1-1,1-1 0,-1 1 1,0 0-1,1-1 0,-1 1 1,0 0-1,0 1 0,1-1 0,-1 0 1,0 1-1,1 0 0,-2-1 38,-1 3-34,-1-1-1,1 0 1,0 1-1,0 0 0,0 0 1,0 1-1,1-1 1,-4 4 34,-6 7 27,1 0 1,0 1 0,1 1 0,-7 13-28,3-2 5,1 0 1,1 2-1,2-1 0,-5 20-5,-33 125-1,32-104 7,11-43 24,1 1 1,1 0-1,1 0 0,2 0 0,0 0 0,2 0 0,1 0 0,1 1 0,6 23-30,-5-37 54,0 0 1,1 0-1,1 0 0,0 0 0,1-1 1,0 0-1,7 9-54,-9-16 38,0 0 1,0-1-1,1 0 1,0 0-1,0 0 0,0 0 1,1-1-1,-1 0 1,1 0-1,0 0 1,0-1-1,1 0 0,-1 0 1,1 0-1,-1-1 1,4 1-39,-6-3 33,0 0 1,0 0 0,0 0 0,0 0-1,-1 0 1,1-1 0,0 0 0,0 0-1,0 0 1,-1 0 0,1 0 0,-1-1 0,1 0-1,-1 1 1,1-1 0,-1-1 0,0 1-1,0 0 1,0-1 0,0 0 0,1-2-34,10-8 81,-2-1 0,0-1 0,7-11-81,-18 25 1,15-25-49,0 1 1,-2-2-1,-1 0 1,-1-1-1,-2 0 0,-1 0 1,-1-1-1,-1-1 1,1-14 47,-3 10-3,-2-1 1,-2 1 0,-1-1-1,-1 0 1,-2 1 0,-2-1 0,-1 1-1,-1 0 3,3 18-10,-3-13 132,-1-1 0,-1 1 1,-2 1-1,-2-1-122,10 21-48,-1 1 0,0-1 1,-1 1-1,0 1 0,0-1 0,0 1 1,-1 0-1,0 0 0,0 0 0,0 1 1,-1 0-1,0 0 0,0 1 0,0 0 1,0 0-1,-1 0 0,0 1 48,5 2-36,0 1 0,0-1 1,-1 1-1,1 0 0,0 0 0,0 0 0,-1 0 1,1 1-1,0-1 0,0 1 0,0 0 0,0 0 0,0 0 1,0 0-1,0 1 0,0-1 0,-2 2 36,-46 33-210,45-32 202,-16 15-36,0 1 0,2 0 0,0 2-1,2 0 1,0 1 0,1 1-1,2 0 1,-9 20 44,4-3 27,2 0-1,2 2 1,1 0-1,3 1 1,0 8-27,7-30 85,1 0 1,2 0-1,-1 20-85,3-37 19,0 1-1,0 0 0,0-1 0,1 1 1,0-1-1,0 1 0,0-1 0,1 1 1,0-1-1,0 0 0,0 0 0,1 0 1,0 0-1,0 0 0,0 0 0,0-1 1,4 4-19,-3-4 40,0 0-1,0-1 1,1 1 0,-1-1 0,1 0-1,0 0 1,0-1 0,0 0 0,0 1 0,0-2-1,2 1-39,-3-1 13,1 0 0,0-1 0,-1 0 1,1 0-1,-1-1 0,1 1 0,0-1 0,-1 0 0,1 0 0,-1-1 0,0 1 0,1-1 0,-1 0 0,0 0-13,8-4 37,0 0 1,0 0-1,-1-1 1,0-1 0,0 0-1,-1-1 1,0 0-1,-1 0 1,1-1 0,-2 0-1,0 0 1,0-1-1,-1-1 1,0 1 0,-1-1-1,0 0 1,-1 0-1,0-1 1,-1 0 0,2-9-38,30-166 480,-17 83-496,-17 88 65,1 0 1,-2-1 0,0 1-1,-2-1 1,0 1 0,0 0-1,-2-1 1,0 1 0,-1 0-1,-1-3-49,2 12 44,0 0-1,0 0 0,0 0 1,-1 0-1,0 0 1,0 1-1,-1 0 0,0 0 1,-1 0-1,1 1 1,-1-1-1,-1 1 0,1 1 1,-1-1-1,0 1 1,0 0-1,0 1 0,-1 0 1,1 0-1,-1 0 1,-3 0-44,3 2-49,0 1 0,0 0 0,0 0 0,0 0 0,-1 1 0,1 1 0,0-1 1,0 1-1,0 1 0,0-1 0,0 1 0,0 1 0,0-1 0,0 2 0,1-1 0,-1 1 1,1 0-1,-3 2 49,-2 2-82,0 0 0,0 1 0,1 0 1,0 1-1,1 1 0,0-1 0,1 2 0,0-1 1,-7 13 81,-3 12-31,2 0 0,1 1-1,2 0 1,2 1 0,2 1 0,1 0 0,2 0 0,1 1 0,2 0 0,2 33 31,2-62-83,0-6 69,0 1 0,0 0 0,0-1 0,1 1 0,0 0 0,0-1 0,1 4 14,-1-8 10,0 1 1,0 0-1,0-1 1,0 1-1,0-1 1,0 1-1,0-1 1,0 0-1,1 1 1,-1-1-1,1 0 1,-1 0-1,1 0 1,-1 0-1,1 0 1,0 0-1,-1 0 1,1-1-1,0 1 1,0-1-1,0 1 1,-1-1-1,1 0 1,0 1-1,1-1-10,2 0 15,0 1 0,0-1 0,1 0 0,-1-1 0,0 1 0,1-1 0,-1 0-1,0-1 1,0 1 0,0-1 0,0 0 0,0 0 0,0-1 0,-1 1 0,1-1 0,-1 0-1,0 0 1,0 0 0,0-1 0,0 0 0,0 0 0,0 0-15,10-14 21,-1 0 1,0 0 0,-2-2-1,8-15-21,-3 6 114,87-180 151,-39 77-350,-56 115 39,8-13 82,-2-1 0,2-10-36,-13 32 30,0 1 0,-1 0 0,0-1 0,-1 1 1,1-1-1,-2 0 0,1 1 0,-1-1 0,-1 0 0,1 1 1,-2-5-31,0 5 6,-1-1 0,0 1 0,0 1 0,-1-1 0,1 0 0,-2 1 0,1 0 0,-1 0 1,0 0-1,-1 0-6,3 4 1,0 0 1,0 0 0,0 0-1,0 0 1,-1 0-1,1 1 1,-1-1 0,1 1-1,-1 0 1,0 0 0,0 0-1,0 1 1,0 0-1,0-1 1,-1 1 0,1 1-1,0-1 1,-1 1 0,-3-1-2,-9 3-66,0 0 1,0 1 0,0 1 0,0 0-1,1 2 1,-1 0 0,1 0 0,1 2-1,-1 0 1,2 0 0,-1 2 0,1-1-1,0 2 1,1 0 0,-12 13 65,0 2-113,2 0 0,0 2 0,2 1 0,1 1 0,-4 10 113,22-38 161,2-2 52,0 0 62,23-10-47,69-31-295,55-36 67,-86 45-92,-48 24 115,-1 0-1,1-1 1,-1 0-1,-1-1 1,0 0-1,0-1 1,-1 0-1,-1-1 1,9-12-23,-11 11-81,-1 0 0,0 0 0,-1 0 0,0-1-1,-1 0 1,1-7 81,-5 19-66,0 2 0,-8 1 66,0 0-1,1 0 0,-1 1 1,0 0-1,0 0 0,1 1 0,-1 0 1,1 1-1,0-1 0,0 1 1,-6 5 0,-12 9-156,1 1 0,-7 8 156,28-24-25,-111 96-320,110-94 329,-16 8-108,18-12 133,2-1 13,0 0-5,4-4-10,-1 0-1,1 1 1,0-1-1,0 1 0,1-1 1,-1 1-1,0 0 1,6-2-7,5-5 129,4-4-166,-1 0 0,0-2 0,-1 0 0,-1-1 0,-1-1 0,12-17 37,18-20 0,-38 44 286,-6 10-284,1-1 0,-1 1 0,0-1 0,0 0 0,0 1 0,-1-1 0,1 0 0,0 1 0,0-1 0,-1 0-1,1 0 1,-1 0 0,0 1 0,0-1 0,1 0 0,-1 0 0,0 0 0,-1 0-2,1 0-220,-9 3 196,0 1-1,-1 0 1,1 1 0,0 0-1,1 0 1,-1 1 0,0 0-1,1 0 1,0 1 0,0 0-1,0 0 1,1 1 0,-4 4 24,4-5-84,-34 34 647,-13 14-474,52-52 118,2-1 5,-42 28 152,19-18-126,12-6-92,1 1 0,-1 0 0,1 1 0,-5 4-146,14-9-246,1-1 35,-4-1 334,-4 5-101,-11 10 180,11-8-196,-29 19 366,25-20-193,10-4-192,2-1-6,-12 12-30,-8 11 230,-26 24 186,22-28-359,-3 13 228,18-22-71,6-7-150,0 0-1,0 0 1,0 0 0,1 1 0,-1-1-1,1 1 1,0 0 0,-1 1-15,-17 27-143,-1-3 267,1 2 1,1 0 0,-4 13-125,18-31-7,0 0 0,1 0-1,1 1 1,0 0 0,0 1 7,-7 36-10,-20 53 16,13-51 565,13-43-573,0 0 1,1 1 0,1-1 0,-2 9 1,3-15-17,0 0 1,0 0 0,-1 0 0,1-1 0,-1 1 0,0-1 0,0 1 0,0-1-1,0 1 1,-1-1 0,1 0 0,-2 0 16,1 1 96,0 0 0,0 0 1,0 0-1,0 1 0,1-1 0,-1 1 0,1 0 1,-1 3-97,-4 25-530,3-13 565,-1-1-1,0 0 0,-3 4-34,-9 30-53,14-40 49,-3 56-447,4-52 526,1 1 0,1-1 0,0 0 0,2 10-75,1 23 109,-4 92 5,0-131-114,-1 3 0,4 115-10,-2-124-27,1 10 28,1 19 181,0 1 1,4 4-173,3 15-1,-8-47 18,0-1-1,0 1 1,0-1 0,1 0 0,0 1 0,0-1 0,3 4-17,0 4-62,0 0 0,0 1 0,-1-1 0,-1 1 0,-1 0 0,1 14 62,3 16-82,0-4 208,-5-32-50,0-1-1,0 1 1,1-1 0,0 0 0,1 0-1,-1 0 1,2 0 0,-1 0 0,1 1-76,45 89 92,-40-74-111,-5-13 14,0-1 0,1 0 0,0 1 0,0-2 0,2 2 5,-1 2-25,15 27-30,-13-28 55,12 15-33,-16-19-19,6 31 46,-9-36 114,-1-3 9,10 9-68,-5-1-22,7 7-21,11 19 13,-20-28-9,-2-4 27,-1-2 49,0 0-5,11 15-52,35 63-459,-44-75 391,-2-3-28,11 14-130,16 25 357,-4 0-133,-22-37 74,1 1 4,10 19-137,1-1-1,1-1 1,13 15 32,27 20-312,-53-53 200,-1-2 17,2 0 101,-1 1-1,1 0 0,-1-1 1,0 1-1,1 0 1,-1-1-1,0 1 1,0 0-1,0 0 0,0 0 1,1 0-1,-1 0 1,0 0-1,-1 0 1,1 1-1,0-1 0,0 0 1,0 0-1,-1 1 1,1-1-1,-1 0 0,1 1 1,-1 0-6,2 1 5,-1 0 0,0 0 0,1-1 0,-1 1 0,1-1 0,0 1 0,0-1-1,0 0 1,0 0 0,0 0 0,0 0 0,2 1-5,16 9 48,0 1 0,-1 1 0,0 1 0,7 8-48,24 28-506,-48-49 546,-2-2 14,8 7 28,4 1-9,6 14-418,-7-9 258,1-1 0,1-1 1,7 5 86,-12-9 9,-5-5 10,21 11-3,35 16-110,-54-28 73,1-1-54,1 1-1,-1-1 1,1 1 0,-1 0-1,0 1 1,1-1 0,-1 1-1,0 1 1,0-1 0,1 1 75,9 4 62,47 17-84,-58-23 8,-1 1 0,1 0 1,0-1-1,0 0 0,-1 0 1,1-1-1,0 1 0,2-1 14,-5 0-58,41 3-421,-26-2 532,0-1 0,0-1 0,-1 0 0,10-3-53,45-3-115,-61 7 35,0-2-1,0 0 1,0 0-1,-1 0 1,1-1-1,5-3 81,18-5-311,26-12 863,-53 21-628,-5 1 3,17-14-86,65-62 173,-81 75-18,3-7-20,1 1 0,-1-1-1,2 1 1,-1 0-1,1 0 1,0 1 0,5-4 24,26-33 211,-6 5-44,-22 28-153,43-51 128,-36 42-154,-1 0-1,-1-2 1,-1 0-1,4-9 13,-4 7-12,15-8-153,-24 27 123,1-1 0,0 1 0,-1-1 0,0-1 0,3-4 42,-1-3 60,0 1 1,1 0-1,1 0 1,0 1-1,1 0 1,2 0-61,6-14-116,-11 19 134,-1 0 0,0 0 0,0-1 0,0 0 0,-1 0 0,0 0 0,-1-1 0,2-5-18,-5 12-39,-1 2 3,2-2 24,5-5 8,0-1-1,0 1 1,0-2 0,-1 1 0,-1-1-1,0 0 1,0 0 0,0 0-1,-1-1 5,14-25 10,-14 27-105,0 4 92,17-12-113,4-6 80,0-2-1,16-20 37,10-11-20,-45 47 113,-1 1-1,0-1 1,0 0 0,-1 0 0,0 0-1,0-1 1,-1 0 0,1-3-93,5-11-157,22-35-235,-24 47 375,0 0 0,-1-1-1,0 0 1,-1 0 0,0-1-1,1-5 18,-4 13 25,0-1 0,1 1 0,0 0 0,0 0 0,0 1 0,0-1-1,1 1 1,0-1 0,1 0-25,0 0-8,19-24-203,-13 16-5,-1 0 0,0 0 1,3-8 215,66-107-1032,-50 79 836,4-12-256,-21 36 452,-3 7 0,-1 0 0,-1-1 0,2-8 0,0-2 39,-5 19 8,-1-1-1,0 0 0,0 0 0,0-10-46,-2 12-106,0 1-1,1-1 1,0 1 0,0-1 0,2-2 106,12-47-413,-16 55 424,0 0 0,1 0 0,-1-1 0,0 1 0,0 0 0,-1-1 0,1 1 0,-1 0 1,1 0-1,-1-1 0,-1 0-11,1 0 13,0 0 1,0-1 0,0 1-1,1 0 1,-1-1 0,1 1-1,0 0 1,0-1-1,0 1 1,1 0 0,0-3-14,0-31-346,-2 2 749,1 31-497,0 0 0,0 0-1,0-1 1,-1 1 0,1 0 0,-2-4 94,-3-25 65,13-53 432,-7 75-447,-1 0-1,0-1 0,-1 1 1,-1 0-1,0 0 0,0 0 1,-1 0-50,-1-3 156,2 0 1,-1 0-1,1-12-156,1 7-27,-1 0 0,-1 1 0,-1 0 0,-1-1 0,-3-6 27,-11-58-720,14 63 973,0 1 1,-1 0-1,-1 0 0,-1 1 0,0 0 0,-2 0 0,-6-9-253,11 18-82,-40-89 224,32 67-223,12 28 58,0 0 0,-1 1 0,1-1 0,-1 0-1,0 1 1,0-1 0,0 1 0,-1-1 23,2 3-15,-19-27 427,-14-13 210,26 34-566,1-1-1,1 0 1,-1 0 0,1-1-1,1 0 1,-1 0 0,1 0-1,1-1 1,0 1 0,-2-10-56,3 12 18,1 0 0,-1 0 0,0 1 0,-1-1 0,1 1 0,-4-4-18,-11-23 260,17 31-240,1-1-20,-1 1 0,0-1 0,1 1 1,-1 0-1,0 0 0,0 0 0,0-1 1,-1 1-1,1 0 0,0 0 1,-1 0-1,1 1 0,-1-1 0,0 0 1,0 0-1,0 1 7,0-1 1,1 0 0,-1 1-1,1-1 1,0 0 0,-1 0 0,1 0-1,0 0 1,0 0 0,0 0-1,0 0 1,1 0 0,-1 0 0,0-2-8,-33-36 134,23 25-132,-14-11 4,17 21 7,1 2-4,4 1 7,-6-2-4,6 3 28,3 1 4,-3-2-20,-25-18 4,13 10 0,-28-24 202,41 32-175,-32-31 38,14 15-139,15 14 48,0-1 1,-1 1 0,1 0 0,-1 0 0,0 1 0,-4-3-3,-9-6 68,15 10 113,-5-2-120,0 1 0,-1 0 0,0 0 0,-9-1-61,-7-2-105,23 5 128,-42-13 163,11 9 50,1 1 0,-1 2 0,-14 2-236,46 0 14,-32 0 23,20 0-34,-53-2-182,64 2 167,-34 0 4,13 0 110,-6-1-160,0 2-1,-1 0 0,1 3 1,-20 4 58,45-7 85,-8 0-63,-50 12 46,60-12-64,-14 4 88,4-1-45,0-1 1,0 2-1,1 0 0,0 0 0,0 1 0,1 1 0,-8 5-47,-30 15 235,47-26-226,-3 3 11,1-1-1,-1 1 1,0-1 0,-1 0-1,1-1 1,-3 1-20,4 0 24,-45 14 336,29-7-687,18-10 148,2 0 174,0 0 52,-29 12-22,20-10-21,6-2 24,3 0-3,-44 17-77,44-17 52,0 0-1,0 0 1,0 0-1,0 0 1,0 0-1,0 0 1,0 0-1,0 0 1,0-1-1,0 1 0,0 0 1,0 0-1,0 0 1,0 0-1,0 0 1,0 0-1,0 0 1,0 0-1,-1 0 1,1 0-1,0 0 1,0 0-1,0 0 1,0 0-1,0 0 1,0 0-1,0 0 1,0 0-1,0 0 1,0-1-1,0 1 1,-1 0-1,1 0 1,0 0-1,0 0 1,0 0-1,0 0 1,0 0-1,0 0 0,0 1 1,-6 2-30,-25 16 19,7-5 9,15-13 2,5-1 1,0 0 0,0 0 0,0 0 0,0 0 0,0 1 0,1 0 0,-1 0 0,0 0 1,-3 2-2,-20 9 44,15-7-11,4-1-231,27-19 145,45-29-85,-55 37 138,1 2 0,0-1 1,0 1-1,0 1 1,1-1-1,0 2 1,-1 0-1,1 0 1,1 1-1,-1 0 0,0 1 1,10 0-1,-9 0-15,0-1 0,1 0 0,-1 0 0,4-3 15,-15 5 8,-1 0 28,8-4 148,-5 3 100,-13 8-113,-2 1-185,0-1 0,-1-1 0,0 0 1,0 0-1,0-1 0,-1-1 1,-14 3 13,-160 46 61,185-52-78,-33 9-140,1 2-1,-12 7 158,33-12 23,0 0 0,0 1 0,1 1 0,0 0-1,1 1 1,0 0 0,-3 4-23,-59 65 185,51-64-191,8-5 6,11-7 18,1 0 0,-1 0 0,0 1 0,1-1 0,-1 1 0,1 0 0,0 0 0,-1 3-18,-10 8 121,-77 68-93,-1 4 163,91-86-90,-1 1 4,-7 8-84,-43 49-388,44-47 372,-5 8-13,1 0 0,1 0 0,1 1 0,1 1 0,-4 14 8,-5 22-429,-4 34 429,16-64 15,-15 80 180,14 1-196,9-80-15,3 15-40,-5-42 63,0-2 1,0 0 10,0 0 44,0 0 19,0 0 39,0 0 3,12 7-8,-11-5-117,1-1 0,-1 0 0,1 1 1,0-1-1,-1 0 0,1 0 0,0 0 0,0 0 0,0 0 1,0-1-1,-1 1 0,1-1 0,0 1 0,0-1 1,1 0 1,3-1 55,-1-2 0,1 1 1,0-1-1,-1 1 1,1-2-1,-1 1 1,0 0-1,0-1 1,0 0-1,-1 0 1,1-1-1,-1 1 1,4-6-56,6-9-45,-1-2 0,0 1 0,-1-3 45,17-27-288,-8 16 275,-2-1 0,-2-1 0,1-4 13,-2 2 1,2 0 0,18-25-1,1 0-26,-37 61 146,0 2-20,0 0-176,0 0-90,-2 18-514,-7 35 655,-3 0 1,-1-1 0,-10 16 24,1 3 8,-16 42 6,-32 60-14,44-110 2,2-12-2,-9 27-4,25-55-8,5-16 8,1 0-1,0-1 1,0 1 0,0 0-1,1 0 1,0 5 4,1-11 3,-1-1 0,1 0 0,0 0 0,0 1 0,0-1 0,0 0 0,0 1 0,0-1 0,0 0 0,0 0 0,0 1-1,0-1 1,0 0 0,0 1 0,0-1 0,0 0 0,0 0 0,0 1 0,0-1 0,0 0 0,1 0 0,-1 1 0,0-1 0,0 0 0,0 0 0,0 1 0,1-1-1,-1 0 1,0 0 0,0 1 0,0-1 0,1 0 0,-1 0 0,0 0 0,0 0 0,1 0 0,-1 1 0,0-1 0,0 0 0,1 0 0,-1 0 0,0 0 0,0 0-1,1 0 1,-1 0 0,0 0 0,1 0 0,-1 0 0,0 0 0,0 0 0,1 0 0,-1 0 0,0 0 0,1 0 0,-1 0 0,0 0 0,0-1 0,1 1 0,-1 0-1,0 0 1,0 0-3,13-11 121,10-19-37,-2 0 0,17-31-84,-4 3 99,-19 33-81,-2-1 1,10-27-19,-11 24-151,1 1 0,13-19 151,-14 22 6,0 0 1,-2 0 0,0-1 0,-2-1-1,4-24-6,-11 50 7,-1-1 142,-1 4-238,-18 32 2,1 0 0,2 1 1,2 1-1,1 1 1,1 0-1,-1 17 87,-12 74-603,1 35 603,13-83-45,4-20-14,1 60 59,6-117-121,0-3-130,2-2 23,2-3 236,0 1-1,-1-1 1,0 0 0,0 0-1,0-1 1,0 1 0,-1-1-1,0 1 1,0-2-8,15-57 43,-13 46-80,41-222-549,-23 104 468,7 1 118,-28 129-227,-2 7 75,-8 14-26,-9 28-393,-4 25 374,4 1 0,2 1 1,-3 43 196,3 36-621,6 32 621,9-151-25,-1-10 29,1 0-1,1 1 1,1-1 0,1 0-1,4 18-3,-3-36 468,2-9-202,9-23-142,12-41-162,-17 24 118,-2-1 0,-1 0 0,-3-1-80,2-20 103,22-248-815,-26 291 609,-5 34-261,-7 45 8,-22 271-306,29-233 600,3 1 0,10 54 62,-4-106 299,1-1 0,3 1 0,6 17-299,-15-57 2,0 1 0,0-1 0,0 0 0,0 0 0,0 0 0,0 0 0,1 0-1,-1 0 1,0 0 0,0 0 0,0 0 0,0 0 0,0 0 0,0 0 0,0 1 0,0-1 0,0 0 0,1 0 0,-1 0 0,0 0 0,0 0 0,0 0 0,0 0-1,0 0 1,0 0 0,0 0 0,0 0 0,1 0 0,-1 0 0,0 0 0,0 0 0,0 0 0,0 0 0,0 0 0,0 0 0,0 0 0,0-1 0,1 1 0,-1 0-1,0 0 1,0 0 0,0 0 0,0 0 0,0 0 0,0 0 0,0 0 0,0 0 0,0 0 0,0 0 0,0 0 0,0-1 0,0 1 0,0 0 0,1 0-1,-1 0 1,0 0 0,0 0 0,0 0 0,0 0 0,0 0 0,0-1 0,0 1 0,0 0 0,0 0-2,7-13 150,4-18 31,1-22-133,-3 1 1,-3-2-1,0-18-48,-3-164 198,-3 167-181,-1-38-120,-11-61 103,3 120-555,8 45 471,0 1 0,0-1 0,0 1 0,-1-1 0,1 1 0,-1 0 0,1 0 0,-1-1 0,0 1 0,0 0 0,0 1 0,0-1 0,0 0 0,-3-1 84,4 3-19,0-1 1,0 1-1,0 0 0,0-1 0,0 1 0,0 0 0,0 0 0,0 0 1,0 0-1,0 0 0,-1 0 0,1 1 0,0-1 0,0 0 0,0 0 1,0 1-1,0-1 0,0 1 0,0-1 0,0 1 0,0-1 0,0 1 1,0 0-1,1-1 19,-21 18-116,16-9 93,0 0-1,0 0 0,0 0 0,1 0 0,1 1 0,-1 0 1,2-1-1,-1 1 0,1 2 24,-4 28-25,-1 28 25,5-44-23,-2 57-238,5 0 1,7 54 260,-5-84 121,2-20 162,0 1 1,2 0-1,2-1 1,0-1-1,9 17-283,-17-45 572,-1-2-472,16-33 131,-13 5-149,-1-1 1,-1 1 0,-1-1 0,-4-20-83,-21-115-250,14 100 211,7 38-115,-2 0-1,0 0 1,-2 1-1,-1 0 1,0 1-1,-2 0 1,-13-21 154,23 43-74,0-1 1,-1 1-1,1 0 0,-1-1 1,0 1-1,0 0 0,0 0 0,0 0 1,0 0-1,0 0 0,0 0 1,-1 1-1,1-1 0,-1 1 1,1 0-1,-1 0 0,-1-1 74,0 2 17,-1-1-1,1 1 1,-1 0 0,1 1-1,-1-1 1,1 1 0,-1 0-1,1 0 1,-1 0-1,-1 2-16,1-1 16,0 0 0,-1 1 0,1 0 0,1 0 0,-1 1 0,0-1 0,1 1 0,0 0 0,0 0 0,0 1 0,0-1 0,1 1 0,0 0 0,-1-1 0,2 2 0,-1-1-1,1 0 1,0 0 0,0 1 0,0-1 0,0 3-16,-3 11-120,0 1 0,1 0 0,1 1 0,1-1 0,1 13 120,5 57-324,3 0 1,20 86 323,-20-133-18,10 42 206,3 0 0,4-1 0,17 31-188,-38-105 126,1-1 0,0 0 0,0-1 0,1 1 0,1-1 0,-1 0 1,1 0-1,1 0 0,3 3-126,-8-9 34,0-1-1,0 1 1,0-1 0,0 1 0,0-1 0,0 1-1,1-1 1,-1 0 0,0 0 0,1 0 0,-1 0-1,1-1 1,-1 1 0,1-1 0,-1 1-1,1-1 1,-1 0 0,1 0 0,0 0 0,-1 0-1,1-1 1,-1 1 0,1-1 0,-1 1 0,1-1-1,-1 0 1,0 0 0,1 0 0,-1 0-1,0-1 1,0 1 0,1 0 0,-1-1 0,0 0-1,-1 1 1,1-1 0,1-1-34,3-4 9,0 0 1,-1 0-1,0-1 1,0 1-1,0-1 0,-1 0 1,-1 0-1,1-1 1,-1 1-1,1-6-9,3-15 18,-1 0-1,1-13-17,0-21 100,-4 0 0,-1 0-1,-4 0 1,-3 0-1,-4-12-99,-12-55-182,-37-119 182,56 243-19,0 1 0,0 0 0,0 0 0,0 0 0,-1 0 0,-3-3 19,-7-17-196,13 24 191,0 1 1,0-1-1,0 1 0,0 0 1,0-1-1,0 1 1,0 0-1,0-1 1,0 1-1,0 0 0,-1-1 1,1 1-1,0 0 1,0-1-1,0 1 1,-1 0-1,1-1 0,0 1 1,0 0-1,-1 0 1,1-1-1,0 1 1,-1 0-1,1 0 0,0-1 1,0 1-1,-1 0 1,1 0-1,-1 0 1,1 0-1,0 0 0,-1-1 1,1 1-1,0 0 1,-1 0-1,1 0 1,0 0-1,-1 0 0,1 0 1,-1 0-1,1 0 1,0 1-1,-1-1 1,1 0-1,0 0 0,-1 0 1,1 0-1,0 0 1,-1 0-1,1 1 1,0-1-1,-1 0 0,1 0 1,0 1-1,-1-1 5,-11 18-147,3 8 143,2 0 0,0 1 0,1-1 0,2 1 0,1 0 0,1 1 0,1-1 0,1 0 0,2 3 4,7 69 79,18 81-79,-26-176-6,15 102-145,-10-56 9,2 0 0,2 0 0,2-1-1,19 45 143,-25-77-1,15 30 316,-19-44-259,-1 0-1,1-1 1,0 1 0,-1-1-1,1 1 1,0-1-1,0 0 1,0 0-1,1 0 1,-1 0 0,1 0-1,-1 0 1,1-1-1,-1 1-55,0-2 32,-1 1 0,0 0 0,1-1 0,-1 0 0,1 1-1,-1-1 1,1 0 0,-1 0 0,1 1 0,-1-1 0,1 0-1,-1-1 1,1 1 0,-1 0 0,1 0 0,-1-1 0,1 1 0,-1 0-1,0-1 1,1 0 0,-1 1 0,0-1 0,1 0 0,-1 0 0,0 1-1,0-1 1,0 0 0,0 0 0,1 0 0,-1-1 0,-1 1-1,1 0 1,0 0 0,0 0 0,0-1 0,-1 1 0,1-1 0,0 1-1,-1 0-31,3-8 38,0 0 1,0-1-1,-1 1 0,-1 0 0,1-9-38,0 6 42,4-36-36,-3-1-1,-1 0 1,-3 0-1,-5-37-5,-8-12 58,-22-83-58,3 58 17,13 54-26,-1-16 9,22 84-31,-1 0-1,0 0 1,0 0-1,0 0 1,-1 0 0,1 0-1,0 0 1,0 0-1,-1 0 1,1 0 0,0 0-1,-1 0 1,1 0 0,-1 0-1,1 0 1,-1 0-1,1 1 1,-1-1 0,0 0-1,0 0 1,1 1-1,-2-1 32,2 1-23,-1 1-1,0 0 0,0-1 0,1 1 0,-1 0 0,1 0 0,-1 0 0,1 0 0,-1 0 0,1 0 0,-1 0 0,1 0 0,0 0 0,-1 0 0,1 0 0,0 0 0,0 0 24,-10 56-250,9-4 207,1 1-1,3-1 1,3 0-1,6 27 44,-2-13-29,4 44 239,5 0 0,5-1 0,28 73-210,-49-174 40,0 0 1,1-1 0,0 0-1,1 0 1,-1 0 0,2 0 0,-1-1-1,1 1-40,-5-7 11,1 1-1,-1-1 0,0 0 1,1 1-1,-1-1 1,1 0-1,-1 0 0,1 0 1,-1 0-1,1-1 0,0 1 1,0 0-1,-1-1 1,1 1-1,0-1 0,0 0 1,-1 1-1,1-1 0,0 0 1,0 0-1,0 0 0,0 0 1,-1 0-1,1-1 1,0 1-1,0-1 0,0 1 1,-1-1-1,1 1 0,0-1 1,-1 0-1,1 0 1,0 0-1,-1 0 0,1 0 1,-1 0-1,0 0 0,1-1 1,-1 1-1,0 0 1,0-1-1,1-1-10,2-2 59,0 0 0,0 0 0,-1-1 0,1 0 1,-1 1-1,-1-1 0,1 0 0,-1-1 0,0 1 0,-1 0 0,1-1 0,0-5-59,0-13 47,-1 1 0,-1-22-47,0 18-42,-6-127-231,-7 0 0,-6 0 0,-7 2 0,-33-99 273,58 245-50,-2-7 41,-1 0-1,1 1 1,-2 0 0,0 0 0,-1 1 0,0-1 0,-5-6 9,10 18-291,-11 61 355,6 29-39,4-1-1,4 1 1,4-1-1,8 32-24,14 52 279,39 125-279,-61-276 173,1 0 0,1-1-1,9 18-172,-14-31 80,0-1 0,1 0-1,-1 0 1,2 0 0,-1 0 0,0 0-1,1-1 1,0 0 0,0 0 0,1-1-1,-1 1 1,1-1 0,5 3-80,-8-6 5,0 0 0,0-1 0,0 1 0,0-1 0,0 1 0,0-1 0,0 0 0,0 0 0,0 0 0,0-1 0,0 1 0,-1-1 0,1 1 0,0-1 0,0 0 0,0 0 0,-1-1 0,1 1 0,0 0-1,-1-1 1,1 0 0,-1 1 0,0-1 0,1 0 0,-1-1-5,4-2-3,-1 0 0,0 0 0,0-1 0,0 0 0,-1 0 0,0-1 0,0 1 0,0-1 0,0-1 3,7-21-10,-2-1-1,0 0 1,-2 0 0,-2 0-1,1-14 11,2-52-81,-5-7 81,-2 77-23,-1-19-93,-2 0 0,-3 0 0,-1 0 0,-2 1 1,-5-13 115,-16-43-11,-31-69 11,59 166-18,0 1 0,0-1 1,0 1-1,0-1 0,-1 1 1,1-1-1,-1 1 0,0 0 1,0 0-1,0 0 0,0 0 18,1 1-5,0 0 0,0 1 0,0-1 0,0 1 0,1-1 0,-1 1-1,0-1 1,-1 1 0,1 0 0,0-1 0,0 1 0,0 0-1,0 0 1,0 0 0,0 0 0,0 0 0,0 0 0,0 0 0,-1 0 5,-1 1-7,1 0 0,0 1-1,-1-1 1,1 0 0,0 1 0,0-1 0,0 1 0,0 0 0,0 0 0,1 0 0,-1 0 0,0 0 0,1 0 0,-1 0 0,1 0 0,0 1 0,0-1 0,0 0 0,0 1 0,0-1 0,0 1 7,-7 27-123,0 0 0,2 0 1,1 0-1,1 1 0,2 0 1,1 1 122,1 34-132,4-1 0,5 26 132,7 31 158,5 0 1,6-2 0,38 108-159,-61-216 112,0 0 0,1-1 0,1 1 1,0-1-1,0 0 0,1 0 0,1-1 1,0 0-1,0 0 0,9 7-112,-15-15 1,0-2 0,0 1 0,0 0 0,0 0 0,0 0 0,0-1 0,0 1-1,0-1 1,0 0 0,0 0 0,0 0 0,0 0 0,0 0 0,1 0 0,-1 0 0,0 0 0,0-1 0,0 1-1,0-1 1,0 0 0,0 0 0,0 1 0,0-1 0,0-1-1,3 0-21,0-1 0,0 0-1,0 0 1,-1-1 0,1 1 0,-1-1-1,0 0 1,2-2 21,-1-1-22,0-1 0,0 0 0,-1 0 0,0-1-1,0 1 1,-1-1 0,0 0 0,-1 0 0,0 0 0,0 0 0,-1-2 22,3-23-79,-2-1 1,-2-11 78,1 22-20,-1-14-15,2-58-369,-4 1 0,-4 0 1,-6-9 403,5 60 40,-10-62-303,-28-90 263,40 179-93,0-2-61,-1 0 0,-1 1 1,0 0-1,-9-15 154,16 32-5,-1 0 1,1 1-1,0-1 1,0 0-1,-1 1 1,1-1-1,0 1 0,-1-1 1,1 1-1,-1-1 1,1 1-1,-1-1 1,1 1-1,-1-1 0,1 1 1,-1-1-1,0 1 1,1 0-1,-1-1 1,1 1-1,-1 0 1,0 0-1,1 0 0,-1-1 1,0 1-1,1 0 1,-1 0-1,0 0 1,1 0-1,-1 0 0,0 0 1,1 0-1,-1 0 1,0 0-1,1 1 1,-1-1-1,0 0 0,1 0 1,-1 1-1,0-1 1,1 0-1,-1 1 1,1-1-1,-1 0 0,1 1 1,-1-1-1,1 1 1,-1-1-1,1 1 1,-1-1-1,1 1 0,-1-1 1,1 1-1,0 0 1,-1-1-1,1 1 1,0-1-1,0 1 0,0 0 1,-1-1-1,1 1 5,-3 5-50,1 0-1,-1 1 0,1-1 1,0 0-1,0 1 0,1 0 51,-5 61-118,2 0-1,4 0 0,2 0 1,8 38 118,5-1 499,4 0 0,22 61-499,2 14 730,-41-170-527,0 0 1,1-1 0,1 1 0,0-1 0,0 0-1,0 0 1,4 4-204,-8-13 20,0 1-1,1-1 1,-1 1-1,0-1 0,1 1 1,-1-1-1,0 1 1,1-1-1,-1 1 1,1-1-1,-1 1 1,0-1-1,1 0 0,-1 1 1,1-1-1,-1 0 1,1 0-1,-1 1 1,1-1-1,0 0 0,-1 0 1,1 0-1,-1 1 1,1-1-1,-1 0 1,1 0-1,0 0 1,-1 0-1,1 0 0,-1 0 1,1 0-1,-1 0 1,1-1-1,0 1 1,-1 0-1,1 0 0,-1 0 1,1-1-1,-1 1 1,1 0-1,-1-1 1,1 1-1,-1 0 1,1-1-1,-1 1 0,1 0 1,-1-1-20,2-1 7,-1 0 0,1 0 0,-1 0 0,1 0 0,-1 0 0,0 0 0,0 0 1,0 0-1,0-1 0,0 1 0,0 0 0,0-2-7,2-21-33,0-1 0,-1 0 0,-2 0 0,0 0 0,-4-13 33,-21-132-237,22 151 236,-7-32-44,-2 0 0,-17-46 45,18 68-177,-1 0 0,-2 2-1,-1-1 1,-1 2 0,-11-13 177,8 13 1,-8-12 125,-2 2 0,-12-11-126,33 39-58,-1 0-1,0 1 0,0 0 0,-1 1 1,0 0-1,0 0 0,-1 1 0,0 1 1,0-1-1,0 2 0,-4-2 59,11 5-5,0 1 0,0-1 1,-1 1-1,1 0 0,0-1 0,0 2 1,0-1-1,0 1 0,0-1 0,0 1 1,0 0-1,0 0 0,0 1 0,0-1 1,0 1-1,1 0 0,-1 0 0,0 0 1,1 1-1,0-1 0,0 1 0,0 0 1,0-1-1,0 2 0,0-1 0,1 0 1,-1 0-1,1 1 0,-2 3 5,-6 10-74,1 1 1,0 0-1,2 1 0,0 0 0,-2 9 74,1 4-50,0 0-1,3 0 0,0 1 1,2 0-1,2 5 51,1 24 641,3 0 1,4 18-642,-3-65 1417,-3-34-978,-1-36-335,-8-11-107,-3 1 1,-3 0 0,-22-60 2,6 17-472,25 92 388,0 0 0,0 0 0,-2 1 0,-5-9 84,-19-34-1013,-21-28 1013,52 85-13,0 0 0,0 0-1,-1 1 1,1-1 0,-1 0 0,1 0 0,-1 0 0,1 0 0,-1 1 0,0-1 0,1 0 0,-1 1 0,0-1 0,1 0 0,-1 1 0,0-1 0,0 1 0,1-1 0,-1 1 0,0 0 0,0-1 0,0 1 0,0 0-1,0-1 1,0 1 13,-1 19-147,5 43 114,3 0-1,3 0 1,3 0-1,15 45 34,25 59 33,11 11-33,-58-167 86,0-1 0,0 1 0,1-1 0,0 0 0,1 0 0,3 3-86,13 20 531,-39-110 99,2 41-659,-2 0 0,-2 1 1,-19-29 28,-51-88-1058,84 148 984,4 4 58,-1 1 0,0-1 0,0 0 0,1 0 0,-1 0 0,0 0 0,1 1 0,-1-1 0,1 0 0,0 0 0,-1 0 0,1 0 0,0 0 1,-1 0-1,1 0 0,0 0 0,0 0 0,0 0 0,0 0 0,0 0 0,0 0 0,0-1 16,-21 2-73,19 1 45,0-1 0,1 1 0,-1 0 0,0-1 1,1 1-1,-1 0 0,0 0 0,1 0 1,-1 1-1,1-1 0,0 0 0,-1 0 0,1 1 1,0-1-1,0 1 0,0-1 0,0 1 0,0-1 1,0 1-1,0 0 0,1 0 0,-1-1 0,1 1 1,-1 0-1,1 0 0,-1 0 0,1-1 0,0 1 1,0 0-1,0 0 28,-1 10-28,1-1 0,0 0 0,1 1 0,0 3 28,0-14-1,8 57-45,3 1 0,4 5 46,8 33 9,38 131 881,-54-201-622,-6-22-228,-1-1 1,0 1 0,1-1-1,0 0 1,0 1 0,0-1-1,0 0 1,1 0 0,-1-1-1,1 1 1,0-1 0,0 1-1,1-1 1,-1 0 0,1 0-1,0 0 1,-1-1 0,1 1-1,0-1 1,0 0 0,1 0-1,-1 0 1,0-1 0,4 2-41,-8-3-8,1 0 1,0-1-1,-1 1 1,1 0 0,0 0-1,-1 0 1,1 0 0,0-1-1,-1 1 1,1 0-1,0 0 1,-1-1 0,1 1-1,-1-1 1,1 1 0,0 0-1,-1-1 1,1 1-1,-1-1 1,0 1 0,1-1-1,-1 0 1,1 1 0,-1-1-1,0 1 1,1-1-1,-1 0 1,0 1 0,0-1-1,1 0 8,4-20-86,-4 20 80,3-36 168,-1 0 0,-2 0 0,-1 0 0,-5-30-162,0 33-173,-1 1-1,-5-15 174,6 26-117,1 8-53,0 0-1,0 1 0,-1 0 1,-1 0-1,0 0 0,-1 1 1,-1-2 170,7 12-102,1 2-327,0 0 24,3 61 425,3-1 1,3 1 0,2-1-1,3-1 1,2 0 0,6 6-21,-10-28 16,3-1 0,0 0 0,2-2 1,2 1-1,1-2 0,2-1 1,1 0-1,1-2 0,2-1 0,11 10-16,61 41 1051,-97-79-1049,-1-1 0,1 0 0,-1 0-1,0 0 1,1 0 0,-1 1 0,1-1 0,-1 0 0,1 0 0,-1 0-1,1 0 1,-1 0 0,1 0 0,-1 0 0,1 0 0,-1-1 0,1 1-1,-1 0 1,1 0 0,-1 0 0,1 0 0,-1-1 0,0 1 0,1 0-1,-1 0 1,1-1 0,-1 1 0,0 0 0,1-1 0,-1 1 0,0 0-1,1-1 1,-1 1 0,0-1 0,1 1-2,7-12 34,-8 12-34,1-5-5,-1 0-1,1 0 1,-1 0 0,0 0 0,0 0 0,-1 0 0,0 0 0,0 0 0,0 0 0,-1-3 5,-1-5-13,-4-13-219,-1 0 0,-1 1 0,-1-1 1,-1 2-1,-2 0 0,0 0 1,-13-16 231,-29-54-210,55 93 201,-1-1 0,0 1 0,1 0-1,-1-1 1,0 1 0,0 0 0,0 0 0,0 0 0,0 0 0,0 0 0,0 0 0,-1 0 0,1 0 0,0 0 0,-1 0 9,2 1-14,-1 0 0,1 0-1,-1 0 1,0-1 0,1 1 0,-1 0 0,0 0 0,1 0 0,-1 0-1,0 0 1,1 0 0,-1 1 0,1-1 0,-1 0 0,0 0 0,1 0-1,-1 0 1,1 1 0,-1-1 0,0 0 0,1 1 0,-1-1 0,0 1 14,0 0 1,0 1 0,-1-1 1,1 1-1,0 0 0,0-1 0,0 1 1,0 0-1,0 0 0,0 0 1,0 0-1,1 0 0,-1 0 1,1 0-1,-1 0 0,1 0 1,0 0-1,0 0 0,0 0 1,0 1-2,4 26 100,0 0 0,2-1 1,1 1-1,1-2 0,3 5-100,60 138 551,-38-98-103,3-2 0,26 38-448,-56-100 71,0 0 1,0-1 0,1 0 0,-1-1-1,2 0 1,-1 0 0,1 0 0,5 3-72,-10-7 25,1 0 1,-1 0 0,1 0 0,0 0 0,0 0-1,0-1 1,-1 0 0,2 0 0,-1 0 0,0 0-1,0 0 1,0-1 0,0 0 0,0 0-1,0 0 1,1 0 0,-1-1 0,0 0 0,4-1-26,-6 1-1,0 0 1,0-1-1,0 1 1,0-1-1,0 0 1,0 1-1,-1-1 1,1 0-1,-1 0 1,1 0-1,-1 0 1,0-1-1,0 1 1,0 0-1,0-1 1,0 1-1,0-2 1,11-46-16,-11 45 14,2-23-6,-1-1 1,-1 1-1,-1 0 0,-1-1 0,-2 1 1,-1 0-1,-1 0 0,-2 0 1,0 1-1,-2 0 0,-1 0 1,-1 1-1,-14-23 8,12 27-98,-2 1 0,0 0 0,-1 1 0,-2-1 98,3 4-244,12 14 175,1 0 1,-1 0-1,0 1 0,0-1 1,0 0-1,0 1 1,-1 0-1,1 0 0,-1 0 1,1 0-1,-1 1 0,0-1 1,1 1-1,-1 0 1,0 0-1,0 0 0,-3 0 69,6 2 0,0 0 0,0 1-1,0-1 1,0 0 0,0 0-1,0 0 1,0 1 0,1-1-1,-1 0 1,0 1 0,1-1-1,-1 1 1,1-1 0,0 1-1,-1-1 1,1 0 0,0 1-1,0-1 1,0 1 0,0 0 0,1 12-1,0-1 0,1 0 1,0 0-1,1 1 0,1-2 0,0 1 1,1 0-1,0-1 0,1 1 1,15 42-1,12 54 77,-4-14 276,20 44-352,-36-109 182,33 71 180,-39-88-205,0-1-1,1 1 1,1-2-1,0 1 1,1-1 0,5 4-157,-14-13 18,1-1 0,-1 1-1,1 0 1,0-1 0,0 0 0,-1 1 0,1-1 0,0 0 0,0 0 0,0 0 0,1 0 0,-1 0 0,0-1 0,0 1 0,0-1 0,1 1 0,-1-1 0,0 0 0,0 0 0,1 0 0,-1 0 0,0 0 0,0-1 0,1 1-1,-1 0 1,0-1 0,0 0 0,0 0 0,0 1 0,0-1 0,0-1 0,1 1-18,1-2-7,-1 0-1,0 0 1,0 0 0,-1 0-1,1 0 1,0-1 0,-1 1-1,0-1 1,0 1 0,0-1-1,0 0 1,-1 0-1,0 0 1,1 0 0,-1 0-1,-1 0 1,1-2 7,4-35-44,-3 0 1,-1-1-1,-2 1 1,-2 0-1,-6-33 44,-6-6-684,-4 0-1,-14-36 685,25 91-94,0 0 0,-1 0 0,-2 1 0,0 1 0,-2 0 0,-1-1 94,11 21 1,1-1-1,-1 2 0,0-1 1,0 0-1,0 0 1,0 1-1,-1 0 0,1-1 1,-1 1-1,1 1 1,-1-1-1,0 0 0,-2 0 0,5 2 7,0 0 0,0 0 0,0 0 0,0-1 0,-1 1 0,1 0-1,0 1 1,0-1 0,0 0 0,0 0 0,0 0 0,0 1 0,-1-1 0,1 0 0,0 1-1,0-1 1,0 1 0,0 0 0,-1 0-7,1 0 7,0 1 0,-1-1 0,1 1 0,0-1 0,0 1 0,0 0 0,0 0 0,0-1 0,1 1 0,-1 0 0,0 0-1,1 0 1,0 0 0,-1 0 0,1 1-7,-3 40-70,1 1 1,3-1-1,1 0 0,2 0 0,10 41 70,0 1 562,4-1 0,3-1-1,26 63-561,-40-130 164,0 0 1,1 0-1,1-1 0,1 0 0,0-1 0,0 0 0,2 0 1,5 4-165,-16-17 2,0 0 1,1-1 0,-1 1-1,0 0 1,1-1-1,-1 1 1,0-1 0,1 1-1,-1-1 1,1 0 0,-1 0-1,1 0 1,-1 0 0,1 0-1,-1 0 1,1 0 0,-1 0-1,0 0 1,1-1-1,-1 1 1,1-1 0,-1 1-1,0-1 1,1 1 0,-1-1-1,0 0 1,0 1 0,1-1-1,-1 0 1,0-1-3,36-28 17,-30 21-26,0 1 1,-1-1-1,0 0 1,0-1 0,-1 0-1,0 1 1,-1-2-1,0 1 1,0 0-1,-1-1 1,-1 0 0,0 1-1,0-3 9,3-29-140,-2 0 1,-2-33 139,-1 69-5,1-62-152,-4 0 1,-2 0-1,-3 1 0,-3-1 0,-4 0 157,-4 9-185,-3 2-1,-13-22 186,13 29-314,20 43 206,-1 1-1,0 0 1,0 0-1,-1 1 1,0-1-1,-2-3 109,5 8-4,0 0-1,0 1 1,0-1-1,1 0 1,-1 1-1,0-1 0,0 0 1,0 1-1,0-1 1,0 1-1,0 0 1,0-1-1,0 1 1,0 0-1,-1-1 0,1 1 1,0 0-1,0 0 1,0 0-1,0 0 1,0 0-1,0 0 1,0 1-1,-1-1 0,1 0 1,0 0-1,0 1 1,0-1-1,0 1 1,0-1-1,0 1 1,0-1-1,0 1 1,1-1-1,-1 1 0,0 0 1,0 0-1,0 0 1,1-1-1,-1 1 1,0 1 4,-9 9 47,1 0 0,0 1 0,1 1 0,0-1 0,1 1 0,0 0 0,1 1-1,1-1 1,0 1 0,0 0 0,2 1 0,0-1 0,1 1 0,0-1 0,1 1 0,0 0 0,2 6-47,2 38 84,3-1 0,3-1 0,13 48-84,-8-38 184,-2-17 8,2-1 0,2-1-1,2 0 1,4 1-192,-19-42 55,0 0 1,1 0-1,0 0 1,1-1-1,-1 0 0,1 0 1,0 0-1,1 0 1,-1-1-1,1 0 0,0 0 1,1 0-1,-1-1 1,1 0-1,3 1-55,-7-3 26,1-1 0,1 1 0,-1-1 0,0 0-1,0 0 1,0 0 0,0-1 0,1 1 0,-1-1 0,0 0 0,1-1-1,-1 1 1,0-1 0,0 1 0,0-1 0,1-1 0,-1 1 0,0 0-1,0-1 1,-1 0 0,1 0 0,0 0 0,0-1 0,-1 1-1,0-1 1,1 0 0,1-2-26,3-4 15,1-1 1,-2 0-1,0-1 0,0 1 0,0-1 1,-2-1-1,1 1 0,-2-1 0,1 0 0,-2 0 1,1-2-16,3-16-91,-1 0 0,-2 0 0,-1-1 0,-1-1 91,0-2-18,-2 0-1,-2 0 1,-1 0-1,-1 1 0,-2-1 1,-1 1-1,-2 0 1,-2 1-1,0 0 1,-2 0-1,-4-3 19,-29-58-83,31 58-15,-2 1 1,-1 0-1,-2 1 1,-1 2 0,-22-26 97,41 55-16,1 0 0,-1 0 1,1 0-1,-1 1 0,0-1 0,0 0 1,1 1-1,-1 0 0,0-1 1,0 1-1,0 0 0,-1 0 1,1 0-1,0 0 0,0 1 1,-1-1-1,1 1 0,0-1 1,-1 1-1,1 0 0,0 0 1,-1 0-1,1 0 0,0 0 1,-1 0 15,0 2-22,0-1 0,1 1 0,-1 0 0,0-1 1,1 1-1,-1 0 0,1 1 0,0-1 1,-1 0-1,1 1 0,0-1 0,1 1 0,-1 0 1,0 0-1,1-1 0,-1 1 0,1 0 1,0 1 21,-6 14 12,1 1 0,0 0 1,2 1-1,0 0 0,1-1 1,1 1-1,1 0 1,1 0-1,1 12-12,4 26 106,2-1-1,12 41-105,-1-16 35,4 0 0,4-2 1,13 25-36,-33-90 12,0-1 1,2 0 0,0 0 0,0-1 0,1 0 0,1 0-1,0-1 1,8 7-13,-13-15 23,-1-1 0,1 0 0,0 0 0,0 0-1,0-1 1,1 1 0,-1-1 0,1 0 0,-1-1 0,1 1-1,0-1 1,-1 0 0,1-1 0,0 0 0,0 1 0,0-2 0,-1 1-1,1-1 1,0 0 0,0 0 0,-1 0 0,1-1 0,-1 0-1,1 0 1,-1 0 0,5-4-23,-2 2-11,-1 0 0,1-1-1,-1 0 1,0 0 0,-1-1 0,1 0-1,-1 0 1,0-1 0,-1 1 0,0-1-1,0 0 1,0-1 0,-1 1 0,0-1-1,0 0 1,-1 0 0,2-8 11,7-45-16,-3-1 1,-2 0-1,-2-35 16,-7 64-13,-1 0 0,-1 1 0,-2 0 0,-1 0 0,-2 1 0,-3-8 13,-9-35-46,12 41-51,-1 0 0,-2 1-1,-1 0 1,-14-22 97,16 34-17,-1 0 0,-1 1 0,-1 1 0,-1 0 0,0 0 0,-1 2 0,-10-8 17,24 22-1,1 1 0,-1-1 1,0 1-1,0-1 0,0 1 0,0 0 0,0 0 0,0 0 0,0 0 0,0 0 1,0 0-1,-1 0 0,1 1 0,0-1 0,-1 1 0,1 0 0,0-1 0,-1 1 1,1 0-1,0 0 0,-1 1 0,1-1 0,0 0 0,-1 1 0,1 0 0,0-1 1,0 1-1,0 0 0,0 0 0,-1 0 0,1 0 0,0 1 0,1-1 0,-1 1 1,0-1-1,0 1 0,1-1 0,-1 1 0,1 0 0,-1 0 0,0 1 1,-4 6-21,0 0 0,1 1 0,0-1 0,1 1 0,0 0 0,0 0 0,1 0 0,-1 7 21,-3 22-32,2 0 1,1 1-1,3 0 0,1 0 0,2 13 32,8 43-25,14 57 25,-10-86 356,4-2-1,19 45-355,-32-98 65,0 0 1,1 0 0,1-1-1,0 0 1,0 0-1,1-1 1,1 0-1,0 0 1,0-1-1,1 0 1,0 0-1,0-1 1,1-1-1,0 0 1,0 0-1,1-1 1,0-1-1,0 1 1,0-2 0,3 0-66,-13-3 7,0 0 1,0-1 0,0 0 0,0 0 0,0 1 0,0-1 0,0-1 0,0 1 0,0 0 0,0 0 0,0-1-1,0 1 1,0-1 0,0 0 0,0 1 0,0-1 0,0 0 0,0 0 0,0 0 0,-1 0 0,1-1-1,-1 1 1,1 0 0,-1-1 0,1 1 0,-1-1 0,1 0 0,-1 1-8,5-7 8,-1-1 0,0 0 0,0 0 0,0 0 0,-1-2-8,2-2 11,9-23 14,-1 0 1,-3-1 0,-1 0 0,-1-1-1,-3 0 1,0 0 0,-3-1 0,-1 1 0,-2-8-26,-4 1-127,-1 1 0,-2 0 1,-2 0-1,-15-41 127,12 40-84,5 16 38,-2 1 1,-1 0-1,-1 1 0,-1 0 1,-1 0-1,-2 2 0,0-1 1,-16-16 45,29 38-4,-1 1 1,0 0 0,-1 0 0,1 0 0,0 0 0,-1 1 0,0 0 0,0-1 0,1 1 0,-1 0 0,0 1 0,-1-1-1,1 1 1,0 0 0,-3-1 3,5 2-12,-1 0-1,1 0 1,0 0-1,0 0 1,0 0-1,0 0 1,-1 1 0,1-1-1,0 1 1,0 0-1,0-1 1,0 1-1,0 0 1,0 0-1,0 0 1,0 1-1,1-1 1,-1 0-1,0 1 1,1-1-1,-1 1 1,1-1-1,-1 1 1,1 0 0,0 0-1,-1-1 1,1 1-1,0 0 1,0 0-1,1 0 1,-1 0-1,0 2 13,-7 21-62,2-1 0,1 1 0,0 1 0,2-1 0,0 22 62,3 9 5,1 0 0,5 11-5,-2-28 50,1-1 0,2-1 1,2 1-1,1-1 0,2 0 0,2-1 0,1-1 0,1 0 0,3-2 1,1 3-51,-12-26 98,-1 0 0,1-1 1,0 0-1,1 0 0,0-1 1,0 0-1,1 0 1,0-1-1,1-1 0,-1 0 1,2 0-99,-8-3 23,1-1 1,-1 0 0,1-1-1,0 1 1,0-1-1,0 0 1,0 0-1,0-1 1,0 1 0,0-1-1,0 0 1,0-1-1,-1 1 1,1-1 0,0 0-1,0 0 1,0 0-1,0-1 1,-1 0-1,1 0 1,-1 0 0,1 0-1,-1-1 1,0 0-1,0 0 1,0 0 0,0 0-1,2-3-23,0-1-2,0-1 0,0 0 0,-1 0 0,0 0 0,0-1 0,-1 0-1,-1 0 1,1 0 0,-1 0 0,1-8 2,4-21-19,-1 0-1,-2-2 20,-3 24-9,4-44-29,-3 0 0,-2-1-1,-3 1 1,-3 0 0,-2 0 0,-3 1 0,-2-1 0,-10-21 38,21 77-59,-1 0 0,1 0 0,-1-1 0,0 1 1,0 0-1,0 0 0,0 1 0,-1-1 1,0 0-1,1 1 0,-1 0 0,-1-1 1,1 1-1,0 1 0,-3-3 59,3 4-34,1 0 0,-1 0 0,1 0 0,0 0 0,-1 0-1,0 1 1,1-1 0,-1 1 0,1 0 0,-1 0 0,0 0 0,1 0 0,-1 0-1,1 1 1,-1-1 0,0 1 0,1-1 0,-1 1 0,1 0 0,0 0 0,-1 0 0,1 1-1,0-1 1,0 0 0,-1 1 0,1-1 0,-1 2 34,-4 3-19,0 1 0,1 0 0,0 0 0,0 0 0,0 1-1,1 0 1,0 0 0,0 0 0,1 0 0,0 1 0,1 0 0,0 0 0,0 0 0,1 2 19,-4 15 5,2-1 0,0 1 0,2 0 0,1 11-5,0-17 31,0 1 1,2-1-1,0 0 0,2 0 0,0 1 0,1-2 0,1 1 1,3 6-32,9 18 100,2 8 172,3 0 0,18 28-272,-36-73 27,0 0 1,0-1 0,1 1 0,-1-1 0,1-1 0,1 1 0,-1-1-1,1 1 1,0-2 0,0 1 0,0-1 0,1 0 0,3 2-28,-6-5 22,0 0 1,0 1-1,0-2 1,0 1-1,0 0 1,0-1-1,0 0 1,0 0-1,0 0 0,0 0 1,0-1-1,0 1 1,0-1-1,0 0 1,0 0-1,0-1 1,0 1-1,0-1 1,0 0-1,-1 0 0,1 0 1,-1-1-1,0 1 1,3-3-23,1-2 26,0 0 1,0 0-1,-1 0 0,0-1 1,-1 0-1,1 0 1,-2 0-1,1-1 0,-1 1 1,1-4-27,6-17 72,-1-1 1,2-16-73,-5 10-18,-1 0-1,-1 0 1,-1-32 18,-7-111-76,2 151 61,0-7-126,-2 1 1,-1-1 0,-2 1 0,-1 0 0,-2 0 0,-2 1-1,0 1 1,-13-25 140,19 50-46,-1 0 0,0 0-1,0 0 1,0 1-1,-1-1 1,1 1 0,-2 1-1,1 0 1,0 0 0,-1 0-1,0 1 1,0 0 0,-8-2 46,14 5-7,0 1 0,1-1 0,-1 1 0,0 0 0,1 0 0,-1 0 0,0 0 0,1 0 0,-1 0 0,0 1 0,1-1 0,-1 0 0,0 1 0,1-1 0,-1 1 0,1 0 0,-1 0 0,1-1 0,-1 1 0,1 0 0,-1 0 0,1 0 0,0 0 0,0 1 0,0-1 0,-1 0 0,1 0 0,0 1 0,1-1 0,-1 1 0,0-1 0,0 1 0,0-1 0,1 1 0,-1 0 7,-3 8-36,1 1 0,-1-1-1,2 1 1,0 0 0,0 0 36,1-6-2,-3 24-6,1 0 1,2 1 0,1-1-1,1 0 1,2 2 7,23 145-61,-23-156 56,2 10 127,1-1 0,1 1 0,2-1-1,0-1 1,2 1 0,2-2 0,0 0 0,2 0 0,1-1 0,12 15-122,-25-38 15,0 0 0,0-1 0,0 1 0,1-1 0,-1 1 0,0-1 0,1 0 0,0-1 0,-1 1 0,1-1 0,0 1 1,0-1-1,0 0 0,0-1 0,0 1 0,0-1 0,0 1 0,0-1 0,0 0 0,0-1 0,0 1 0,0-1 0,0 1 0,0-1 1,0-1-16,3 1 18,-1-1 0,0 0 1,1-1-1,-1 1 0,0-1 1,0-1-1,-1 1 0,1-1 1,-1 0-1,0 0 0,0 0 1,0-1-1,0 0 0,-1 0 1,1-1-19,6-11 6,-1-2 0,-1 1 0,-1-2 0,-1 1 0,0-1 0,-1 0 0,-2 0 0,2-8-6,2-31 24,-2-1 0,-3-19-24,-1-17-464,-5 1 1,-4-8 463,2 59-211,-1 1 0,-3 0-1,-1 0 1,-3 0 0,-10-23 211,23 65-14,0 0 0,-1 0 0,1 0 0,0 1 0,0-1 0,-1 0 0,1 0 0,0 0 0,-1 1-1,1-1 1,0 0 0,-1 0 0,1 1 0,-1-1 0,0 1 0,1-1 0,-1 0 0,1 1 0,-1-1 0,0 1 0,0-1 0,1 1 0,-1-1 0,0 1 0,0 0 0,1 0 0,-1-1 0,0 1 0,0 0 0,0 0 0,0 0-1,1-1 1,-1 1 0,0 0 0,0 0 0,0 1 0,0-1 0,0 0 0,1 0 0,-1 0 0,0 0 0,0 1 0,0-1 0,1 0 0,-1 1 0,0-1 0,0 1 0,1-1 0,-1 1 0,0-1 0,1 1 0,-1-1 0,1 1-1,-1 0 1,0-1 0,1 1 0,0 0 0,-1 0 14,-5 5 1,1 0 0,0 1-1,1-1 1,-1 1 0,1 0 0,1 1-1,-1-1 1,1 1 0,0-1 0,1 1-1,-2 6 0,-2 18 31,1 0 0,0 11-31,5-42 0,-4 57 224,3 0 1,2 0-1,9 52-224,10 29 792,7 3-792,-25-135 56,-1 0 1,1 0-1,0-1 0,1 1 1,-1 0-1,2-1 0,-1 0 1,0 0-1,3 2-56,-5-6 20,1 0 0,0 0 0,0 0-1,0 0 1,-1-1 0,2 1 0,-1-1 0,0 1 0,0-1 0,0 0 0,1 0 0,-1 0-1,0 0 1,1 0 0,-1-1 0,1 1 0,-1-1 0,1 1 0,-1-1 0,1 0-1,0 0 1,-1 0 0,1 0 0,-1-1 0,1 1 0,0-1-20,0 0 8,0 0 1,0 0-1,0-1 0,0 1 1,-1-1-1,1 0 0,-1 1 1,1-1-1,-1-1 1,1 1-1,-1 0 0,0 0 1,0-1-1,0 1 0,0-1 1,-1 0-1,1 0 0,0 0-8,22-56 123,-20 49-117,9-29 24,-1-1 1,-2-1 0,-2 1 0,-2-1-1,-1-1 1,-3 1 0,-1-1 0,-1 1 0,-3-1-1,-2 1 1,-1 0 0,-5-13-31,-74-296-1005,83 346 977,0-1 0,1 1 0,-2 0 0,1 0 0,0 0 0,-1 1 0,0-1 0,1 1 0,-1-1 0,-1 1 1,1 0-1,0 0 0,-1 0 0,0 1 0,0-1 0,1 1 0,-5-2 28,6 3-16,0 0 0,0 0-1,0 0 1,0 1 0,0-1-1,0 1 1,0-1 0,0 1-1,0 0 1,0-1 0,0 1 0,0 0-1,-1 1 1,1-1 0,0 0-1,0 0 1,0 1 0,0 0-1,0-1 1,0 1 0,0 0-1,0 0 1,0 0 0,0 0 0,1 0-1,-1 0 1,0 1 0,1-1-1,-1 1 1,1-1 0,-1 1-1,1-1 1,0 1 0,-1 0 0,1 0-1,-1 1 17,-2 7-29,-1 1-1,2-1 0,-1 1 1,2 0-1,-1 0 1,0 9 29,-4 71-90,6-70 83,0 28-6,2 1 0,3-1 0,1 1 1,3-2-1,3 7 13,5 10 166,3 0 1,2-1 0,15 26-167,-30-79 95,0 1 1,0-1 0,1 0 0,0 0 0,1-1 0,1 0 0,-1 0 0,1-1-1,10 7-95,-14-11 54,0-1-1,1 0 1,0-1-1,-1 1 1,1-1-1,0 0 1,1-1-1,-1 1 1,0-1-1,1-1 1,0 1-1,-1-1 0,1 0 1,0-1-1,-1 1 1,1-1-1,0-1 1,-1 1-1,4-2-53,-3 0 22,-1-1 0,1 1 0,-1-2 0,0 1 0,0-1 0,0 0-1,-1 0 1,1 0 0,-1-1 0,0 0 0,0 0 0,0 0 0,-1 0 0,0-1 0,0 0-1,-1 0 1,1 0 0,1-6-22,7-13-2,-1 0-1,-2-1 1,0-1-1,-1-4 3,7-28 12,-2-1 1,-3 0-1,-3 0 0,-2-1 0,-3 0 0,-3-9-12,0 46 13,-1-17-24,-2 0 0,-1 1 1,-3 0-1,-3-8 11,10 43-62,-1 1 0,1-1 0,-1 1 0,-1-1 0,1 1 0,-1 0 0,1 0 1,-1 0-1,0 0 0,-1 1 0,1-1 0,-1 1 0,1 0 0,-3-1 62,4 2-27,0 1 0,0 0 0,-1 0-1,1-1 1,0 2 0,-1-1 0,1 0 0,0 0 0,-1 1-1,1-1 1,-1 1 0,1 0 0,-1 0 0,1 0 0,-1 0-1,1 0 1,-1 1 0,1-1 0,0 1 0,-1-1 0,1 1-1,-1 0 1,1 0 0,0 0 0,0 0 0,0 0 0,0 1-1,0-1 1,-2 2 27,-5 5 17,0 1 0,0 1-1,0-1 1,1 1 0,1 1-1,0-1 1,0 1 0,1 1-1,0-1 1,1 1 0,1 0 0,-1 4-17,-8 28-23,2 0 0,-4 38 23,12-57 6,1 1 0,2-1 0,0 1-1,1 0 1,2-1 0,0 1 0,3 1-6,7 32 25,4-1 0,9 21-25,-24-74 40,0 0 1,0-1 0,1 1 0,-1 0-1,1-1 1,0 0 0,1 0 0,-1 0-1,0 0 1,1 0 0,0-1 0,0 1-1,0-1 1,1 0 0,-1-1 0,1 1 0,-1-1-1,1 1 1,0-1 0,0 0-41,-1-1 35,0 0 1,0 0-1,0-1 0,0 1 1,0-1-1,0 0 0,0 0 1,0 0-1,0 0 0,0-1 1,-1 0-1,1 0 0,0 0 0,0 0 1,0 0-1,-1-1 0,1 0 1,-1 1-1,1-1 0,-1-1 1,0 1-1,1 0 0,-1-1 1,0 0-1,1-1-35,6-8 55,-1-1 0,0 0 0,0 0 0,-2 0 0,1-1-1,1-7-54,31-88 52,-37 100-42,6-21-8,-2 1-1,-1-1 1,-1 0 0,0-15-2,0-120-449,-4 75 10,-2 75 347,0-1 1,-1 1 0,0 0-1,-1 0 1,-1 0 0,-1 0-1,0 0 1,0 1 0,-2 0-1,-3-6 92,9 19-5,0 0-1,0 0 0,0 0 0,0 0 1,0 0-1,0 0 0,0 0 1,-1 0-1,1 0 0,0 0 1,-1 0-1,1 1 0,0-1 0,-1 1 1,1-1-1,-1 1 0,1-1 1,-1 1-1,1 0 0,-1 0 1,1 0-1,-1 0 0,1 0 1,-1 0-1,1 0 0,-1 0 0,1 1 1,-1-1-1,1 1 0,-1-1 1,1 1-1,0-1 0,-2 1 6,-2 1-54,0 0-1,0 1 1,0-1-1,0 1 1,0 0-1,1 0 1,-1 1-1,-1 1 55,-3 6 16,0 0-1,1 0 1,0 0 0,1 1-1,1 0 1,0 1-1,0 0 1,1 0 0,1 0-1,0 0 1,-1 6-16,-1 14 63,1 0 1,2 0-1,1 1 1,2 5-64,1-13 57,0 1 0,2 0 1,1-1-1,3 6-57,-4-19 26,0 0 1,1-1-1,1 1 0,0-1 1,0 0-1,2 0 0,-1-1 1,1 0-1,3 3-26,-8-12 26,-1 1 1,1-2-1,0 1 0,-1 0 1,1 0-1,0 0 0,0-1 0,0 1 1,0-1-1,1 0 0,-1 0 0,0 1 1,1-1-1,-1-1 0,0 1 1,1 0-1,-1 0 0,1-1 0,-1 0 1,1 1-1,-1-1 0,1 0 0,-1 0 1,1-1-1,2 1-26,0-2 2,0 0-1,0 0 1,0-1 0,0 1-1,0-1 1,-1 0-1,1-1 1,-1 1 0,0-1-1,1 0 1,0-2-2,11-11 111,-1-1-1,0 0 1,-2-2-1,0 1 1,-1-2 0,-1 1-1,-1-2 1,-1 1 0,-1-1-1,-1-1 1,0-5-111,-4 9-51,0 0-1,-2 0 1,0-1 0,-3-18 51,1-12-59,1 19 245,-2 0 0,-1 0 1,-2-3-187,2 19 176,0-9-200,2 12-10,-1-1 0,0 0 0,-5-12 34,-15-62-54,19 68 81,1-1 1,2 1 0,0 0-1,0-1 1,2-2-28,1-35 54,-4 35-29,-2 1 0,0-1 0,-4-13-25,2 14 5,1 7 68,0 0 1,-1 1 0,0-1-1,-1 1 1,-1 0 0,-5-8-74,-1-1 88,-6-14-43,9 17 32,0 1 1,0 1 0,-2 0 0,0 0 0,-6-4-78,11 13 71,-3-2-41,1 0 0,0-1 0,1 1 0,1-2 0,-1 1 0,2-1 1,0 0-1,-2-6-30,-11-15 141,-4-15-422,1 5 113,17 33 126,0 0-1,0 0 1,1 0-1,-3-8 43,-1-7-24,3 9 43,2 8 15,1 0 1,-1 0 0,-1 0 0,1 0-1,-5-6-34,7 12 98,-27-18-60,7 0-36,0-1-1,2-1 0,-17-24-1,32 41 9,0 1-1,0-1 0,0 1 0,0 0 0,-1 0 0,0 1 0,1 0 0,-1-1 0,-1 1 0,1 1 1,0-1-1,-1 1 0,-1-1-8,-4 0-6,2 2 8,1 0-1,0-1 0,-1 0 0,1 0 0,0-1 1,0 0-1,-3-2-1,-23-10 29,22 11-41,-1 0 1,0 1-1,0 1 1,0 0-1,0 0 0,0 1 1,-1 1-1,1 0 1,0 1-1,0 1 1,0 0-1,-6 1 12,-6 3 100,-1-1 0,0-1 1,0-1-1,-13-2-100,-11 3-192,-5-2-73,34-1 257,0 0 1,0 1-1,-1 2 8,12-3-29,1 1-1,0 1 1,0 0-1,0 0 1,0 0-1,0 1 0,1 1 1,-1-1-1,1 1 1,1 1-1,-8 5 30,7-5-37,-1 1 0,1-1 0,0 2 0,1-1 0,0 1 0,0 1 0,0-1 0,1 1 0,0 0 0,1 0 0,0 1 0,1-1 0,-2 5 37,2 2-51,0-1 0,1 0 0,0 1 1,2 0-1,-1-1 0,2 1 0,0 0 1,1 0-1,1 0 0,0-1 0,1 1 1,1-1-1,5 13 51,0-13 145,-9-14-125,0-1 0,1 0 1,-1 0-1,0 0 1,1 0-1,-1 0 0,0 0 1,0 1-1,1-1 0,-1 0 1,0 0-1,1 0 0,-1 0 1,0 0-1,1 0 0,-1 0 1,0 0-1,1 0 1,-1-1-1,0 1 0,1 0 1,-1 0-1,0 0 0,0 0 1,1 0-1,-1 0 0,0-1 1,1 1-1,-1 0 1,0 0-21,2-3 45,0 1 1,0-1-1,0 1 1,-1-1 0,1 0-1,-1 0 1,0 1 0,0-1-1,0 0 1,1-2-46,2-11-37,-1-2 0,0 1-1,-1 0 1,0 0 0,-2-18 37,-7-91-78,5 104 126,-3-31 44,5 52-117,0 1 1,-1-1-1,1 0 1,0 1-1,0-1 1,-1 0-1,1 1 1,-1-1-1,1 1 1,0-1-1,-1 1 1,1-1-1,-1 0 1,1 1 0,-1 0-1,1-1 1,-1 1-1,0-1 1,1 1-1,-1 0 1,1-1-1,-1 1 1,0 0-1,1 0 1,-1-1-1,0 1 1,0 0-1,1 0 1,-1 0-1,0 0 1,1 0-1,-1 0 1,0 0-1,1 0 1,-1 0-1,0 0 1,0 0-1,1 1 1,-1-1-1,0 0 1,1 0-1,-1 1 1,0-1-1,1 1 25,-6 5-10,0 0 0,1 1-1,0 0 1,0 0 0,1 0-1,0 1 1,0-1-1,1 1 1,0 0 0,0 0-1,1 1 1,0-1-1,0 0 1,0 8 10,-2 22-135,1 0 1,1 28 134,3 53-123,5-1 0,5 0 1,5-1-1,24 84 123,-37-190 2,0 0-1,1 0 1,0-1 0,0 0-1,1 1 1,1-2 0,0 1-1,0-1 1,1 1 0,0-2-1,1 1 1,0-1 0,0 0-1,0-1 1,1 0 0,4 2-2,-11-8 37,0 0 0,1 0 1,-1 0-1,0-1 0,0 1 0,1-1 1,-1 1-1,0-1 0,0 0 1,1 0-1,-1 0 0,0 0 0,1 0 1,-1-1-1,0 1 0,0-1 0,1 1 1,-1-1-1,0 0 0,0 0 0,0 0 1,0 0-1,0 0 0,0 0 1,0-1-1,2-1-37,8-6-10,0-1 0,-1 0 1,9-10 9,-10 10 89,-7 6-81,0 1-1,-1-1 1,1 0 0,-1-1-1,0 1 1,0 0-1,0 0 1,0-1 0,-1 0-1,0 1 1,0-1-1,0 1 1,-1-1 0,1-3-8,0-14 66,-1-1 1,-2-13-67,0 5 21,1-45-33,-3 0 0,-4 1 0,-3 0 0,-11-37 12,16 90-80,-30-98-814,35 118 460,8 323-340,0-228 720,4 0 0,11 37 54,0-17-90,19 81 424,-31-158-280,1 0-1,2-1 1,2 0 0,3 5-54,-15-36 54,-1 1 0,1 0 0,1 0 0,-1-1 0,0 0 0,1 1 0,0-2 0,0 1 0,0 0 0,1-1 0,2 2-54,-3-8 11,12-37 9,-1-2 0,-2 1 0,-3-2 0,0 0 0,-3 0 0,-2 0 0,0-37-20,-4-75 156,-12-85-156,8 199 2,-1 0-296,-7-28 294,5 37-137,1 0 1,2-1 0,1-2 136,2 33-19,0 1 1,0 0 0,0 0 0,0 0 0,0-1 0,0 1 0,-1 0 0,1 0 0,0 0 0,-1 0 0,1 0-1,-1-1 1,1 1 0,-1 0 0,1 0 0,-1 0 0,0 0 0,0 0 0,1 1 0,-1-1 0,0 0 0,0 0 0,0 0-1,0 1 1,0-1 0,0 0 0,0 1 18,0-1-15,0 1-1,1 0 1,-1 0 0,0 0-1,0 0 1,0 0-1,1 0 1,-1 0 0,0 0-1,0 0 1,0 0-1,0 0 1,1 1-1,-1-1 1,0 0 0,0 0-1,1 1 1,-1-1-1,0 1 1,1-1 0,-1 0-1,0 1 1,1-1-1,-1 1 1,0 0 0,1-1-1,-1 1 1,1 0-1,-1-1 1,1 1 0,0 0-1,-1 0 16,-4 11-16,1 1-1,0 0 0,0 0 1,2 0-1,0 0 1,0 1-1,1-1 1,1 1-1,0 8 17,0-5-1,4 221-52,-3-192 20,9 66-162,4-1 0,19 66 195,-14-82 145,6 20 435,-25-115-559,0 1-1,0 0 1,1-1 0,-1 1-1,0 0 1,0-1 0,0 1-1,0 0 1,0-1 0,1 1 0,-1-1-1,0 1 1,1 0 0,-1-1-1,0 1 1,1-1 0,-1 1-1,1-1 1,-1 1 0,1-1-1,-1 1 1,1-1 0,-1 0 0,1 1-1,0-1 1,-1 0 0,1 1-1,-1-1 1,1 0 0,0 0-1,-1 1 1,1-1 0,0 0 0,-1 0-1,1 0 1,0 0 0,-1 0-1,1 0 1,0 0 0,-1 0-1,1 0 1,0-1 0,-1 1 0,1 0-1,0 0 1,-1 0 0,1-1-1,-1 1 1,1 0 0,0-1-1,-1 1 1,1-1 0,-1 1-1,1-1-20,2-1 40,-1 1 0,1-2 0,-1 1 0,1 0 0,-1 0-1,0-1 1,0 1 0,0-1 0,0 0 0,0 0-40,4-12 15,-2 0 1,1 0-1,-2 0 0,0-1 1,0 1-1,-1-15-15,0-25-13,-3-16 13,0 63-1,-8-229 76,-36-204-75,40 410-191,-3-1 1,-4-12 190,2 21-834,7 41 432,1 0 395,-3 50-183,3 1 1,2-1-1,9 56 190,13 37 33,7 6-33,3-17 624,45 123-624,-76-268 68,1 1 1,-1-1-1,1 0 0,0 0 0,1 0 0,-1-1 1,1 1-1,0 0 0,0-1 0,0 0 0,1 1 1,0-1-1,2 2-68,-1-8 325,2-7-279,0 1-1,-1-2 1,0 1-1,-1-1 1,0 1-1,0-2 1,-1 1-1,-1 0 1,0-1-1,0 1 1,-1-1-1,0 0 1,0-9-46,2-29-56,-2-1 0,-4-25 56,2 61 32,-8-139-163,-7 2 1,-6 0-1,-7 1 0,-15-35 131,24 108-621,1-21 621,18 93-191,2 7 78,7 17 44,11 29 20,67 217 262,0 1 52,-79-245-294,6 18 213,2-1 0,18 32-184,-16-32 296,-17-33-215,0-1 0,1 1 0,0-1 0,0 0 0,0 0 0,1 0-1,-1 0 1,1 0 0,0 0 0,0-1 0,0 1 0,0-1 0,1 0 0,-1 0 0,2 1-81,-4-4 11,-1 0-1,1 0 1,-1 1-1,1-1 0,-1 0 1,0 0-1,1 1 1,-1-1-1,1 0 0,0 0 1,-1 0-1,1 0 1,-1 0-1,1 0 0,-1 0 1,1 0-1,-1 0 1,1 0-1,-1 0 0,1 0 1,-1 0-1,1-1 1,-1 1-1,1 0 0,-1 0 1,1 0-1,-1-1 0,1 1 1,-1 0-1,0-1 1,1 1-1,-1 0 0,1-1 1,-1 1-1,0-1 1,1 1-1,-1 0 0,0-1 1,0 1-1,1-1 1,-1 1-1,0-1 0,0 1 1,0-1-1,1 1 1,-1-1-1,0 1 0,0-1 1,0 1-1,0-1 1,0 0-11,1-32 52,-1 27-16,-2-51-15,-3 0-1,-2 0 0,-2 0 1,-10-25-21,-72-223 16,53 186-203,1 5-223,36 112-70,1 2-37,1 3 246,50 250-134,-17-76 444,7-2-1,28 59-38,-60-209 60,1 0-1,1 0 0,13 18-59,-19-34 86,0-1 1,1 0-1,0 0 0,0-1 1,1 0-1,0 0 1,0-1-1,1 1 1,0-2-1,0 1 0,7 3-86,-11-24 440,-2 3-428,0 0 0,-1-1 0,0 1 0,-1-1 1,-1 1-1,0-1 0,-1-5-12,-5-22 42,-10-26-42,-1-10 39,-63-299-1181,75 352 1045,4 17-63,1-1 0,-1 0-1,1 0 1,0 0-1,1 0 1,0 0 0,0 0 160,14 39-631,46 143 984,-27-73 587,45 93-940,-71-181 44,8 20 358,2-1 0,2 0-1,2 0-401,-19-30 284,-2-3 74,0 0-46,1 0-307,0 0 1,0 0-1,0-1 1,0 1-1,0 0 1,-1-1-1,1 1 0,0-1 1,0 1-1,0-1 1,-1 0-1,1 1 1,0-1-1,-1 0 1,1 1-1,-1-1 1,1 0-1,0 0 1,-1 0-1,0 1 1,1-1-1,-1 0 0,0 0 1,1 0-1,-1 0 1,0 0-6,7-27 44,-7 27-41,7-63 54,-2 0 1,-4-52-58,0 29-86,4-8 86,3 19-810,-8 74 603,0 2 60,1 3 47,10 27-4,-1 0-1,-2 1 0,-1 0 0,-2 0 0,0 12 105,10 51 54,-8-58 109,-6-21-142,2-1 1,-1 1 0,2 0-1,0-1 1,1 0 0,0 0-1,1-1 1,7 13-22,-12-25 9,-1-1 240,0 0 18,0 0-182,0 0 13,2-3-45,-1 1 1,1-1-1,-1 1 0,1-1 1,-1 0-1,0 0 1,0 1-1,0-1 1,0 0-1,-1 0 0,1 0 1,-1-2-54,2-4 25,3-19-129,-1 1-1,-2-1 0,0-1 1,-2-5 104,0 31 0,0 3-178,0 0-15,0 0 122,0 0 35,8 31 3,7 31-58,1 0 0,8 11 91,-6-19 54,-7-27-24,-7-20-18,-1 0 1,0 1-1,-1-1 0,0 1 1,0-1-1,0 1 1,-1 0-1,0 0 0,-1 0-12,4 40-4,-4-46 24,0-2 30,0 0 100,0 0 1,0-5-106,1-36 8,0 7 7,-2 0 0,-1-4-60,1 27 3,-1 1 1,0 0-1,0-1 0,-1 1 1,0 0-1,-1 0 0,0 1 1,-1-1-1,0 0-3,-28-50 149,3-1 0,3-1 0,-2-14-149,-10-23-47,25 70 67,-2 1-1,-1 0 0,-1 1 1,-1 0-1,-2 2 1,0 1-1,-3-1-19,5 8 23,-1 0 1,0 2-1,-1 0 1,-1 1-1,-7-3-23,-6-3-121,-21-19 121,27 17-17,-4-3-90,-31-20 107,55 39-43,1 0 0,0-1 0,0 0 0,-4-4 43,-24-21-39,35 31 37,0 1-1,0-1 0,-1 0 0,1 0 0,-1 1 0,1-1 0,0 1 1,-1 0-1,1-1 0,-1 1 0,1 0 0,-1 0 0,1 0 0,-1 0 1,1 0-1,-1 0 0,1 0 3,-4 0-6,0 0 1,0 0 0,0 0-1,0-1 1,0 0-1,0 0 1,1 0-1,-1 0 6,-2-1-16,0 0-1,1 0 0,0 0 1,-1-1-1,1 0 0,0 0 0,0 0 1,1-1-1,-1 0 0,-2-2 17,-42-29-167,48 34 146,1 1 0,-1-1 1,0 1-1,1 0 0,-1-1 1,0 1-1,0 0 0,1 0 1,-1 0-1,0 0 0,0 0 1,1 1-1,-1-1 0,0 0 1,0 1-1,1 0 0,-1-1 1,0 1-1,1 0 0,-1 0 1,1 0-1,-1 0 0,1 0 21,-43 32 76,24-17-210,-27 29 15,30-27 142,16-17-13,1-1-40,0 0-34,0 0-94,0 0 11,0 0 126,0 0 91,0 0 226,0 0-5,13 6-447,30 5 8,-40-11 225,-3 0-45,0 0-16,8-5 144,-7 5-81,-10 5-136,-14 10-216,1 1 1,-13 11 272,-13 11-238,22-19 158,2 1-1,0 1 1,1 1 0,2 1-1,0 1 1,-6 11 80,-3 9-62,1 1 1,2 2-1,-4 14 62,-16 19 231,46-78-216,-13-23 287,7 8-339,1 0 0,1-1-1,0 0 1,1 0-1,0 0 1,1-1 0,0-12 37,0 8-199,0 1 0,-1 0 0,-1 0 0,-4-8 199,8 24-46,-16 14-48,4 0 19,0-1 0,1 2-1,1 0 1,0 0 0,0 1 0,1 0 0,-5 11 75,-11 24-302,-14 40 302,-4 8-53,-40 49 32,20-35-35,55-94 43,1 1 0,1 0 0,1 1 0,0 0 0,1 0 0,1 0 0,0 8 13,4-14-12,0-11 79,-3 15 389,2-16-421,1-1 0,0 1 0,0-1 0,0 0 0,0 1 0,0-1 0,-1 1 0,1-1 0,0 1 0,0-1 0,0 1 0,0-1 0,0 1 0,1-1 0,-1 0 0,0 1 0,0-1 0,0 1 0,0-1 0,0 1 0,1-1 0,-1 0 0,0 1 0,0-1 0,1 1 0,-1-1 0,0 0 0,1 1 0,-1-1 0,0 0 0,1 1 0,-1-1 1,0 0-37,6-3-73,4-7-80,5-35 75,-8 15 135,-2 0 1,-1-1-1,-1 1 1,-1-27-57,-2 55-6,0 1-1,0-1 1,0 0-1,-1 0 1,1 1 0,0-1-1,-1 0 1,0 0-1,1 1 1,-1-1-1,0 1 1,0-1 0,0 0-1,0 1 1,0 0-1,0-1 1,0 1-1,0 0 1,0-1 0,-1 1-1,1 0 1,-1 0-1,1 0 1,-1 0-1,1 0 1,-1 0 0,1 1-1,-1-1 1,0 1-1,1-1 1,-1 1-1,0-1 1,0 1 0,1 0-1,-1 0 1,0 0-1,0 0 1,0 0-1,1 0 1,-1 0 0,0 1-1,0-1 7,-4 1-66,-1 0 0,0 0 0,1 1 0,-1 0 0,0 0 0,1 0 0,0 1 0,0 0 0,0 0 0,-4 3 66,0 2-36,1 2 0,-1-1 0,2 1 0,-1 0 1,1 1-1,1 0 0,0 0 0,0 1 0,1 0 1,1 0-1,0 0 0,0 1 0,2-1 1,-2 7 34,-5 29 8,2 1-1,2 1 0,1 8-6,5-51-15,-3 25-8,1 0-1,2-1 1,2 1-1,0-1 1,5 19 23,-6-47 25,-1 0 0,1 0 1,0 0-1,0 0 0,0 0 0,1-1 1,-1 1-1,0 0 0,1-1 1,0 1-1,0-1 0,0 1 0,0-1 1,0 0-1,0 0 0,1 0 0,-1 0 1,2 0-26,-3-1 5,1 0-1,0-1 1,0 1 0,0-1 0,0 1 0,0-1 0,0 0 0,0 0 0,0 0 0,0 0 0,0 0 0,0-1 0,0 1 0,0 0 0,0-1 0,0 0 0,0 1-1,-1-1 1,1 0 0,0 0 0,0 0 0,-1 0 0,1 0 0,0 0 0,-1-1 0,1 1 0,-1-1-5,10-7 71,-1-2-1,0 1 1,0-1 0,-1-1 0,-1 1-1,0-2 1,0 1 0,-2-1 0,1 0 0,-1-1-71,9-27-37,-2-1 0,5-28 37,7-25-85,-17 61 111,-2 0 0,0 0 1,-3 0-1,-1-1 0,-1-23-26,-2 48 10,1-1 1,-1 1-1,-1-1 1,0 1-1,0 0 1,-1 0-1,0 0 1,-1 0-1,0 0 0,-1 1 1,0 0-1,0 0 1,-4-5-11,7 12-8,0 0 1,-1 0-1,0 0 1,1 0-1,-1 1 1,0-1-1,0 1 1,0-1-1,0 1 0,0 0 1,0 0-1,0 0 1,0 1-1,-1-1 1,1 1-1,0 0 1,-2 0 7,-3 0-7,0 0 0,0 0 1,1 1-1,-1 1 0,0-1 1,-6 3 6,7-2-16,0 1 1,1 0-1,-1 0 1,1 0 0,0 1-1,0 0 1,0 0-1,1 1 1,-1-1-1,1 1 1,0 0-1,0 1 1,-1 1 15,0 3-18,0 0 1,0 0-1,1 0 1,0 0-1,1 1 1,0 0-1,1 0 1,0 0 17,-4 29-22,1-1 0,2 1 0,2 0 0,2 18 22,0-28 10,2 66-111,4 0 0,4 0 0,5-1 0,17 61 101,-28-140 18,1 0 0,0-1 0,1 1 0,1-1 0,0 0-1,1-1 1,1 0 0,0 0 0,1 0 0,4 4-18,-9-14 23,0 0 0,0 1-1,0-2 1,0 1 0,1 0 0,-1-1 0,1 0 0,0-1 0,0 1 0,0-1-1,0 0 1,0-1 0,1 1 0,-1-1 0,0 0 0,1-1 0,-1 0 0,1 0-1,-1 0 1,1-1 0,-1 0 0,0 0 0,1 0 0,-1-1 0,0 0 0,1 0-23,3-2 32,0 0 0,0 0 1,0-1-1,0-1 0,-1 1 1,0-1-1,0-1 0,-1 0 1,0 0-1,0-1 0,0 0 1,-1 0-1,0 0 0,-1-1 1,2-3-33,3-10 20,-1 0 1,-1-1 0,-1 0-1,-1-1 1,3-18-21,0-15 109,3-54-109,-7 49 150,-3 0 0,-3 0 0,-2-1 0,-3 1 0,-7-26-150,9 80 9,1 0-1,-1 0 1,0 0-1,-1 1 0,0 0 1,0-1-1,-2-1-8,-16-32 49,22 40-94,-1-1 0,0 1 0,0-1-1,1 1 1,-1 0 0,0-1 0,0 1-1,0 0 1,0 0 0,-1 0 0,1-1-1,0 1 1,0 1 0,-1-1 0,1 0-1,-1 0 1,1 0 0,-1 1 0,1-1-1,-1 1 1,0-1 45,-1 0-48,-1 1 0,1-1 1,-1 1-1,1 0 0,-1 0 0,0 0 0,1 0 0,-1 1 0,-3 0 48,1 1-27,-1 0-1,1 0 1,-1 0-1,1 1 1,0 0-1,0 0 1,0 1-1,0-1 1,1 1 0,-2 2 27,3-2-31,0 2 1,0-1-1,0 0 1,1 1 0,0-1-1,0 1 1,0 0 0,1 0-1,0 0 1,0 0 0,1 1-1,-1-1 1,1 4 30,-2 13-99,2 1 0,0 0 0,2 0 99,-1-8-24,2 38-70,1 0 0,3 0 0,3-1 0,2 2 94,-7-37 5,1 9 77,2-1 0,0-1-1,2 1 1,1-1 0,8 15-82,-15-34 15,1 0 0,0 0 0,0-1 0,0 0 0,0 1-1,1-1 1,0-1 0,0 1 0,0-1 0,0 0 0,1 0 0,0 0 0,0-1 0,0 0-1,0 0 1,0 0 0,1-1 0,-1 0 0,1-1 0,-1 1 0,1-1 0,0 0 0,0-1 0,5 1-15,-6-2 23,0 0 0,1 1 0,-1-2 0,0 1 0,0-1-1,0 0 1,0 0 0,0-1 0,-1 1 0,1-1 0,-1-1 0,1 1 0,-1-1 0,0 0 0,-1 0 0,1 0 0,-1-1 0,1 1 0,-1-1 0,1-3-23,10-14 134,-1-1 0,-1 0 0,-1 0 0,3-9-134,-10 21 8,11-28 16,-1-1-1,-3-1 1,-1 1-1,2-16-23,20-169 33,-31 206-21,1-11 24,-2-1-1,-1 1 1,-2-13-36,2 42-14,1 0 1,-1 1-1,0-1 1,0 1-1,0-1 0,0 1 1,0-1-1,0 0 1,0 1-1,0-1 1,0 1-1,0-1 1,0 1-1,-1-1 0,1 0 1,0 1-1,0-1 1,0 1-1,-1-1 1,1 1-1,0-1 1,-1 1-1,1-1 1,0 1-1,-1 0 0,1-1 1,-1 1-1,1-1 1,-1 1-1,1 0 1,-1-1-1,1 1 1,-1 0-1,1 0 0,-1 0 1,1-1-1,-1 1 1,1 0-1,-1 0 1,1 0-1,-1 0 1,0 0-1,1 0 0,-1 0 1,1 0-1,-1 0 1,1 0-1,-1 0 1,0 0-1,1 0 1,-1 0-1,1 1 0,-1-1 1,1 0-1,-1 0 1,1 1-1,-1-1 1,1 0-1,-1 1 1,0 0 13,-2 1-17,0 1 0,0-1 0,0 1 0,0 0 0,0 1 0,1-1 0,-1 0 0,1 1 17,-4 7-39,1 0 0,1 0 0,-1 1 1,2-1-1,0 1 0,0 0 1,0 6 38,-6 87-205,6-45 233,3-1 0,5 51-28,-3-98 91,-1 0 0,2 0 0,0 0 0,0 0 0,1-1 0,0 1 0,3 2-91,-7-13 25,1 0-1,-1 0 1,1 0 0,-1 0 0,1 0 0,0 0 0,0 0-1,-1 0 1,1 0 0,0 0 0,0 0 0,0 0-1,0-1 1,0 1 0,0 0 0,0-1 0,0 1 0,1-1-1,-1 1 1,0-1 0,0 0 0,0 1 0,1-1 0,-1 0-1,0 0 1,0 0-25,2 0 11,0 0 0,-1-1 1,1 0-1,0 1 0,-1-1 0,1 0 0,-1 0 0,1 0 0,-1-1 1,0 1-1,0 0 0,1-1-11,6-5-5,0 0 0,-1-1 0,1 0-1,5-9 6,-3 4 5,-1-1-1,-1-1 0,0 0 0,-1 0 0,2-9-4,31-85 21,-28 71-19,76-200-18,-84 223 3,-4 11-54,-1 4-59,-6 12-481,-2 5 586,1 0-1,1 1 0,1 0 0,0 0 1,0 8 21,-10 98 16,9-68 27,1-26 92,2 0 0,2 0 0,0 0 1,2 0-1,3 16-135,-3-45 25,-1 1 0,0-1 0,0 0 0,1 1 0,-1-1 0,0 0 0,1 1 0,-1-1 0,1 0 1,0 1-1,-1-1 0,1 0 0,0 0 0,0 0 0,0 0 0,0 0 0,0 0 0,0 0 0,0 0 0,0 0 0,0 0 0,0-1 1,1 1-1,-1 0 0,0-1 0,1 1 0,-1-1 0,0 1 0,1-1 0,-1 0 0,0 1 0,1-1 0,-1 0 0,1 0 0,-1 0 0,1 0-25,0-2 9,1 1-1,-1-1 1,0 0-1,0 0 0,0 0 1,0 0-1,0 0 1,0-1-1,0 1 0,0 0 1,-1-1-1,0 1 1,1-1-1,-1 0 0,0 0 1,0 1-9,1-3 12,15-28 68,-3 0 0,6-18-80,-17 42 14,0-1 0,0 0 0,-1 0 0,-1 0 0,1 0 0,-2 0 1,1-1-1,-1 1 0,-1 0 0,0 0 0,-1-6-14,1 16-14,1 0 0,0-1 0,0 1 0,-1 0 0,1 0 1,0-1-1,-1 1 0,1 0 0,0 0 0,-1 0 0,1 0 0,0-1 1,-1 1-1,1 0 0,0 0 0,-1 0 0,1 0 0,0 0 0,-1 0 0,1 0 1,-1 0-1,1 0 0,0 0 0,-1 0 0,1 0 0,0 0 0,-1 0 1,1 0-1,-1 0 0,1 1 0,0-1 0,-1 0 0,1 0 0,0 0 1,-1 1-1,1-1 0,0 0 0,0 0 0,-1 1 0,1-1 0,0 0 0,0 0 1,-1 1-1,1-1 0,0 0 0,0 1 14,-17 13 46,5 2-87,1 0 1,0 0-1,1 1 0,-3 8 41,-24 39-91,18-37-1,-45 68 359,-32 66-267,91-150-20,3-7 14,0 0 1,0 0 0,-1 0-1,0 0 1,1-1-1,-1 1 1,0-1-1,-1 0 1,1 0-1,-3 2 6,-9 11 85,11-13-4,1 0-1,0 1 1,-1-1 0,1 0-1,-1 0 1,0-1 0,-4 3-81,6-4 22,-1 0 0,0-1 1,1 1-1,-1-1 1,1 0-1,-1 1 1,0-1-1,1 0 1,-1-1-1,1 1 0,-1 0 1,0-1-1,1 1 1,-1-1-1,1 0 1,0 0-1,-2 0-22,-17-9-4,0-1-1,0 0 1,1-2 0,-10-7 4,4 1 98,-1 2 0,-12-4-98,-49-17 234,-73-21-234,97 34-711,2-2 0,-9-8 711,63 31-6,-8-5 16,2-1 0,-1-1 0,1 0 0,1 0 0,-10-11-10,15 13-49,1-1 1,0 1-1,0-1 1,-3-8 48,2 5-68,4 3 64,0 0 0,0 0 0,1-1 0,0 1 0,0-1-1,1 0 1,1 1 0,0-1 0,1-2 4,-8-44-7,-4 8-15,-2 0-1,-2 0 0,-3 2 1,-18-34 22,33 71 33,0 0 1,1-1 0,0 1 0,-1-6-34,3 8 0,-1 0 0,0 0 1,-1 0-1,0 0 0,0 0 1,-1 1-1,0-2 0,-16-34-7,20 43 7,-2-3-10,0 1-1,0-1 0,0 1 0,0-1 1,0 0-1,1 0 0,-1 0 0,1 0 1,0 0-1,-1 0 0,2 0 0,-1-1 0,0-2 11,1 5-85,-12-11-471,10 12 545,-1 0 1,1 0-1,0 0 0,-1 0 0,1 1 1,0-1-1,0 1 0,-1-1 0,1 1 1,0 0-1,0 0 0,0 0 0,0 0 1,0 0-1,0 1 0,0-1 0,0 1 0,1-1 1,-1 1-1,0 0 0,1-1 0,-1 1 1,1 0-1,0 0 0,0 0 0,0 0 1,0 0-1,0 0 0,0 0 0,0 2 11,0-2-3,-2 5-20,0 0 1,1 0 0,0 0 0,0 0 0,1 0 0,-1 0 0,1 1 22,-4 23 0,4-23-4,0 1 0,1 0 0,-1-1 1,1 1-1,1 0 0,0 0 0,0-1 0,1 1 0,0-1 1,0 1-1,1-1 0,0 0 0,3 5 4,10 19-39,1-2 1,19 26 38,4 7-18,-34-50 17,0 1 1,0 0-1,-2 0 1,0 1 0,0-1-1,0 9 1,10 39 1,6 28 63,-16-67-54,0 0-1,2 0 0,1-1 1,6 15-10,5 6 0,-3 1 0,6 25 0,-16-54 2,1 0 0,0-1 0,1 0 0,1 1-2,19 43 104,11 20 514,-30-64-438,122 218-445,-102-184 287,-24-40 6,2 0 0,-1 0-1,1-1 1,0 1-1,0-1 1,1-1 0,0 1-1,1-1 1,-1 0-1,9 4-27,-2 0 24,39 19 62,-51-28-40,10 12 14,34 30 39,-45-42 174,-1-1-9,0 1-263,0-1 0,0 1-1,1-1 1,-1 1-1,0-1 1,0 1-1,0-1 1,1 1 0,-1-1-1,0 1 1,1-1-1,-1 1 1,0-1-1,1 0 1,-1 1-1,1-1 1,-1 0 0,1 1-1,-1-1 1,1 0-1,-1 1 1,1-1-1,11 11-51,-7-3 40,0-1 0,0 1 0,1-1 0,0-1 1,0 1-1,1-1 0,0 0 0,1 1 11,-3-4-7,-1 1-1,0 0 0,1 0 1,-1 0-1,-1 0 1,2 2 7,5 6 16,-3-8-14,18 25 21,42 74-38,-58-91 17,-8-10 6,1 2 4,10 35-13,-11-32-2,1 1 0,0-1 0,0 0 0,1-1-1,0 1 1,0 0 0,1 0 3,1 15-139,-2-9 87,6 13-5,8 32-212,-17-57 111,8 13 962,0 2-1612,0 2 2168,-7-14-5117,-1 2-4481,0-6 5098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 10584,'0'0'0,"0"0"0,0 0 0,0 0-7464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1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0 1 12192,'0'0'0,"0"0"0,0 0 0,0 0-8664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7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1 10584,'0'0'0,"0"0"0,0 0 0,0 0-7464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0 992,'0'0'0,"0"0"0,18 7 0,1-2-264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9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126 59 2336,'-35'23'1465,"25"-18"-1171,1 1 0,-1 1 0,1 0 0,-4 4-294,42 6-958,-27-16 1074,0 0 0,0 0 1,1-1-1,-1 1 0,0 0 1,1-1-1,-1 1 0,1-1 1,-1 0-1,2 0-116,3-2 724,-18-5-984,-6 2 223,19 9-262,28 16-476,-21-14 612,-4-6 213,-1 0 1,0 0 0,1 0-1,-1-1 1,0 0-1,1 0 1,-1 0 0,0 0-1,4-2-50,-3 1-23,-3 1 176,-2 1 539,0 0 5,0 0-530,0 0-154,0 0-98,0 0-23,0 0-9,0 0 51,0 0 220,0 0 134,-2-1-165,0 0 0,0 0 0,0 1 0,0-1 1,0 0-1,0 1 0,0-1 0,0 1 0,0 0 1,0 0-1,-1-1 0,1 2-123,-6-3 477,14 1-463,-4 0-191,43-15 233,-41 14 102,0-1 0,0 0 0,-1 1-1,0-1 1,1 0 0,-1 0 0,0-1 0,0 1 0,-1-1 0,1 1 0,-1-1 0,1 0 0,-1 0 0,-1 0 0,2-2-158,-1 2 27,-1 2 33,-14-13 508,12 13-602,0 0 0,0 0 0,-1 1 0,1-1-1,0 0 1,-1 1 0,1-1 0,-1 1 0,0-1 0,1 1-1,-1-1 1,0 1 34,1 1 12,0 0 1,1-1-1,-1 1 0,0 0 0,1 0 0,-1 0 0,0 0 1,0 0-1,1 0 0,-1 0 0,0 0 0,0 0 0,1 0 1,-1 0-1,0 0 0,1 0 0,-1 1 0,0-1 0,0 0 0,1 1 1,-1-1-1,1 0 0,-1 1 0,0-1 0,1 1 0,-1-1 1,1 1-1,-1-1 0,1 1 0,-1-1 0,1 1 0,-1 0 1,1 0-13,-4 38 10,5-34 35,0 0-1,0 0 1,0 0-1,0 0 1,1 0-1,-1 0 0,1-1 1,3 5-45,2 8 72,-7-16-33,0-1 180,0 0 23,0 0-84,0 0-14,0 0 33,0 0-30,0 0-174,0 0 4,0 0 174,0 0-34,0 0-323,0 0-14,0 0 272,-2 2 48,-1 1-104,0-1 0,-1 1 0,1-1 1,-1 0-1,0 1 0,1-2 0,-1 1 1,0 0-1,0-1 0,-1 0 0,1 0 1,0 0-1,0 0 0,0-1 0,-1 1 1,1-1-1,-4 0 4,-4-1 88,9 1-7,3 0-54,0 0-19,0 0 9,-13-3 91,-19-8 90,29 10-170,1 0 1,-1 0-1,1 0 1,-1 0-1,0 0 1,1 0-1,-1 1 1,0 0-1,1-1 1,-1 1-1,0 0 1,-1 0-29,-26-17-829,90-50 786,-58 66 30,10-12-166,5-12 171,-15 22 5,5-6 707,-3 4-214,-4 6-266,-3 8-216,-14 27 32,0 1-106,16-35 17,1-2-19,-3 2 13,-3 2 75,0 0 0,-1 1 0,2 0-1,-1 0 1,0 1 0,-1 2-20,2-2 39,3-4 81,2-2-20,0 0-176,0 0-70,0 0-99,0 0 20,0 0 162,0 0 50,0 0 17,0 0 4,0 0 5,0 0-14,0 1 0,0-1 0,0 1 0,0-1 0,-1 1 0,1-1 0,0 1 0,0-1 0,0 1 0,0-1 0,0 1 0,0 0 0,0-1 0,0 1 0,1-1 0,-1 1 0,0-1 0,0 1 0,0-1 0,0 0 0,1 1 0,-1-1 0,0 1 0,1-1 0,-1 1 0,0-1 0,1 0 0,-1 1 0,0-1 0,1 0 0,-1 1 0,1-1 0,-1 0 0,0 1 0,1-1 0,-1 0-1,1 0 1,-1 0 0,1 1 1,1 0-33,0 1 0,0-1-1,0 1 1,0-1 0,1 1-1,-1-1 1,0 0-1,1 0 1,-1 0 0,1 0 33,27-1 787,-10-1-4145,-18 1 727,-2 0-2111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286 1 3144,'-26'17'-36,"25"-16"124,1-1 428,0 0-4,0 0-447,0 0-102,-17 7 10,-4 6 466,1 1 0,1 1 0,-10 10-439,5-4 104,-8 30 1555,94-83-1363,67-57-115,-84 60 526,-44 28-614,-1 1 349,0 0-9,0 0-378,0 0-123,0 0-111,0 0 8,0 0 125,0 0 84,0 0 220,0 0-61,-5 1-324,-1 1 0,1 0 1,-1 0-1,1 0 0,0 0 0,-5 4 127,7-4-22,-28 12 43,11-4 74,0 0 0,1 2 1,0 0-1,1 1 1,-7 7-96,-28 28 232,50-46-112,-7 16 17,-5 5-169,11-18 27,0 1 1,0-1 0,1 1 0,0 0-1,0 0 1,0 0 0,1 0-1,0 1 5,1-5 34,-9 22 26,3-12-238,-2 6 865,20-26-190,11-16-504,-1-1-1,7-12 8,-12 16 99,0 1-1,1 0 0,14-12-98,-14 17 66,-1-1 0,0 0 0,6-11-66,-10 17 0,4-1 0,-3 0 1,-11 9 6,-2 2-2,0 0-10,0 0 65,0 0 272,0 0 5,-7 0-301,0 1 1,0 0-1,0 0 1,0 1-1,0 0 1,0 0-1,0 0 0,1 1 1,-1 0-1,-4 3-36,-3 3 52,0 0 0,1 1-1,0 1 1,0 0 0,-1 3-52,12-12-12,0-1 0,0 1 0,0 0 0,1 0 0,-1 1 0,0-1 0,1 0 0,-1 1 0,1-1 0,0 0 0,0 1 0,0 0 0,0-1 0,0 1 0,1 0 1,-1 0 10,-3 12-37,3-13-91,-1 3 299,-1-1-3375,3-4-2697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28 6 1080,'0'0'0,"0"0"0,-14-4 0,1 3-336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80 162 3416,'0'-1'46,"0"1"1,0-1-1,0 1 0,1 0 0,-1-1 1,0 1-1,0-1 0,0 1 1,0-1-1,0 1 0,0-1 1,-1 1-1,1-1 0,0 1 1,0 0-1,0-1 0,0 1 1,0-1-1,-1 1 0,1 0 1,0-1-1,0 1 0,-1-1 1,1 1-1,0 0 0,0-1 1,-1 1-1,1 0 0,-1 0 0,1-1 1,0 1-1,-1 0 0,1 0-46,-10 12 3304,-1 3-2788,3-4-187,8-10-293,-1 0 1,1-1-1,-1 1 0,1-1 0,0 1 1,-1 0-1,1-1 0,0 1 0,0 0 1,-1 0-1,1-1 0,0 1 1,0 0-1,0 0 0,0-1 0,0 1 1,0 0-1,0 0 0,0-1 1,0 1-1,0 0 0,0 0 0,0-1 1,1 1-37,4-1-57,0-2 1,0 1-1,0 0 1,0-1-1,0 0 1,1-1 56,13-7 46,-2 0 0,1-1 0,-2-1 0,1 0 1,-2-1-1,0-1 0,0-1 0,-1 0 0,0-2-46,0 2 62,-14 15-30,0 0-1,1 0 1,-1 0-1,0 0 1,1-1-1,-1 1 1,0 0-1,0 0 1,1 0-1,-1-1 1,0 1-1,0 0 1,1 0-1,-1-1 1,0 1-1,0 0 1,0-1-1,0 1 0,1 0 1,-1-1-1,0 1 1,0 0-1,0-1 1,0 1-1,0 0 1,0-1-1,0 1 1,0 0-1,0-1 1,0 1-1,0 0 1,0-1-1,0 1 1,0 0-1,0-1 1,0 1-1,0 0 1,-1-1-1,1 1 1,0 0-1,0-1 1,0 1-1,-1 0-31,-17 0 295,-26 15-90,32-7-111,1 0 1,0 1 0,0 1-1,1-1 1,0 2 0,1-1-1,0 1 1,-5 11-95,2-7 251,9-10-285,0 0 1,0 0-1,1 1 1,0-1-1,0 1 1,0-1-1,0 1 1,1 1 33,1-7-5,0 0 1,1 1-1,-1-1 1,0 0-1,0 1 1,0-1-1,1 0 1,-1 0-1,0 1 1,0-1-1,1 0 1,-1 0-1,0 1 1,1-1-1,-1 0 1,0 0-1,1 0 1,-1 0-1,0 1 1,1-1-1,-1 0 1,0 0-1,1 0 1,-1 0-1,0 0 1,1 0 0,-1 0-1,1 0 1,-1 0-1,0 0 1,1 0-1,-1 0 1,0 0-1,1 0 1,-1-1 4,24-5-205,21-17-49,3-7 251,-1-2 0,29-28 3,-55 43 11,17-18 34,-38 35-19,1 0-1,-1 0 1,0 0-1,0-1 0,0 1 1,1 0-1,-1 0 1,0-1-1,0 1 1,0 0-1,0 0 1,1-1-1,-1 1 0,0 0 1,0-1-1,0 1 1,0 0-1,0 0 1,0-1-1,0 1 0,0 0 1,0-1-1,0 1 1,0 0-1,0-1 1,0 1-1,0 0 0,0-1 1,0 1-1,0 0 1,-1 0-1,1-1 1,0 1-1,0 0 1,0-1-1,0 1 0,-1 0 1,1 0-1,0-1 1,0 1-1,0 0 1,-1 0-1,1 0 0,0-1 1,0 1-1,-1 0 1,1 0-1,0 0 1,-1 0-1,1 0 0,0 0 1,0-1-1,-1 1-25,-14-3 875,14 3-1116,-9-1 243,0 1 1,0 1-1,-1 0 1,1 0-1,0 1 1,1 0 0,-1 1-1,0 0 1,1 0-1,-1 1 1,1 0-1,0 1 1,0 0-1,1 0 1,0 1 0,-7 6-3,-6 5 146,1 2 1,0 0-1,2 1 0,0 1 1,-9 14-147,19-22 80,1-1-1,0 1 1,1 0 0,0 0-1,2 1 1,-1 0 0,1 0-1,0 8-79,-8 22-433,12-43 422,0 0 1,-1 0-1,1 0 1,0 1-1,0-1 1,0 0-1,0 0 1,0 0-1,0 1 1,0-1-1,0 0 1,1 0-1,-1 0 1,0 0-1,1 1 0,-1-1 11,3 6-76,27-26 12,-9 3 63,0-1 1,-1-1-1,-1 0 1,0-2-1,2-5 1,51-50-89,-63 66 129,0 0 1,0-1-1,-1 1 0,0-1 1,-1-1-1,0 0 1,-1 0-1,0 0 1,0 0-1,-2-1 1,2-4-41,-6 15 15,1 1 0,-1-1 0,0 0 0,0 0 0,1 0 0,-1 0 0,0 0 0,0 0 0,0 0 0,0 0 0,0 1 0,0-1 0,0 0 0,0 0 0,-1 0 0,1 0 0,0 0 0,0 0-1,-1 1 1,1-1 0,-1 0 0,1 0 0,-1 0 0,1 1 0,-1-1 0,1 0 0,-1 1 0,0-1 0,1 0 0,-1 1 0,0-1 0,1 1 0,-1-1 0,0 1 0,0-1 0,0 1 0,1 0 0,-1-1 0,0 1 0,0 0 0,0 0 0,0 0 0,0-1 0,0 1 0,0 0 0,1 0 0,-1 0 0,-1 0-15,-4 0 35,0 1 1,-1-1-1,1 1 1,0 0-1,-1 0 1,-1 2-36,-3-1-6,0 1 0,0 1 1,0 0-1,0 0 0,0 1 0,1 0 1,0 1-1,0 0 0,1 1 1,-6 5 5,5-3-39,0 0 0,1 1 0,0 0 0,1 1 1,0 0-1,1 0 0,0 0 0,0 1 1,2 1-1,-1-1 0,1 1 0,1-1 1,-2 14 38,5-7-4735,1-19-2114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286 257 2696,'-22'-4'-1,"17"3"-6,5 1 128,2 0 28,0-1 0,0 1 0,0-1 0,0 1 0,-1-1 1,1 0-1,0 0 0,-1 0 0,1 0 0,0 0 0,-1 0 0,0 0 0,1-1 0,-1 1 0,0 0 0,1-1 0,0-1-149,20-26 695,-20 26-544,0 0 406,-2 3 154,0 0-70,0 0-339,0 0-134,0 0-192,0 0-35,0 0 55,-2 0 16,-5 0 81,0 0 0,0 0 0,0 1 0,0 0 0,0 0 0,0 1 0,0 0 0,0 0 0,0 1 0,1-1 0,-1 1 0,1 1 0,0-1 0,0 1-1,0 0 1,0 1 0,1 0 0,-5 3-93,2 2 131,9-6-24,17-8 23,-5 1-112,-6 2-17,-1-1 0,0 1 0,0-1 0,-1 0 0,1-1 0,-1 1 1,4-4-2,-2 3-5,-3 2 5,0-1 1,0-1-1,0 1 1,0-1-1,0 1 1,0-1-1,-1 0 1,1-1-1,-1 1 1,0 0-1,0-1 1,0-1-1,-1 3 207,-2 2-58,0 0-393,0 0-39,0 0 221,0 0 56,0 0 13,-23 1 381,15 1-391,1 0-1,0 1 1,0 0 0,1 0 0,-1 0-1,0 1 1,1 0 0,-2 3 3,-22 11-335,26-15 316,-1 1 1,1-1-1,0 1 1,1 1 0,-1-1-1,0 0 1,1 1-1,0 0 1,0 0-1,1 0 1,-1 0-1,1 0 1,-1 3 18,2-4 158,0-2 36,1-2-38,0 0-39,0 0-73,0 0-39,0 0-99,0 0-5,2-1 84,69-36 361,-44 22-516,0 1-1,0 2 1,1 1-1,9-2 171,-33 12 30,-4 1-10,0 0 50,0 0 220,0 0-2,0 0-180,0 0 121,-6 3-76,1 0 0,0 1-1,1-1 1,-1 1 0,1 0 0,-3 3-153,-26 21 388,-17 7-126,24-19-487,18-12 103,0 2 1,1-1-1,-1 1 0,1 1 0,0-1 0,-4 6 122,9-10 21,2-2 46,0 0 145,0 0 2,0 0-132,0 0-28,0 0 28,0 0-14,0 0-79,0 0 2,0 0 65,0 0-42,0 0-227,0 0 21,29-18 384,-10 8-428,3-5 628,2 2 1,22-10-393,-16 8 98,-15 10 413,-1 0 0,1 0 0,0 1 0,0 1 0,0 0 0,10 1-511,-11-19 54,-5 4-55,-9 14 3,0 2-22,0 1-104,0 0 35,0 0 226,0-2 28,-3-8-131,1-5-34,-1 1 0,1 3 10,2 9 44,0 2-3,0 0-47,0 0 0,-29-34 207,-12-10-307,38 43 164,3 1-157,0 0-21,0 0 89,-2-4 54,-20-9-1,13 6-28,7 5 16,2 2-1,0 0-14,0 0 27,0 0-32,0-1-17,-1 0 0,1 0-1,-1 0 1,0 1-1,1-1 1,-1 0-1,0 0 1,1 0-1,-1 0 1,0 1-1,0-1 1,0 0-1,0 1 1,0-1-1,0 0 1,0 1-1,0 0 1,0-1-1,0 1 18,0-1 44,-1 0 0,1 1 0,0-1 0,-1 0 0,1 0 0,0 0 0,0 0 0,0 0 0,-1 0 0,1 0 0,0 0 0,0-1 0,0 1-44,-6-14-167,-1 18-6,7-2 206,0 0 1,0 0-1,-1 0 0,1-1 1,-1 1-1,1 0 0,0-1 1,-1 1-1,1-1 1,-1 1-1,0-1 0,1 0 1,-1 0-1,1 0 0,-1 0-33,2 0-56,0 0-72,0 0-32,0 0 22,0 0 116,0 0 38,-12 14 79,4-6-86,-2 1-10,8-8-11,2-1-21,0 0 27,0 4 48,0-3 32,-18 22 54,-5 12-146,22-34 56,-14 33-127,-18 22 389,32-55-307,1-1-14,0 0-54,0 0-21,-5 6 114,1 1-1,-1-1 0,1 1 0,1 0 0,-1 0 0,1 1-17,-4 12 124,7-20-135,-7 12-6,0 3 18,-31 47-293,37-61 312,1-1 39,0 0 138,0 0-2,-7 13-143,-7 41-204,13-51 140,1-3-23,0 0 9,-17 37 130,-4 40-132,20-75 38,1-2 18,0 0 40,0 0 144,0 0-29,0 0-262,0 0-97,0 0-126,-11 22 178,6-11 148,6-10-11,1-3-8,51-65 128,-48 60-117,-1 0 0,0 0 1,0-1-1,-1 1 0,1-1 1,-2 0-1,1 0 0,1-8-16,-4 13-14,1 0-1,0 0 1,0 0-1,0 0 1,0 0 0,0 0-1,1 1 1,-1-1-1,1 0 1,0 1-1,2-3 15,20-37-128,-24 39 137,1 1 0,0 0 0,-1 0-1,1-1 1,0 1 0,0 0-1,0 0 1,1 0 0,-1 0 0,1 0-1,-1 0 1,1 0 0,1-1-9,17-22 86,-17 22-41,-1 0 0,1-1 0,-1 1 0,1 0 0,0 1 0,0-1-1,0 0 1,1 1 0,-1 0 0,2-1-45,22-16 111,43-29-208,-58 39 100,-9 7-11,-3 2-56,17-11-3,-9 5 138,1-2-1,-2 1 1,1-1 0,-1-1-1,0 1-70,-7 7 7,1 1-1,-1-1 0,0 1 1,1 0-1,-1-1 0,0 1 0,1-1 1,-1 1-1,0-1 0,1 1 0,-1-1 1,0 1-1,0-1 0,0 1 1,0-1-1,0 0 0,0 1 0,1-1 1,-1 1-1,0-1 0,-1 1 0,1-1 1,0 1-1,0-1 0,0 0 1,0 1-1,0-1 0,0 1 0,-1-1 1,1 1-1,0-1 0,0 1 0,-1-1 1,1 1-1,0 0 0,-1-1 1,1 1-1,-1-1 0,1 1 0,0 0 1,-1-1-1,1 1-6,-26-3-138,20 3 143,1 1-20,-1 0 0,1 0 0,0 0 0,0 0 0,0 1 0,0 0 0,1 0 0,-1 0 0,0 1 0,1 0 0,-1 0 15,-2 1-7,5-3-40,2-1-43,-1 3 71,1-1 0,0 1 1,-1 0-1,1-1 0,-1 1 1,0-1-1,0 0 0,0 1 0,0-1 1,0 0-1,-1 1 0,1-1 1,-1 0-1,0 1 19,-6 9 159,7-10-126,1-2 13,0 0 22,0 0-22,0 0-124,0 0-48,0 0-78,0 0 19,0 0 156,0 0 83,0 0 162,4 2-64,-2 0-79,18-3-50,-17 0-9,0 1-1,0-1 1,0 1-1,0-1 0,0 0 1,0 0-1,-1 0 1,1-1-1,0 1 0,-1-1 1,1 1-1,-1-1 1,1 0-1,-1 0 0,0 0 1,0 0-1,0 0 1,0-1-1,0 1 0,0-1 1,-1 1-1,1-1 0,-1 0-13,0 1 22,-1 2 2,0 0-23,0 0 6,0 0 3,0-1-10,-1 1-1,0-1 0,0 0 1,1 1-1,-1-1 0,0 0 1,0 1-1,0-1 0,0 1 1,0-1-1,0 1 0,0 0 1,0-1-1,0 1 0,0 0 1,0 0-1,0 0 0,0 0 1,0 0-1,0 0 0,0 0 1,0 0 0,-29 2-56,23 2 58,-35 20 38,32-18-25,0 1 0,0 1-1,1-1 1,0 2 0,0-1-1,1 2-14,-3 1 42,9-8-48,0-1 0,-1 1 1,1 0-1,0 0 0,0 0 0,1 0 1,-1 0-1,0 3 6,0-3 15,1 0-118,1-3-5,0 0 39,0 0 140,0 0 15,0 0-94,0 0-21,4-2 13,113-84-189,-115 85 151,-2 1 21,11-6 175,-9 6-24,-12 9 51,-1-1-76,-6 5-73,0 0 0,1 2 0,0 0 0,1 1-1,-2 3-19,6-4-25,0 0-1,1 1 0,-3 7 26,12-21-47,1-2 3,0 0 50,-17 42-68,17-36 61,0-1-1,-1 0 0,0 0 0,0 0 0,0 0 0,-1 0 0,1 0 0,-2 2 2,1-1 6,1-1 52,1 0 1,-1 1-1,2-1 0,-1 0 0,0 1 1,2 4-59,-1 1-54,-1 28 3,19-89 273,-7 23-61,-1-2 0,1-8-161,-7 20-25,1 1-1,0 0 1,1 0-1,1 0 0,0 1 1,1 0-1,1 1 1,0 0-1,1 0 0,8-7 26,-10 13 54,0 1 0,0 0-1,0 0 1,1 1 0,0 0 0,0 0-1,1 1-53,10-6 92,-19 10 46,-2 1-136,0 0 4,0 0 180,0 0-35,0 0-326,0 0-42,0 0 156,0 0 58,-32 17 130,22-10-136,0-1 0,0 2 0,1-1 0,0 2 0,0-1 0,1 1 0,-6 8 9,12-15 73,2-2 35,0 0 80,0 0-37,0 0-230,0 0-43,0 0 52,0 0 17,0 0 10,0 0 5,23-24-33,59-63 68,-80 86-42,-2 1 124,0 0 6,0 0-132,0 0-21,0 0 48,0 0 27,0-1-12,0 0 0,1 0 0,-1 0 0,1 0 0,0 0 0,-1 0-1,1 0 1,0 0 0,-1 0 0,1 0 0,0 1 0,0-1 0,0 0 0,0 1 0,0-1 0,-1 1-1,1-1 1,0 1 0,0-1 0,1 1 0,-1-1 0,0 1 0,0 0 0,1 0 5,-1-1-6,1 1 0,0 1-1,0-1 1,0 0 0,-1 0 0,1 1 0,0-1 0,0 1 0,-1-1 0,1 1 0,0 0 0,-1-1-1,1 1 1,-1 0 0,1 0 0,-1 0 0,0 1 0,1-1 0,-1 0 0,0 0 0,0 1 0,1-1-1,-1 2 7,7 10 0,-4-3 38,-3-8 148,-1-2 8,0 0-124,0 0-46,0 0-62,0 0-2,0 0 38,0 0 29,-2-39 86,2 39-164,0 0 0,0-1-1,0 1 1,0 0 0,1 0-1,-1 0 1,0 0-1,0 0 1,0 0 0,0 0-1,0 0 1,0 0 0,0 0-1,0 0 52,15 16 5,19 24-64,-32-38-66,-2-2 49,0 0 278,0 0 56,0 0-58,0 0-39,0 0-116,0 0-37,0 0-30,0 0 6,0 0 38,0 0 2,0 0-32,0 0-8,0 0 0,0 0-4,0 0-16,0 0 4,0 0 60,0 0 120,0 0-38,-23 28-494,12-20 383,0-1 1,0 1 0,-10 4 0,-31 21 149,11-6-139,32-22-20,0 0 0,0 1 0,1 0 0,-7 7 10,-13 9 10,23-18 7,-1 0 0,1 0 0,0 1 0,0-1 0,-4 6-17,-2 4 137,-3 5-363,29-31 16,104-99 162,-56 61 46,-62 48 70,-1 2 2,0 0-59,0 0-4,0 0 41,-2 1-10,0 0 1,0 0 0,0 1 0,0-1-1,0 0 1,0 1 0,0 0-1,0-1 1,0 1 0,1 0 0,-2 1-39,-3 3 6,-138 121-188,139-121 185,0 0 0,1 0 0,0 0 0,0 1-1,1-1 1,-1 1 0,1 0 0,1 0 0,-1 2-3,3-8-2,-4 11-2,0 5-25,7-23-37,-1 0 40,0-1-1,0 1 1,0 0 0,1 1 0,2-5 26,-1 9-11,0-2-2,7-17 7,-6 10 8,-4 8 0,-1 2-12,0 0 30,0 0 118,-1 2 2,-19 36-233,19-36 25,1-2 65,0 0 51,0 0-6,10-16-86,16-42-2,-13 27 23,2 0 0,5-7 23,-17 34 33,-1 0 1,-1-1 0,1 1 0,0-1-1,-1 1 1,0-1 0,0 1-1,-1-2-33,8-23 83,-6 25-33,0 0 0,-1 0 1,1-1-1,-1 1 0,0-1 1,0 1-1,0-3-50,-1 7 0,0 0 0,0 0 0,0 0 0,0 0 1,0 0-1,0 0 0,0 0 0,0 0 0,0 0 0,0-1 0,0 1 0,0 0 0,0 0 1,0 0-1,0 0 0,0 0 0,0 0 0,0 0 0,0-1 0,0 1 0,0 0 1,0 0-1,0 0 0,0 0 0,0 0 0,0 0 0,0 0 0,0-1 0,0 1 1,0 0-1,0 0 0,0 0 0,0 0 0,0 0 0,0 0 0,0 0 0,0 0 0,0-1 1,-1 1-1,1 0 0,0 0 0,0 0 0,0 0 0,0 0 0,0 0 0,0 0 1,0 0-1,0 0 0,-1 0 0,1 0 0,0 0 0,0 0 0,0 0 0,0 0 0,0 0 1,0 0-1,0 0 0,-1 0 0,1 0 0,0 0 0,0 0 0,0 0 0,0 0 1,0 0-1,-10 18-199,8-13 194,-2 4 14,0 1-1,0-1 1,2 1-1,-1-1 1,1 1 0,0 6-9,0-11-44,1 1-1,-1 0 1,0-1 0,0 0 0,0 1 0,-1-1-1,0 0 1,0 0 44,-4 8 430,6-11-154,1-2-216,0 0-82,0 0-11,18-26-100,18-33 210,3 0-36,-36 53-43,0 1-1,0-1 0,-1 0 0,1 0 0,-1 0 0,-1-1 1,1 1-1,-1-3 3,-25 39-211,2-4 453,18-22-257,0 0-1,1 0 1,-1 1 0,1-1 0,0 1 0,0 0 0,1 0 0,-1 0-1,0 4 16,2-7 2,1-2 158,0 0 9,0 0-148,0 0-65,3-2-81,22-17 183,-1-1 1,0-2-1,-2 0 0,2-4-58,-20 21-32,-1-3 46,11-26 455,-13 32-456,-1 2-10,0 0-54,0 0-37,0 0-96,0 0 18,0 0 166,0 0 46,0 0 2,0 0-28,0 0-112,0 0 3,0 0 122,0 0 70,0 0 156,0 0-17,0 0-236,0 0-38,0 0 72,0 0 10,0 0-46,0 0-6,0 0 22,0 0-43,0 0-210,0 0 15,0 0 258,0 0 43,0 0-84,0 0-23,0 0-24,0 0 2,29 47 117,-29-45-61,-1-1-1,1 0 1,0 0 0,-1 1-1,1-1 1,-1 0 0,1 0 0,-1 1-1,1-1 1,-1 0 0,0 0-1,0 0 1,1 0 0,-1 0-1,0 0 1,0 0 0,0 0-1,0 0 1,0-1 0,-1 1-1,1 0 1,0-1 0,-1 1-10,-37 23 272,28-17-234,-111 79-38,114-80-13,1 1-1,0-1 0,1 1 0,0 1 0,0-1 1,0 1-1,1 0 0,-4 7 14,-14 20-30,19-30 10,0 0 0,0 0 0,1 0 0,0 0 0,0 0 0,0 1 0,1-1 0,0 1 0,0 0 0,0 2 20,40-35-73,58-46 213,-46 39-127,-17 12-3,0 1 0,10-4-10,-12 9-54,-30 15 28,2 0 25,-99 59 438,77-46-447,0 1 0,0 1 0,1 1 0,1 1 0,1 0-1,0 1 1,1 1 0,-5 8 10,2 0-2,-12 15 115,23-35-30,13-14-94,1-4-11,35-56 186,-41 66 18,-1 2-186,0 0-67,0 0-52,0 0 9,0 0 95,-17 21 84,10-15-31,-12 12-38,15-15 8,0 0-1,1 0 0,-1 1 1,1 0-1,-1 0 0,1 0 1,-1 2-4,3-5 41,1-1-10,0 0-54,0 0-210,0 0-18,11-17 108,9-30 390,-17 39-187,-1 1 0,2-1 0,-1 1 1,1 0-1,0 0 0,3-4-60,9-14-34,0 0-1,-1-2 0,5-14 35,-6 14-2,-7 7-31,0-1 1,-1 0 0,-1-3 32,-2 13-175,-2 9 28,-1 2 72,0 0 51,0 0 98,0 0-20,0 0-188,0 0-9,0 18 146,-1 0-8,-1 0-1,0 0 1,-2-1 0,0 1 0,0-1 0,-6 12 5,10-27 5,0-2 47,0 0 0,0 0-56,0 0-44,11-8 124,1 0-1,-1-1 1,0 0 0,-1 0-1,0-1 1,0-1-1,-1 0 1,1-1-76,-3 3-107,-5 5 16,3-6 68,33-51-1,-36 59 25,-2 1-1,1 0 0,-1 1 0,1-1 0,0 0 0,-1 1 1,0-1-1,1 0 0,-1 0 0,1 0 0,-1 1 0,0-1 0,0 0 0,1 0 0,-1 0 0,0 0 0,0 1 1,0-1-1,0 0 0,0 0 0,0 0 0,0 0 0,0 0 0,-1-1-27,1 2-30,0 0-100,-24 6 1,15-1 151,0 1 1,0 0 0,0 0-1,1 1 1,0 0-1,1 1 1,-1-1 0,1 1-1,1 1 1,0-1-1,0 1 1,0 0 0,1 1-1,1-1 1,0 1-1,0 0 1,-2 10 4,6-19 0,-10 24 84,2 2 1,0-1-1,2 1 0,1 0 0,1 0 0,1 14-84,3-41-4,0 0 0,0 1 0,0-1 0,-1 0 0,1 1 0,0-1 0,0 0 0,0 1 0,0-1 0,0 0 0,0 1 0,0-1 0,0 0 0,0 1 0,0-1 0,0 0 0,0 1 0,1-1 0,-1 0 0,0 0 0,0 1 0,0-1 0,0 0 0,0 1 0,1-1 0,-1 0 0,0 0 0,0 1 0,0-1 0,1 0 0,-1 0 0,0 0 0,0 1 0,1-1 0,-1 0 0,0 0 0,1 0 0,-1 0 1,0 1-1,1-1 0,-1 0 0,0 0 0,0 0 0,1 0 0,-1 0 0,0 0 0,1 0 4,15-13-52,13-27-10,51-90-21,-74 123 93,-5 5-5,1 0-1,0-1 1,0 0-1,-1 1 1,0-1-1,1 0 1,-1 0-1,0 0 1,0 0-1,-1 0 0,1 0 1,-1 0-1,1-2-4,2-62 598,-3 66-601,-1 1 1,1-1-1,0 0 1,-1 1-1,1-1 0,-1 0 1,1 1-1,-1-1 1,1 1-1,-1-1 1,1 0-1,-1 1 1,1-1-1,-1 1 1,0 0-1,1-1 1,-1 1-1,0 0 1,0-1-1,1 1 1,-1 0-1,0 0 1,0-1-1,1 1 0,-1 0 1,0 0-1,0 0 1,0 0-1,0 0 3,-26-1 7,25 1-24,-1 0-14,0 0 1,1 0-1,-1 1 1,1-1-1,-1 1 1,1-1-1,-1 1 1,1 0-1,-1 0 1,1 0-1,-1 0 1,1 1-1,0-1 1,0 1-1,0-1 1,0 1-1,-1 1 31,-3 4-45,0 0-1,1-1 1,1 2 0,-4 5 45,-16 22 150,21-30-159,-1 0 0,1-1-1,1 1 1,-1 1-1,1-1 1,0 0 0,0 0-1,0 1 1,1-1-1,-1 6 10,-10 30-136,11-41 139,1 0 0,0 1 0,0-1-1,0 0 1,0 0 0,-1 0 0,1 0 0,0 1 0,0-1 0,0 0 0,0 0 0,0 0 0,0 1 0,0-1 0,-1 0 0,1 0 0,0 1 0,0-1 0,0 0 0,0 0-1,0 0 1,0 1 0,0-1 0,0 0 0,0 0 0,0 1 0,0-1 0,0 0 0,1 0 0,-1 0 0,0 1 0,0-1 0,0 0 0,0 0 0,0 0 0,0 1 0,0-1-1,1 0 1,-1 0 0,0 0 0,0 0 0,0 1-3,11-5 20,12-12-26,1-5 55,-1-2 1,-1 0-1,-1-1 0,-1-1 1,12-21-50,-13 20 86,-19 26-83,1-1 5,0 0-1,0 0 1,-1 0-1,1 0 0,0 0 1,-1 0-1,1 0 0,-1 0 1,1 0-1,-1 0 1,1 0-1,-1 0 0,0 0 1,0 0-1,1 0 0,-1-1-7,-1 1-25,0 0 0,0 0 0,1 0 0,-1 0 0,0 1 0,0-1 0,0 0-1,0 0 1,-1 1 0,1-1 0,0 1 0,0-1 0,0 1 0,0-1 0,0 1 0,-1 0-1,1 0 1,0-1 0,0 1 0,-1 0 25,0 0 35,2 0 54,0 0 174,0 0-42,0-3-235,1 1-1,-1-1 0,1 1 1,-1-1-1,1 1 1,0 0-1,0-1 1,0 1-1,0 0 1,0 0-1,1 0 1,-1 0-1,1 0 1,-1 0-1,1 0 1,0 0-1,0 1 1,0-1 14,0 1 76,-2 1-26,0 0-24,-24 15-100,15-7 55,1 0-1,0 1 1,0 0-1,1 1 1,0 0-1,0 0 0,2 0 1,-2 4 19,3-9-32,4-5 32,0 1 0,-1-1 1,1 0-1,0 1 0,-1-1 0,1 0 0,0 1 0,0-1 0,-1 0 0,1 1 0,0-1 0,0 1 0,0-1 0,-1 0 0,1 1 0,0-1 1,0 1-1,0-1 0,0 1 0,0-1 0,0 1 0,0-1 0,0 1 0,0-1 0,0 0 0,0 1 0,0-1 0,0 1 0,0-1 0,1 1 0,-1-1 1,0 0-1,0 1 0,0-1 0,1 1 0,-1-1 0,0 0 0,0 1 0,1-1 0,-1 0 0,0 1 0,1-1 0,-1 0 0,0 0 0,1 1 0,-1-1 1,1 0-1,-1 0 0,0 1 0,1-1 0,-1 0 0,1 0 0,-1 0 0,1 0 0,-1 0 0,1 0 0,-1 0 0,0 0 0,1 0 0,-1 0 1,1 0-1,-1 0 0,1 0 0,-1 0 0,1 0 0,-1 0 0,0-1 0,1 1 0,-1 0 0,1 0 0,3-1 7,1 0 1,0-1-1,-1 1 0,1-1 0,-1 0 0,4-2-7,-2 0 15,-4 3-1,0 1-1,-1-1 1,1 0 0,0 0 0,0 0 0,-1-1 0,1 1 0,-1 0-1,1 0 1,-1-1 0,1 1 0,-1-1 0,0 0 0,0 1-1,0-1 1,0 0 0,0 0 0,0 1 0,0-1 0,-1 0-1,1 0 1,0 0 0,-1 0 0,0-2-14,0 3 233,0 1-19,0 0-268,-4-2-23,-1 0 0,1 1-1,-1 0 1,0 0 0,0 0-1,-1 0 78,2 0-8,0 1 0,0 0 0,0 0-1,0 0 1,0 0 0,0 1 0,0-1 0,0 1-1,0 0 1,0 0 0,0 1 0,1-1-1,-1 1 1,0 0 0,1 0 0,-1 0 0,1 0-1,-1 1 9,-9 11-15,1 0 0,0 0 0,1 2 0,1-1-1,-3 6 16,9-13-547,0 0 0,1 0 0,0 0 0,0 1 0,1-1 0,0 1 0,0 0 0,1-1 0,0 1 0,1 0 0,0 0 0,0 0 0,1 0 547,-1 7-9040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241 247 1624,'0'0'0,"0"0"0,59 50 0,0 1-744</inkml:trace>
  <inkml:trace contextRef="#ctx0" brushRef="#br0" timeOffset="1">475 435 1800,'7'13'141,"27"32"1641,-33-44-1048,-1-1 170,0 0 71,0 0 15,0 0-4,0 0-61,0 0-233,-12-18-480,0 0 0,-2 0 1,0 1-1,-1 1 0,0 1 0,-2 0 0,-13-10-212,-18-17 351,-77-70-753,-75-73 83,186 172 155,19 22 117,25 29 62,-26-33-30,9 9 46,1 0 1,0-1-1,9 6-31,20 19 49,6 5-408,45 30 359,-22-19-119,24 14 435,-92-65-257,1 0 1,-1-1-1,1 0 0,0 0 0,0 0 0,0 0 0,0 0 0,5 0-59,3 1-33,-11-2 35,-2-1 30,0 0 65,0 0 231,0 0 69,0 0 30,-6-19 16,-6-5-495,-1 0 1,-1 1-1,-1 0 1,-1 1 0,0 1-1,-2 0 1,-1 2-1,0 0 1,-1 1 0,-1 1-1,-2 0 52,18 13-166,-2 0-100,0-1 1,0 0 0,0-1-1,1 1 1,0-1 0,0-1-1,0 0 266,5 5-1898,1 2-3466</inkml:trace>
  <inkml:trace contextRef="#ctx0" brushRef="#br0" timeOffset="2">1020 1112 4576,'0'0'0,"0"0"0,12-10 0,-2 17-1104,7 9 1104,-10-5-1096,-4 0 1096,2-1-448,4 1 448,-1 0-448,1-1 448,6 12-520</inkml:trace>
  <inkml:trace contextRef="#ctx0" brushRef="#br0" timeOffset="3">1186 1270 1624,'0'0'0,"0"0"0,-9-13 0,1-1-744</inkml:trace>
  <inkml:trace contextRef="#ctx0" brushRef="#br0" timeOffset="4">1228 1258 2248,'-6'-1'226,"1"0"0,0-1 0,0 0 0,0 0 0,0-1 0,0 0 0,0 0 0,1 0 0,-1 0 0,-2-3-226,-43-42 1917,31 28-2542,-12-9 133,15 14 417,1 0 0,0-1 0,-8-12 75,12 12 71,-4-6-95,0-1-1,-4-9 25,-22-29 404,40 60-256,1 1 39,-24-18 573,182 223 541,-141-184-1090,1 0 0,1-1 0,3 1-211,22 22 692,-44-42-635,0-1 1,1 1-1,-1-1 0,0 1 0,1-1 0,-1 1 0,1-1 0,-1 1 0,1-1 0,-1 0 0,1 1 0,-1-1 0,1 0 0,-1 1 0,1-1 0,-1 0 0,1 0 0,0 0 0,-1 1 1,1-1-1,0 0 0,-1 0 0,1 0 0,-1 0 0,1 0-57,1-13 396,-13-22-95,0 20-260,0 1-1,-1 0 1,-10-9-41,-7-8 6,-8-9 33,-2 2 0,-6-3-39,10 13-800,59 57 837,-9-9-111,1-1 0,1 0 0,1-2 0,0 0 1,5 2 73,74 61-31,-30-24-2524,-55-46-2431</inkml:trace>
  <inkml:trace contextRef="#ctx0" brushRef="#br0" timeOffset="5">602 831 1800,'0'0'0,"-17"27"0,-12 22 0,12-22 840,7-7-840,10-20 840,2-14-840,1-1-704,-3-3 704,0 18-704,0 0 704,0 0-904</inkml:trace>
  <inkml:trace contextRef="#ctx0" brushRef="#br0" timeOffset="6">403 1013 1624,'0'0'0,"-14"18"0,-11 18 0,-12 17-744</inkml:trace>
  <inkml:trace contextRef="#ctx0" brushRef="#br0" timeOffset="7">225 1173 728,'0'0'0,"-11"11"0,-11 5 0,1-3 272,-4 4-272,15-9 280,5-3-280,-12 9-552</inkml:trace>
  <inkml:trace contextRef="#ctx0" brushRef="#br0" timeOffset="8">41 1290 2520,'25'-12'175,"-23"11"699,-2 1 38,0 0-568,0 0-165,0 0-111,0 0-101,0 0-294,3-1-6,33-20 561,-1 0 0,-1-3-228,42-26 368,-65 43-272,7-3 29,-1 0-1,0-2 1,0 0 0,-2-1-1,7-6-124,-20 17 85,1 0 0,-1-1 0,1 1 0,0 1 0,0-1-1,0 0 1,0 1 0,0-1 0,2 0-85,-3 2 46,1-1 0,-1 0 0,1-1-1,-1 1 1,0 0 0,1-1 0,-1 1 0,0-1 0,0 1 0,0-1 0,0 0 0,-1 0-1,2-1-45,-2 1 324,-1 2-121,0 0-7,0 0 152,0 0-24,-25 22-304,-1-1 1,-1-1-1,0-1 0,-13 5-20,-61 43 319,76-51-234,4-1-258,45-22 205,27-18 131,-1-2 0,-1-3 0,35-27-163,-59 41 19,-18 12 8,-1 1 1,0-2-1,0 1 1,0-1 0,-1 1-1,4-5-27,17-23 260,22-36-260,-46 65-201,-2 3 209,0 0 48,0 0-89,0 0-38,-3 2-34,-1 1-83,0 1-1,0-1 1,1 1 0,-1 0 0,1 0 0,0 0-1,0 0 1,0 0 0,0 1 0,1-1 0,0 1-1,0 0 1,0 0 0,0 1 188,-5 14-4333</inkml:trace>
  <inkml:trace contextRef="#ctx0" brushRef="#br0" timeOffset="9">1250 190 2160,'-6'6'56,"1"1"0,-1-1 1,-1 0-1,1 0 0,-1 0 1,-3 1-57,3-3 96,1 2 0,-1-1 0,1 0 0,0 1 0,1 0 0,-1 1 1,0 1-97,-17 23 729,-13 20 162,30-41-955,-1-1 0,0-1 0,0 1 1,-1-1-1,0 0 0,0-1 1,-1 0-1,0 0 0,0-1 1,-1 0-1,0-1 0,0 0 1,-7 2 63,23-9 2080,12-4-1767,0 0-1,-1-2 0,-1 0 1,1-1-1,1-2-312,16-15-69,-1-2 0,-2-2 0,-1 0 0,-2-2 0,7-11 69,-18 22 131,0 1 0,8-5-131,-22 23 86,-3 2 291,0 0 71,0 0-24,-28 19-1,8-1-367,1 1 0,1 1 0,-2 3-56,-16 20 60,8-12-41,14-14 5,-1 0 0,0-2-1,-2 0 1,1 0 0,-16 9-24,12-10 104,17-10-129,12-8 108,77-59-34,-70 51-155,-1-1 1,0 0-1,-1-1 0,-1 0 0,0-1 1,6-10 105,-6 8 28,0 2 0,0-1 1,1 2-1,1 0 1,1 1-1,4-3-28,5 0 97,-1-2 0,0 0 0,2-5-97,-26 23 461,2 0-407,0 0-1,0-1 1,-1 1 0,1 0 0,0-1-1,-1 1 1,1-1 0,0 1 0,-1-1-1,1 0 1,-1 1 0,1-1 0,-1 0-1,0 0 1,2-1-54,1-3 332,-22 15-181,-12 11-136,0 1 0,1 2 0,1 0 1,1 2-1,2 1 0,0 1 0,2 2-15,6-10 16,0-1 0,-1-1 0,0 0 0,-2-2 0,0 0 0,-9 4-16,3-1-19,15-13 312,3-2-4314,8-4-964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236 398 2872,'-90'-109'29,"167"212"2490,-75-101-1465,-2-2-264,0 0-310,0 0-735,0 0-49,-3-1 461,-8-7 116,3 3-135,0 0 1,0-1-1,1 0 0,-1 0 0,-1-3-138,-54-75 652,52 70-486,0 0-223,2 1 1,-1-1 0,2-1-1,0 0 1,0 0 0,2-1-1,0 0 1,-4-15 56,4 13-176,5 15 73,0 0 0,0 0 0,0 0-1,0 0 1,0-1 0,1 1 0,-1 0 0,1-2 103,2 8 54,0 1 1,0 0 0,1-1 0,-1 1-1,1-1 1,0 0 0,1 1-55,9 11 262,100 131-1173,-108-138 923,1-1-1,0 1 1,0-2-1,1 1 0,3 3-11,47 44 107,-17-24-511,-52-40 2576,-81-70-1676,84 71-433,1-1-1,-1-1 1,2 0-1,-1 0 1,2 0-1,-1-1 1,1 0-1,-3-11-62,4 12 254,1 1-311,1-1 0,0 1 0,1 0 1,0-1-1,1 1 0,0-1 0,0 0 57,1-1-90,-2 0 0,1 0-1,-2 0 1,-1-6 90,4 17-293,0 1 41,2-6 490,-2 6-219,0 0 0,0 0 0,0 0 0,1-1 0,-1 1 0,0 0 0,0 0 1,0 0-1,0 0 0,0-1 0,0 1 0,0 0 0,0 0 0,0 0 0,0 0 0,0 0 0,1-1 1,-1 1-1,0 0 0,0 0 0,0 0 0,0 0 0,0 0 0,1 0 0,-1 0 0,0 0 0,0-1 1,0 1-1,0 0 0,1 0 0,-1 0 0,0 0 0,0 0 0,0 0 0,0 0 0,1 0 0,-1 0 1,0 0-1,0 0 0,0 0 0,0 0 0,1 0 0,-1 0 0,0 0 0,0 0 0,0 1 0,0-1 1,1 0-1,-1 0 0,0 0 0,0 0 0,0 0 0,0 0 0,0 0 0,1 1 0,-1-1 0,0 0 1,0 0-1,0 0 0,0 0 0,0 0 0,0 1 0,0-1 0,0 0 0,0 0 0,0 0 0,0 0 0,0 1 1,1-1-20,3 3-204,5 5 275,0 0 0,-1 1 0,0 1 0,0-1 0,-1 1 0,0 0 0,4 9-71,21 29 101,11 16-153,8 5-4142,-33-47 54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212 135 3320,'-17'11'131,"14"-8"522,28-15 1531,20-8-1048,-2-2 1,40-27-1137,-58 35-120,-42 21 765,-13 7-615,0 2 0,1 0-1,1 2 1,-14 11-30,-100 89 3,138-114-3,-33 23-163,29-22 218,1 0 1,-1 0-1,1 1 0,1 0 0,-1 1-55,-4 0 115,18-20-109,18-16-192,1 1 0,1 2 0,14-11 186,30-28 224,30-15 693,-100 78-292,3-5-439,-2 5 115,-2 2-30,0 0-382,0 0-29,-41 7 428,25-1-172,0 2 1,1 0-1,1 0 1,-9 7-117,3-2-151,15-9 55,-9 5 72,3 0-43,8-7-266,3-2 19,0 0 348,0 0 38,0 0-192,0 0 25,0 0 294,13-2-130,0-1 1,0 0-1,-1-1 1,1-1-1,-1 1 1,0-2-1,8-5-69,80-52 1031,-72 45-676,-26 16 452,-17 11-517,-42 30 308,-19 18-598,-19 15 609,42-28-1757,52-43-231,1-1-1225,0 0-3817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1137 328 2424,'-46'-124'905,"68"174"-222,-17-41-635,0 1-1,0 0 1,-1 0 0,-1 0 0,0 1 0,1 3-48,-4-12 121,0-2-476,0 0-53,0 0 296,-27-31-1044,-3-10 1118,20 26 429,0 0 0,-1 1 0,-1 0 0,-7-6-391,11 14 161,0 0 1,1 1 0,-2 0 0,1 0 0,-7-2-162,9 3 127,-42-28 250,28 21-332,10 5 123,0 1 0,0 0 0,-1 1 0,-1 0-168,9 3 448,-19-5 2896,55 48-2850,9 14-1091,30 50 597,-59-74 81,-11-26-35,0 0 1,1 0-1,0-1 0,0 1 0,2 3-46,-4-7 96,-1-2-121,0 0 0,0 0 129,0 0 4,0 0-112,0 0 38,0 0 269,0 0-43,0 0-457,0 0-137,0 0-84,0 0 54,0-27 317,0 18 72,-1 1 0,0-1-1,-1 1 1,1 0 0,-2 0 0,1-1-1,-1 2 1,0-1 0,-2-2-25,-40-67 694,25 46-210,2-1-473,18 30-223,0 2 191,0 0 82,0 0 86,0 0 58,0 0 151,0 0 13,12 13 71,35 45 175,-24-30 157,0 1 1,-2 2-773,-19-28-102,-2-3-309,5 1-534,0 1 0,0 1 0,0-1-1,0 1 1,-1 0 0,1 0 0,1 2 945,5 3-4073</inkml:trace>
  <inkml:trace contextRef="#ctx0" brushRef="#br0" timeOffset="1">180 221 3416,'-65'6'205,"65"-6"-189,0 0 0,0 0-1,1-1 1,-1 1 0,0 0-1,0 0 1,0 0 0,0 0 0,0 0-1,0 0 1,0 0 0,0-1-1,0 1 1,0 0 0,1 0-1,-1 0 1,0 0 0,0 0-1,0 0 1,0-1 0,0 1 0,0 0-1,0 0 1,0 0 0,0 0-1,0 0 1,0-1 0,0 1-1,0 0 1,0 0 0,-1 0 0,1 0-1,0 0 1,0-1 0,0 1-1,0 0 1,0 0 0,0 0-1,0 0 1,0 0 0,0 0 0,0 0-1,-1 0 1,1-1 0,0 1-1,0 0 1,0 0 0,0 0-1,0 0 1,0 0 0,0 0 0,-1 0-1,1 0 1,0 0 0,0 0-1,0 0 1,0 0 0,0 0-1,-1 0 1,1 0 0,0 0-1,0 0 1,0 0 0,0 0 0,0 0-1,-1 0 1,1 0 0,0 0-1,0 0 1,0 0-16,6-6 135,4-1 168,0 1 0,1 0 0,-1 1 0,2 0 0,-1 1 1,0 0-1,9-1-303,49-19 2136,-35 8-2502,-53 28-697,1 0 959,4-5-369,1 1 0,-2-2 0,1 0 0,-2 0 473,-26 10-1444,25-8-976</inkml:trace>
  <inkml:trace contextRef="#ctx0" brushRef="#br0" timeOffset="2">30 266 3232,'30'-13'-81,"-38"10"-638,-9 1 509,16 2 255,-23 4-89,15-2 990,23-8-439,73-29 1781,-2-3-2288,-11 4 820,-63 28-756,-1 0 0,1-1 0,-1 0-1,3-3-63,32-20-717,-44 29 971,-1 1 16,8-10 164,-7 8 554,-15 11-1075,-61 38-821,-39 26 1800,71-51-404,80-54-1010,-2-1 1,-1-2-1,-2-1 0,5-10 522,-12 15-4086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8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0 992,'0'0'0,"0"0"0,18 7 0,1-2-264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41 0 3232,'46'20'225,"-36"-16"903,-10-4 169,0 0-242,-2 0-853,0 0 0,0 0-1,0 0 1,0 0 0,0 1 0,0-1-1,0 1 1,0-1 0,0 1-1,0 0 1,1-1 0,-1 1 0,-1 1-202,3 1 58,0-1 1,0 1-1,0-1 1,1 0-1,-1 1 1,1-1-1,-1 1 1,1-1-1,0 0 1,0 1-1,0-1 1,0 0-1,0 0 1,1 0-1,-1 0 1,1 0-1,-1 0 0,1 0 1,0 0-1,0-1 1,-1 1-1,2 0-58,47 40 527,74 64 490,-115-99-978,-1 0 0,0 0 0,-1 0 0,0 1 0,0 0-1,6 9-38,-8-9 25,-3-6-65,-2-2 73,0 0 326,0 0-14,0 0-377,0 0-83,0 0 30,0 0 25,0 0 56,-7-16 23,-15-24 267,-3 1 0,-4-5-286,-8-10-16,30 45-11,-1 0 1,0 1 0,-1 0 0,0 0 0,0 1 0,0 0-1,-1 1 27,-5-5 42,13 9-10,2 2-73,0 0 68,0 0 338,0 0 36,0 0-211,0 0-66,0 0-47,0 0-10,0 0-14,0 0 56,1 39 613,6-16-707,2-1 0,0 1 0,1-1 1,1-1-1,2 0 0,10 14-15,-11-15 6,-7-11-85,0 0 0,1-1 0,0 0 1,0 0-1,1-1 0,0 0 0,0 0 0,6 4 79,-2-1-398,-10-6-7345,-1-4 3994</inkml:trace>
  <inkml:trace contextRef="#ctx0" brushRef="#br0" timeOffset="1">603 723 1440,'40'-43'515,"-39"42"-53,-4 5 269,0-2-914,2 0 355,0-1 0,0 0-1,0 1 1,0-1 0,0 1 0,0 0 0,0-1 0,0 1 0,1-1 0,-1 1 0,0 0 0,1 0 0,0-1 0,-1 1-1,1 0 1,0 0 0,0 0 0,0 0 0,0-1 0,0 1 0,0 0 0,1 0 0,-1-1 0,1 1 0,-1 0 0,1 0 0,-1-1-1,2 2-171,84 214 908,-59-154-434,17 28-618,-111-215 1469,52 86-870,11 26-322,-1 0 1,-1-1-1,1 2 1,-2-1 0,-7-10-134,10 12 456,4 9-421,0 0 0,-1 0 0,1 0 0,-1 0 0,1 0 0,0 0 0,-1 0 0,1 0 0,-1 0 0,0 0 0,1 0 0,-1 0 0,0 0 0,0 1 0,1-1 0,-1 0 0,0 0 0,0 1 0,0-1 0,0 1 0,0-1 0,0 1 0,0-1 0,-1 1-35,2 0 1,0 0 1,0-1 0,0 1 0,0 0-1,-1 0 1,1 0 0,0 0 0,0 0-1,0 0 1,0 0 0,0 0 0,-1 0-1,1 0 1,0 0 0,0 0 0,0 0-1,0 0 1,-1 0 0,1 0 0,0 0-1,0 0 1,0 0 0,0 0 0,-1 0-1,1 0 1,0 0 0,0 0 0,0 0-1,0 0 1,-1 0 0,1 0 0,0 1-1,0-1 1,0 0 0,0 0 0,0 0-1,0 0 1,-1 0 0,1 0 0,0 1-1,0-1 1,0 0 0,0 0 0,0 0-1,0 0 1,0 1 0,0-1 0,0 0-1,0 0 1,0 0 0,0 0 0,0 1-1,0-1 1,0 0 0,0 0 0,0 0-1,0 0 1,0 1 0,0-1 0,0 0-1,0 0 1,0 0 0,0 0-2,3 24 259,12 39 271,-11-48-467,4 9-144,1-1 0,1 0 0,8 11 81,-2-1-3597,-15-30 849,-1-3-1314</inkml:trace>
  <inkml:trace contextRef="#ctx0" brushRef="#br0" timeOffset="2">2 851 10848,'0'0'0,"12"-14"0,7-9 0,9-16-7656</inkml:trace>
  <inkml:trace contextRef="#ctx0" brushRef="#br0" timeOffset="3">61 783 3504,'31'-24'1140,"-28"21"-329,10-3 899,7-4-1227,1 1 0,0 0 1,1 2-1,0 1 0,14-3-483,-31 8 75,1-1-1,-1 0 1,0 0 0,0-1-1,0 1 1,3-3-75,7-3 411,-13 7-91,-2 1-2,0 0-199,0 0 181,0 0 7,0 0-203,-2 2-65,0 1 1,-1 0 0,1-1-1,-1 0 1,0 0 0,1 0-1,-1 0 1,-1 0-40,2-1 57,-14 12-129,-2-1-1,0-1 0,0-1 0,-1 0 0,0-1 1,-1-2-1,-11 4 73,25-9 67,0 0-1,1 0 1,-1 0-1,1 1 1,-1 0 0,1 0-67,1 0-51,0-1-1,-1 1 1,1-1 0,-1 0 0,0-1-1,0 1 1,0-1 0,0 0 0,-3 1 51,5-2 104,1 1 0,-1 0 0,1-1 1,-1 1-1,0 0 0,1 1 0,0-1 1,-1 0-1,1 1 0,0-1 0,-1 1-104,2 0 14,1-2 23,0 0 87,0 0-25,0 0-207,0 0-118,0 0-259,0 0-1339,0 0-5113</inkml:trace>
  <inkml:trace contextRef="#ctx0" brushRef="#br0" timeOffset="4">785 315 4848,'-19'25'135,"19"-25"-114,0 0 1,-1 0-1,1 1 1,0-1 0,0 0-1,0 0 1,0 1-1,0-1 1,0 0 0,0 1-1,0-1 1,1 0-1,-1 0 1,0 1 0,0-1-1,0 0 1,0 0-1,0 0 1,0 1 0,0-1-1,0 0 1,1 0-1,-1 1 1,0-1 0,0 0-1,0 0 1,1 0-1,-1 0 1,0 1 0,0-1-1,0 0 1,1 0-1,-1 0 1,0 0 0,0 0-1,1 0 1,-1 0-1,0 0 1,0 1 0,1-1-1,-1 0 1,0 0-1,0 0 1,1 0 0,-1 0-1,0 0 1,0-1-1,1 1 1,-1 0 0,0 0-1,1 0-21,18 2 521,-16-1-436,10-4 412,0-1-1,-1 0 0,1 0 1,-1-1-1,0-1 0,1-1-496,1 0 233,0 0 1,1 1-1,13-3-233,-17 6 137,1-2 0,-1 1 0,0-1 0,0-1 0,0 0 1,-1 0-1,3-3-137,-11 8 96,-2 1 232,0 0 64,20-17 480,-18 15-831,-2 2 16,-7 2 1,-1-1 1,1 1-1,0 0 0,0 1 0,0 0 0,1 0 0,-1 0 1,1 1-1,-6 4-58,-22 10 131,13-6-98,0 0 1,0 1-1,2 1 0,0 1 1,0 1-1,2 0 0,-5 6-33,-30 27 482,23-23 106,27-24-570,0 0 0,0 0 0,-1 0 1,1 0-1,-1 0 0,0-1 0,1 1 1,-1-1-1,0 0 0,0 0 0,0 0 1,0 0-1,0 0 0,0 0 0,0-1 1,-1 0-19,18-15-15,2 1 0,0 0 1,0 1-1,1 0 0,10-4 15,6-7 180,-24 16-119,0 2 1,1-1-1,0 1 0,0 0 1,0 1-1,0 0 1,10-3-62,-18 8 216,2 0 31,-4 0-236,0 0 0,1-1-1,-1 1 1,0 0 0,1 0 0,-1 0-1,0 0 1,1 0 0,-1 0 0,0 0 0,1 0-1,-1 0 1,0 0 0,1 0 0,-1 0-1,0 0 1,1 1 0,-1-1 0,0 0 0,1 0-1,-1 0 1,0 0 0,1 1 0,-1-1-1,0 0 1,0 0 0,1 1 0,-1-1-11,2 6-672,-1 0 1,1 1 0,-2-1-1,1 0 1,-1 1 0,0-1-1,0 1 1,0-1-1,-2 6 672,-1 13-6566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5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925 0 1888,'-59'27'6905,"54"-20"-6714,1 1-1,0-1 1,0 1-1,0-1 1,0 5-191,-1-2 26,-9 19 123,4-10 57,1 0-1,1 0 1,1 0 0,-1 5-206,-10 54 1088,-5 65-1088,16-109 325,4-33 11,1-7 51,-4-40 738,7 32-1091,0 0 0,0 0 0,1 0 1,1 0-1,0 0 0,1 1 0,1-2-34,7-27 58,-6 15-46,-4 16 86,0 1 1,1 0-1,0 0 1,0 1 0,1-1-1,0 1 1,1-1-1,0 1 1,6-8-99,-21 34 425,1-1 0,1 1 1,0 1-1,-3 12-425,-9 28-263,-2 18 263,0 20-97,27-119 757,3-13-616,1-1-1,8-15-43,0 8-28,-3 8 42,1 0 1,1 1-1,2 1 0,2 1 1,1 0-15,-10 16 803,-9 12-342,-6 9-259,-14 19-218,1 2 0,2 0 0,0 1 0,-10 25 16,-3 17-62,-6 27 62,26-71-93,-3 9-892,1 0 0,-2 20 985,7-24-3234,2-16-5566</inkml:trace>
  <inkml:trace contextRef="#ctx0" brushRef="#br0" timeOffset="1">451 1384 2784,'0'0'0,"0"-20"0,3-15 0,1-21-1608</inkml:trace>
  <inkml:trace contextRef="#ctx0" brushRef="#br0" timeOffset="2">427 1356 4760,'8'-15'1217,"0"1"0,0 0 0,9-10-1217,-9 14 530,-1 0 0,-1 0-1,0 0 1,0-1 0,-1 0 0,0 0 0,2-10-530,13-45 775,-12 43-498,-1 0 0,-2-1 0,1-4-277,0 8 885,-12 36 173,-29 52-140,-7 24-918,21-45 347,4 0-251,14-36-137,-1 1 1,-1-1 0,-5 10 40,-2-2-165,0-2 111,26-26-154,-4-3 234,0-1-1,-1 0 1,0 0 0,-1-1-1,-1 0 1,0-1 0,-1 1-1,0-1 1,0-5-26,8-42 136,-12 47-223,1 0 1,1 1 0,0-1-1,1 1 1,3-5 86,-8 17 88,0 2 48,0 0 102,0 0-15,0 0-164,0 0-39,0 0-8,0 0 1,0 0-4,0 0 39,0 0 160,0 0-12,-11 24-261,-4 4-697,2 1 0,-1 5 762,-1 10-3325,7-19-4988</inkml:trace>
  <inkml:trace contextRef="#ctx0" brushRef="#br0" timeOffset="3">166 588 1712,'11'15'34,"-9"-12"66,0 0-1,1 0 1,-1-1-1,0 2 0,-1-1 1,1 0-1,-1 0 1,1 0-1,-1 1 0,0-1 1,0 1-1,0-1 1,-1 2-100,0-5 31,1 0 0,-1 1 1,0-1-1,0 0 0,0 0 1,0 0-1,0 1 0,-1-1 1,1 0-1,0 0 0,0 0 1,0 0-1,0 1 0,0-1 1,0 0-1,0 0 0,0 0 1,0 0-1,0 0 0,0 1 1,-1-1-1,1 0 0,0 0 1,0 0-1,0 0 0,0 0 1,0 0-1,-1 1 0,1-1 1,0 0-1,0 0 0,0 0 1,0 0-1,-1 0 0,1 0 1,0 0-1,0 0 0,0 0 1,0 0-1,-1 0 0,1 0 1,0 0-1,0 0 0,0 0 1,-1 0-1,1 0 0,0 0 1,0 0-1,0 0 0,0 0 1,-1 0-1,1 0 0,0-1-31,-14-7 618,-8-12-58,16 10 4701,14 9-3075,28 14-2424,-10-3 726,14 0-144,-1 2 0,0 2 0,24 12-344,-59-23-5,5 4 4,-1-1 29,-8-6-22,0 0 1,0 0-1,0 0 1,0 0-1,-1 0 1,1 0 0,0 0-1,0 0 1,0 0-1,0 0 1,0 0-1,-1 0 1,1 0 0,0 1-1,0-1 1,0 0-1,0 0 1,0 0-1,0 0 1,-1 0 0,1 0-1,0 1 1,0-1-1,0 0 1,0 0-1,0 0 1,0 0 0,0 0-1,0 1 1,0-1-1,0 0 1,0 0-1,0 0 1,0 0 0,0 1-1,0-1 1,0 0-1,0 0 1,0 0-1,0 0 1,0 1 0,0-1-1,0 0 1,0 0-1,0 0 1,0 0-1,0 0 1,0 1 0,1-1-1,-1 0 1,0 0-1,0 0 1,0 0-1,0 0 1,0 0 0,0 0-1,0 1 1,1-1-1,-1 0 1,0 0-1,0 0-6,-27 0 828,-33-6 363,60 6-1191,-17-3 167,0-1-1,0-1 0,0-1 1,1 0-1,0-1 0,-12-7-166,-31-13 334,29 14-84,1-1-1,-24-17-249,52 30-43,-1 0 1,0 0-1,0-1 0,0 1 0,0 0 1,0 1-1,0-1 0,0 0 0,0 0 1,0 1-1,0-1 0,0 1 0,0 0 1,0 0 42,-4-1-3828,6 1-5912</inkml:trace>
  <inkml:trace contextRef="#ctx0" brushRef="#br0" timeOffset="4">1054 896 1800,'-27'2'-16,"22"-2"391,-1 1 0,1-1 0,0 0 1,0 0-1,0 0 0,-1-1 1,0 0-376,15 3 417,1 1 1,-1 0-1,0 1 1,0 0-1,-1 0 1,1 1-1,-1 0 1,0 1-1,0 0 1,-1 0 0,1 0-1,2 5-417,9 7 629,-2 1 1,0 1-1,-1 1 0,13 21-629,-25-35 318,1-1 0,0 1 0,0-1-1,1 0 1,2 1-318,14 16 741,-20-20-596,-2-3-101,0 0-25,0 0 17,0 0 69,0 0 262,0 0 35,0 0-115,0 0-70,0-1-213,-1 0 0,1 0 0,0 1 0,-1-1 0,1 0 0,-1 1 0,1-1-1,-1 0 1,1 1 0,-1-1 0,1 0 0,-1 1 0,0-1 0,1 1 0,-1-1 0,0 1 0,0 0-1,1-1 1,-1 1 0,0 0-4,-12-10 149,-67-67 940,50 48-964,0 2 1,-5 0-126,-13 1 177,20 12-108,23 13-69,-25-11 2,29 11-68,1 1-286,0 0 0,0 0 288,0 0 70,0 0-12,0 0-23,0 0-84,0 0-61,0 0-173,0 0-212,0 0-665,0 0-1424,0 0-5049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0 340 2160,'0'0'-47,"0"0"115,0 0 439,0 0 98,0 0-42,6 3-103,66 25 2496,16 13-2956,-54-25 634,29 14 414,0-3-1,5-2-1047,-15 0 2529,-51-24-2235,-2-1 10,0 0-192,0 0-39,0 0 38,-28-28-21,-19-17-75,37 34-8,0 0 0,0 1 0,-1 1 0,0 0 0,-1 0 0,0 1 0,-1 0 0,1 1 0,-1 1 1,-6-2-8,-54-11 772,47 13-714,24 6-45,0-1 0,-1 0 1,1 1-1,-1 0 0,1-1 0,-1 1 0,1 0 0,-1 0 0,1 1 1,-1-1-1,1 0 0,0 1 0,-1 0 0,0 0-13,3-1 13,-1 0 1,1 1-1,-1-1 1,1 1-1,-1-1 0,1 0 1,-1 1-1,1-1 1,0 1-1,-1 0 0,1-1 1,0 1-1,-1-1 1,1 1-1,0-1 0,0 1 1,0 0-1,-1-1 1,1 1-1,0 0 0,0-1 1,0 1-1,0-1 1,0 1-1,0 0 0,0-1 1,0 1-1,1 0 0,-1-1 1,0 1-14,1 3 53,1-1 0,-1 1 0,1-1 0,0 1 0,0-1 0,0 0 0,1 0 0,-1 0 0,1 0 0,-1 0 1,3 2-54,42 23 248,-38-25-185,-1 1 1,-1 1-1,1 0 0,-1 0 0,1 0 1,3 5-64,-3-2 12,1-1 0,-1 0 0,1-1 0,1 0 0,-1 0 0,1-1 0,5 3-12,75 25 25,-76-29-13,33 18-197,-36-15 206,1-2 1,0 1-1,-1-2 0,2 1-21,18-2-2895,-27-3 2069,-1 0 1,1-1-1,-1 0 1,1 1-1,-1-1 0,0-1 1,1 1-1,0-1 826,16-8-1228,9-6-1205</inkml:trace>
  <inkml:trace contextRef="#ctx0" brushRef="#br0" timeOffset="1">981 788 904,'0'0'1145,"0"0"-1,22 25 1900,-15-19-2765,0 0-1,0 0 1,0-1-1,0 1 1,1-2-1,0 1 1,0-1-1,0 0 1,7 1-279,19 7 746,33 5-746,-6-1 700,-46-11-151,1-2 0,0 0 0,-1-1 0,11 0-549,-68-8 807,-35-9-807,6 0-123,53 14 15,11 1 92,1 0 1,-1-1 0,0 0 0,1 0-1,-1 0 1,1-1 0,-1 0 0,0 0 15,-2-1 64,2 1 295,9 3 163,26 13 341,-18-7-1445,-1-2 0,1 0 0,0 0 1,1 0-1,-1-1 0,1-1 0,-1 0 0,1-1 1,7 2 581,-16-4-3060,-2 0-308</inkml:trace>
  <inkml:trace contextRef="#ctx0" brushRef="#br0" timeOffset="2">898 350 4312,'10'6'-2,"-4"-3"43,-1 0-1,0 0 1,1 1-1,-1 0 0,-1-1 1,1 2-1,0-1 1,-1 0-1,0 1 1,0 1-41,-35-7 1059,29 1-1008,0-1-1,0 0 1,-1 0-1,1 1 0,0-1 1,0 0-1,0 0 1,0-1-1,1 1 0,-1 0 1,0-1-1,0 1 0,1-1 1,-1 0-1,1 1 1,0-1-1,-1 0 0,1 0 1,0 0-1,0 0 1,0 0-1,0 0 0,0 0 1,1 0-1,-1 0 0,1 0 1,-1-1-1,1 1 1,0 0-1,0 0 0,0-1 1,0 1-1,0 0 1,0-1-51,2-13 506,-1 1 0,2 0 0,0 0 0,5-13-506,-2 9 152,1-8-13,1 0 0,1 0 0,2 1 0,0 1 1,6-8-140,2-13 323,-13 27 413,-6 17 406,-3 7 755,-15 46-1433,-6 20-130,17-54-706,5-12-1666,3 0-324,-1-5-4466</inkml:trace>
  <inkml:trace contextRef="#ctx0" brushRef="#br0" timeOffset="3">485 1302 1888,'0'0'0,"-4"-16"0,1-9 0,-2-14-936</inkml:trace>
  <inkml:trace contextRef="#ctx0" brushRef="#br0" timeOffset="4">562 1197 728,'-1'0'43,"1"0"0,-1 0 1,0-1-1,0 1 0,1 0 0,-1-1 0,0 1 1,1 0-1,-1-1 0,0 1 0,1-1 1,-1 1-1,1-1 0,-1 1 0,1-1 0,-1 0 1,1 1-1,-1-1 0,1 0 0,-1 1 0,1-1 1,0 0-1,-1 0 0,1 1 0,0-1 1,0 0-1,0 0 0,0 1 0,0-1 0,-1 0 1,1 0-1,1 1 0,-1-1 0,0 0 0,0 0 1,0 0-1,0 1 0,0-1 0,1 0 0,-1 0 1,0 1-1,1-1 0,-1 0-43,4-17 827,-4 16-728,1 0 0,-1 1 0,1-1 0,0 0 0,0 1 0,-1-1 0,1 0 0,1 1 0,-1-1 0,0 1 0,0 0 0,1-1-99,3-5 386,8-13 141,-1-1 1,-1 0 0,0-1 0,0-6-528,-10 26 535,-1 2 105,0 0-25,0 0 9,0 0 64,0 0-91,0 0-426,0 0-110,12-12 821,-7 11 787,-12 12-1135,-11 14-541,0 0-1,2 1 1,1 0-1,1 2 1,2-1-1,0 2 1,2 0-1,-2 11 8,10-32-18,0 0 1,-1 0-1,0 0 0,-1 0 0,1-1 0,-1 1 0,-1-1 1,-3 4 17,7-8 120,1-3 45,0 0 87,0 0-59,0 0-339,0 0-53,0 0 135,0 0 85,2-27 256,1 0 0,2 0 0,0 1 0,5-11-277,-6 27-3,1 0 1,0 0-1,0 0 0,1 0 0,0 1 0,0 0 1,3-1 2,8-13-23,-4 6 218,1 1 1,1 0-1,13-9-195,-25 22 66,7-5 40,0-1-1,-1 1 0,0-2 0,0 1 1,-1-1-1,0-1 0,-1 1 0,-1-1 0,1-1-105,-7 11 200,0 1 54,5-7 249,-2 7-249,-5 7-145,-4 3-120,-1 0 0,0 0 0,0 0 0,-1-1 11,-17 24-24,6-4 9,4-7 104,1 1-1,1 0 1,1 1 0,1 0-1,-2 7-88,12-27-74,0 0-1,1 0 0,-1 1 0,1-1 0,-1 0 1,1 0-1,1 0 0,-1 0 0,1 1 0,0 3 75,0-7-340,-1-1-5,0 0 252,0 0-1979,0 0-8185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657 0 1976,'-18'50'1111,"18"-49"-417,0-1-235,0 0 28,0 0 506,0 0 120,0 0-26,0 0-106,0 0-393,0 0-80,-3 9-255,1 0 0,0 0 0,1 0 0,0 1 0,0-1 0,1 0 0,0 1 0,1 2-253,-1 5 152,-5 238-21,7-221 406,1-29 630,0-20-726,11-84 27,19-124-69,-28 190-346,-5 25 38,1-1 0,1 1 1,-1-1-1,3-5-91,-3 11 134,-1 3-50,0 0-50,0 0-115,0 0 10,0 0 141,0 0 67,0 0 135,0 0-54,-8 21-405,-5 19 100,2 1 1,2 0-1,2 1 1,1-1 0,1 19 86,6-85 650,1-16-596,2 0 0,2-5-54,-5 34 76,-1 9-6250,0 3-590</inkml:trace>
  <inkml:trace contextRef="#ctx0" brushRef="#br0" timeOffset="1">740 987 3592,'-24'-61'973,"24"61"-962,0-1 0,0 1-1,0 0 1,0 0 0,0 0-1,0 0 1,0 0 0,0 0-1,0 0 1,0-1 0,0 1-1,0 0 1,0 0 0,0 0-1,0 0 1,0 0 0,0 0-1,0 0 1,0 0 0,0-1-1,0 1 1,0 0 0,0 0-1,0 0 1,-1 0 0,1 0 0,0 0-1,0 0 1,0 0 0,0 0-1,0 0 1,0 0 0,0 0-1,0 0 1,-1 0 0,1 0-1,0-1 1,0 1 0,0 0-1,0 0 1,0 0 0,0 0-1,0 0 1,0 0 0,-1 0-1,1 0 1,0 1 0,0-1-1,0 0 1,0 0 0,0 0-1,0 0 1,0 0 0,0 0 0,-1 0-1,1 0 1,0 0 0,0 0-1,0 0 1,0 0 0,0 0-1,0 0 1,0 0 0,0 1-1,0-1 1,0 0 0,0 0-11,-3 12 454,2 14 28,1 16 958,-2 68 2827,-3-30-3534,3-33 671,-8 45-1404,7-61 199,4-27 630,2-20-620,0-17-64,-1 0 1,-2 0-1,-1-5-145,0-16 138,-8-12 744,9 64-267,0 2-26,0-11-763,0 5 244,-1 7 895,-12 40-900,3 1 0,0 5-65,-10 39 244,13-53-285,-9 23-1182,12-49 949,1-2-1690,3-3-7227,0-2 6067</inkml:trace>
  <inkml:trace contextRef="#ctx0" brushRef="#br0" timeOffset="2">119 588 5112,'3'4'165,"0"0"-1,-1 1 1,1-1 0,-1 1-1,0 0 1,0 0 0,0 0 0,-1 0-1,0 0 1,0 0 0,0 1-165,-1-5 1221,0-1-54,0 0-219,0 0-560,0 0-66,0 0 301,0 0 68,42 19 673,-20-14-1084,1 0 0,0-1 1,0-1-1,21 0-280,13 2 264,31 5 815,-86-10-1022,-2 0-74,0 0-35,18 3-182,-46 1 254,18-2-6,1-1-1,-1 0 1,0-1-1,1 0 1,-1 0 0,0-1-14,-216-31 1079,175 27-1063,30 3 0,-1 0 0,1-2 0,0 0 0,-3-2-16,23 5 43,1 1 20,0 0 7,0 0 2,0 0-13,0 0-54,0 0-65,0 0-208,0 0 26,0 0 310,0 0 46,0 0-140,0 0-42,0 0-40,0 0-38,0 0-125,29 0-41,63 0-771,-92 0 1182,0 0 57,0 0-79,0 0-17,0 0-9,0 0-10,0 0-25,0 0-72,0 0-281,0 0-39,-25-6-562,0 1-189,8 3-2546,17 2-2005</inkml:trace>
  <inkml:trace contextRef="#ctx0" brushRef="#br0" timeOffset="3">1084 699 5472,'13'-7'20,"-12"6"69,1-1 0,0 1 0,0 0 0,0 0 0,0 1 0,0-1 0,0 0 0,0 1 0,0-1 0,0 1 0,0-1 0,0 1 0,2 0-89,-2 0 820,-3 3-80,1-2-580,0 1 0,-1 0 0,1-1 0,0 1 0,0-1 0,-1 1 0,1 0 0,1-1 0,-1 1-1,0-1 1,0 1 0,1 0 0,-1-1 0,0 1 0,1-1 0,0 1 0,-1-1 0,1 1 0,0-1 0,0 0 0,0 1 0,0-1 0,0 0 0,0 1-160,3 0 203,-1 1 0,1-1 0,0 0 1,0 0-1,0 0 0,1-1 0,-1 1 1,0-1-1,1 0-203,14 4 523,0-1-1,0 0 1,4-1-523,85 12 748,-81-7-490,-18-3-261,-14-2-448,-21 4 345,22-6 111,0 0 0,-1 1 1,0-1-1,1-1 0,-1 1 0,0-1 1,1 0-1,-1 0-5,-19-3 65,1-1 0,0-1-1,0-2 1,1 0 0,0-1 0,-15-8-65,-34-13-9,52 24 60,1 0 0,-1 1 0,0 1 0,0 1-1,-15 0-50,221 0 828,-101-4-285,-10 0-1251,-25 4-8046,-51 2 3918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6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254 189 1712,'-109'-64'-29,"171"82"75,-61-17-39,-6-7 605,-8-8 254,-1 1 1,0 0-1,-1 1 1,0 1-1,0 0 0,-4 0-866,-13-8 513,21 12-385,0 0 1,0 1 0,0 1-1,-7-3-128,15 7 8,3 1 84,0 0 9,0 0-67,0 0 34,0 0 208,0 0-90,0 0-563,0 0 32,9 38 1167,-1-25-860,0 0-1,1 0 1,0-1-1,1-1 0,0 1 1,1-2-1,0 1 0,1-2 1,5 4 38,4 5-26,-11-10 19,1 0 1,0-1-1,0-1 0,4 2 7,-7-5 13,-1 1 0,0 0 0,0 0 0,0 0 0,-1 1 0,1 0 0,-1 0-1,-1 1 1,1 0 0,-1 0 0,0 0 0,1 1-13,13 24 37,-10-19 175,-1 1 0,0 1-1,-1-1 1,4 12-212,-11-24-132,0-1 21,0 0 174,0 0 88,0 0 161,0 0 9,0-2-150,-44-107-82,42 105-146,-5-13 265,-1 1 0,-1 0 0,0 0 0,-1 1 0,-1 0 0,-4-3-208,10 12 144,-20-21 162,2 0 1,-6-11-307,-7 6-599,58 59 233,23 21 366,-27-31-31,-1 1 0,-1 1 0,-1 0 0,0 1 0,3 8 31,-15-22 15,-1-2 0,0 0 1,0 0-1,1 0 0,-1 0 1,1-1-1,0 1 0,0-1 0,0 1 1,1-1-1,-1 0 0,1 0 1,0-1-1,0 1 0,0-1 1,0 0-1,0 0-15,-2-1 187,-2-1-71,24 16-2202,-13-8-4680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6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134 190 2072,'41'-28'-380,"-2"-2"0,20-21 380,2 0 1536,-37 27-1520,-24 24 12,0 0 0,0 0 1,0-1-1,0 1 1,0 0-1,0 0 0,1 0 1,-1 0-1,0 0 0,0 0 1,0 0-1,0-1 1,0 1-1,0 0 0,0 0 1,0 0-1,0 0 0,0 0 1,0 0-1,0-1 1,0 1-1,0 0 0,0 0 1,0 0-1,0 0 0,0 0 1,0-1-1,0 1 1,0 0-1,0 0 0,0 0 1,0 0-1,0 0 0,0 0 1,0-1-1,0 1 0,0 0 1,-1 0-1,1 0 1,0 0-1,0 0 0,0 0 1,0 0-1,0 0 0,0-1 1,0 1-1,-1 0 1,1 0-1,0 0 0,0 0 1,0 0-1,0 0 0,0 0 1,0 0-29,-19 5 1138,0 3-1174,1 1-1,0 1 0,1 1 1,0 1-1,-3 3 37,-45 30 329,33-25-105,0 2 0,1 1 0,2 2 0,-11 11-224,151-106 1289,-65 42-1391,-1-2 1,-2-3-1,9-9 102,-28 27 397,-24 15-389,0 0-1,0 0 1,0 0 0,0 0-1,0 1 1,0-1 0,0 0-1,0 0 1,0 0 0,0 0-1,0 0 1,0 0 0,0 0-1,0 0 1,0 0 0,0 0-1,0 1 1,0-1 0,0 0-1,0 0 1,0 0 0,0 0-1,0 0 1,0 0 0,0 0-1,0 0 1,0 0 0,0 0-1,0 0 1,0 0 0,0 1-1,0-1 1,1 0 0,-1 0-1,0 0 1,0 0 0,0 0-1,0 0 1,0 0 0,0 0-1,0 0 1,0 0 0,0 0-1,0 0 1,0 0 0,1 0-1,-1 0 1,0 0 0,0 0-1,0 0 1,0 0 0,0 0-1,0 0 1,0 0 0,0 0-1,0 0 1,0 0 0,1 0-1,-1 0 1,0 0 0,0 0-1,0 0 1,0 0 0,0-1-1,0 1 1,0 0 0,0 0-1,0 0 1,0 0 0,0 0-8,-12 14-630,-68 50-2429,50-41 366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714 5 1440,'-84'-5'29,"89"7"203,0 0-1,0 1 0,-1-1 0,1 1 1,-1 0-1,1 0 0,-1 0 0,2 3-231,12 7 1181,-17-12-1201,-1-1 24,10 15 239,5 31 1930,-8-21-1288,-7-24-637,2 2 4,75 118 49,-73-116-263,1-1-1,-1 1 0,1-1 1,0 0-1,0 0 0,1-1 1,-1 1-1,1-1 0,-1 0 0,3 0-37,15 10 59,-21-12-67,-2-1 222,0 0 27,0 0-122,0 0 10,0 0 166,0 0 43,-1-30 264,-41-81-58,41 109-476,-1 0 1,0 0-1,1 0 0,-1 0 1,0 0-1,0 0 1,0 0-1,0 1 1,-1-1-1,1 1-68,0-1 43,-1 0 0,1 1 0,-1-1 0,1 0 0,0 0 0,0-1 0,0 1 0,-1-2-43,-20-35-648,3 2 741,18 35 3,2 2 132,0 0-1,0 0-142,0 0-48,-4-7-102,3 5-67,1 13 123,1 0 16,0 0 1,1 0 0,0 0 0,0-1 0,1 1-1,0-1 1,1 0 0,4 8-8,11 18-221,16 24 221,-19-35 51,32 43 714,-44-61-662,2 0 0,-1 0 0,1-1 1,0 0-1,0 1-103,20 22-321,-25-27 299,-1-2 144,0 0-4,25 26-211,-24-25-128,3 4 560,-3-1-3333,-1-4-3915</inkml:trace>
  <inkml:trace contextRef="#ctx0" brushRef="#br0" timeOffset="1">103 359 904,'0'0'0,"0"-12"0,-3-6 0,3 18 168,5-10-168,-5 10 168,0 0-168,0 0-496</inkml:trace>
  <inkml:trace contextRef="#ctx0" brushRef="#br0" timeOffset="2">213 209 992,'3'-4'627,"7"-6"-262,0-1 1,1 2-1,0-1 1,0 2 0,3-2-366,11-5 544,-17 10-481,0 0 0,1 0 0,0 0 0,0 2 1,9-4-64,-16 6 493,36-18 2569,-84 40-3384,0 3 0,-5 5 322,16-7 277,0 1-1,2 2 1,0 1 0,2 2-1,-2 4-276,12-15 7,17-13-68,-1 0 0,1 0 0,-1 1 0,1-1 0,0 1 0,1 0 0,-1 0 0,1 0 0,-2 4 61,3-4-30,0-3-262,2-2-3,0 0 205,0 0 47,0 0-10,22-21-157,-6 2 160,1 0 0,0 1 0,1 1 0,15-10 50,84-57-529,-100 72 392,-8 6 204,1 0 0,0 1 1,0 0-1,1 0 0,0 1 1,9-2-68,-19 6 280,-1 0-400,0 0-234,0 0-451,0 0-95,-11 2-632,-61 29 1131,25-9-28,14-8-718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689 0 3680,'-8'31'-20,"6"-23"226,-1 0-1,0 1 1,0-1 0,0 0 0,-1-1 0,-4 8-206,4-8 735,1-1 0,0 1 0,0 0 1,1 0-1,0 3-735,-9 20 102,6-16 151,1 0 1,0 0-1,1 0 0,1 1 0,0-1 1,1 1-1,0 3-253,-6 49 754,5-48-658,1-1 1,1 1 0,0-1 0,2 1 0,1 4-97,0-15 260,-2-7-248,-1-1 0,1 1 1,-1-1-1,0 1 0,1-1 1,-1 1-1,0-1 1,1 1-1,-1-1 0,0 1 1,0 0-1,0-1 0,1 1 1,-1 0-1,0-1 0,0 1 1,0-1-1,0 1 0,0 0 1,0-1-1,0 1 1,0 0-1,-1-1 0,1 1 1,0-1-1,0 1-12,0 1 29,0-2 94,0 0 54,0 0 109,0 0 28,0 0 13,0 0-26,0 0-131,2-2-158,0-1 0,0 1 0,0-1 0,-1 1 1,1-1-1,-1 0 0,1 0 0,-1 0 0,0 0 1,0 0-1,0 0-12,2-5 11,4-8 66,-1-1 0,0 1-1,-1-1 1,-1-1 0,0 1 0,-1-1 0,-1 1 0,-1-7-77,-1 4 27,0 1 0,-1 0 0,-2-1-27,-2-58 68,5 76-81,0 2 7,0 0 44,0 0 14,-4 13 82,-17 63-170,-5 34 36,18-72 62,-5-4 71,-5 10-202,17-42-831,1-2-466,0 0-1139,0 0-576,0 0-1183</inkml:trace>
  <inkml:trace contextRef="#ctx0" brushRef="#br0" timeOffset="1">617 931 4664,'-30'31'347,"28"-28"-27,2-3 318,-6 25 479,-49 176 2461,48-176-3215,13-43-266,9-28-62,-10 33-33,-1 0 1,0 0-1,-1-1 1,1-7-3,9-57-44,-8 53 44,-1-1 0,-1 0 0,-1-7 0,-2 30 117,0 3 370,0 0 72,0 0-95,0 0-62,0 0-148,0 0-65,-14 14-60,8-8-52,1 0-1,0 1 0,0 0 0,1 0 1,-1 0-1,2 1 0,-1-1 1,1 1-1,0 0 0,1 0 1,-1 0-1,2 0 0,-1 4-76,-18 55 550,16-59-537,4-5 9,-1 19-5,0-9-2919,1-13-5380</inkml:trace>
  <inkml:trace contextRef="#ctx0" brushRef="#br0" timeOffset="2">1 546 2072,'36'16'-12,"-25"-11"680,0 0 0,0 0 1,-1 1-1,2 2-668,-33-23 467,-31-23 1357,51 37-1224,1 1 116,0 0-15,7 1-480,-1 0 1,1 1-1,-1 0 1,1 0-1,-1 1 0,0-1 1,1 2-1,4 2-221,22 10 452,62 20 228,28 9-524,-82-37 743,-32-8 645,-27-5-823,-33-6-603,0-2 0,1-3 0,0-1 0,-27-16-118,77 33 7,0 0 0,0 0 0,0 0 1,0 0-1,0-1 0,0 1 1,0 0-1,0 0 0,0 0 1,0 0-1,0 0 0,0 0 1,0 0-1,0 0 0,0 0 1,0 0-1,0 0 0,0-1 1,0 1-1,0 0 0,0 0 0,0 0 1,0 0-1,0 0 0,0 0 1,0 0-1,0 0 0,0 0 1,0 0-1,0 0 0,0-1 1,0 1-1,0 0 0,-1 0 1,1 0-8,-2 0 239,-33-7-78,23 5-195,10 1-131,2 1-60,0 0-127,0 0-270,0 0-948,0 0-1234,0 0-3984</inkml:trace>
  <inkml:trace contextRef="#ctx0" brushRef="#br0" timeOffset="3">1044 717 1080,'-28'-32'1384,"21"26"-937,5 4 753,79 87 4245,-60-63-4293,1-1 0,16 14-1152,-27-28 75,0-1 0,1-1 0,-1 0 0,1 0 0,0 0 0,1-1 1,-1 0-1,1 0 0,8 1-75,64 11 410,-52-12-467,19 13 46,-43-16 6,3-1 65,-6 0 247,-2 0 30,0 0-121,0 0-41,-13-11-22,0 1 0,0 1 1,0 0-1,-1 0 0,-1 2 1,0 0-1,1 0 0,-2 1 1,1 1-1,-16-2-153,-13-7 200,-71-37 348,85 34 169,28 16-465,-8-2-771,32 9 465,-1 2 0,0 0-1,-1 1 1,0 1 0,0 1-1,-1 1 1,0 0 0,6 7 54,9 4-2713,-19-14-6327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9 33 2336,'-5'-21'-6,"2"10"1288,10 21 405,13 23-316,-2-3 88,1 0 0,21 23-1459,-16-23 503,-17-22-339,-1 1-1,1-1 1,1 0-1,0-1 1,5 5-164,-11-11 485,-2-1 17,0 0-100,0 0-307,0 0-59,0 0 55,0 0 14,0 0 7,0 0-9,0 0-63,0 0-12,0 0 16,0 0-7,0 0-41,0 0-12,0 0-24,0 0 7,-54-27-139,46 24 164,1-1 0,0 0 0,1 0 1,-1-1-1,1 1 0,0-2 0,0 1 1,0-1-1,1 1 0,-1-3 8,-31-48-360,36 53-126,-1-20-3740,2 23-444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168 47 992,'-8'-39'339,"4"31"-10,2 24 22,-3 46 2391,5-61-1495,-3 1-1052,1 0-1,-1 0 1,0 0 0,1 0-1,0 1 1,-1-1 0,1 0 0,0 1-1,0 0 1,0 0-195,1-1 189,-35 44 903,-2-2 1,-7 4-1093,43-46 63,2-2-78,0 0-96,0 0-306,0 0 97,0 0 679,0 0 119,0 0-196,0 0 4,0 0 220,25-19 54,-6 3-105,-1 0 1,-1-2 0,11-13-456,11-11 613,42-30 355,-79 69-707,-2 3 6,0 0-206,0 0 23,0 0 279,-33 29 25,-15 9-297,-19 16 323,65-52-366,2-2-60,0 0-11,-7 4-78,0 0 0,0 1 1,1 0-1,0 0 0,0 0 0,-1 2 101,2-3-235,0 0 182,-12 9-3964,17-13-3827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29"/>
    </inkml:context>
    <inkml:brush xml:id="br0">
      <inkml:brushProperty name="width" value="0.2" units="cm"/>
      <inkml:brushProperty name="height" value="0.4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126 59 2336,'-35'23'1465,"25"-18"-1171,1 1 0,-1 1 0,1 0 0,-4 4-294,42 6-958,-27-16 1074,0 0 0,0 0 1,1-1-1,-1 1 0,0 0 1,1-1-1,-1 1 0,1-1 1,-1 0-1,2 0-116,3-2 724,-18-5-984,-6 2 223,19 9-262,28 16-476,-21-14 612,-4-6 213,-1 0 1,0 0 0,1 0-1,-1-1 1,0 0-1,1 0 1,-1 0 0,0 0-1,4-2-50,-3 1-23,-3 1 176,-2 1 539,0 0 5,0 0-530,0 0-154,0 0-98,0 0-23,0 0-9,0 0 51,0 0 220,0 0 134,-2-1-165,0 0 0,0 0 0,0 1 0,0-1 1,0 0-1,0 1 0,0-1 0,0 1 0,0 0 1,0 0-1,-1-1 0,1 2-123,-6-3 477,14 1-463,-4 0-191,43-15 233,-41 14 102,0-1 0,0 0 0,-1 1-1,0-1 1,1 0 0,-1 0 0,0-1 0,0 1 0,-1-1 0,1 1 0,-1-1 0,1 0 0,-1 0 0,-1 0 0,2-2-158,-1 2 27,-1 2 33,-14-13 508,12 13-602,0 0 0,0 0 0,-1 1 0,1-1-1,0 0 1,-1 1 0,1-1 0,-1 1 0,0-1 0,1 1-1,-1-1 1,0 1 34,1 1 12,0 0 1,1-1-1,-1 1 0,0 0 0,1 0 0,-1 0 0,0 0 1,0 0-1,1 0 0,-1 0 0,0 0 0,0 0 0,1 0 1,-1 0-1,0 0 0,1 0 0,-1 1 0,0-1 0,0 0 0,1 1 1,-1-1-1,1 0 0,-1 1 0,0-1 0,1 1 0,-1-1 1,1 1-1,-1-1 0,1 1 0,-1-1 0,1 1 0,-1 0 1,1 0-13,-4 38 10,5-34 35,0 0-1,0 0 1,0 0-1,0 0 1,1 0-1,-1 0 0,1-1 1,3 5-45,2 8 72,-7-16-33,0-1 180,0 0 23,0 0-84,0 0-14,0 0 33,0 0-30,0 0-174,0 0 4,0 0 174,0 0-34,0 0-323,0 0-14,0 0 272,-2 2 48,-1 1-104,0-1 0,-1 1 0,1-1 1,-1 0-1,0 1 0,1-2 0,-1 1 1,0 0-1,0-1 0,-1 0 0,1 0 1,0 0-1,0 0 0,0-1 0,-1 1 1,1-1-1,-4 0 4,-4-1 88,9 1-7,3 0-54,0 0-19,0 0 9,-13-3 91,-19-8 90,29 10-170,1 0 1,-1 0-1,1 0 1,-1 0-1,0 0 1,1 0-1,-1 1 1,0 0-1,1-1 1,-1 1-1,0 0 1,-1 0-29,-26-17-829,90-50 786,-58 66 30,10-12-166,5-12 171,-15 22 5,5-6 707,-3 4-214,-4 6-266,-3 8-216,-14 27 32,0 1-106,16-35 17,1-2-19,-3 2 13,-3 2 75,0 0 0,-1 1 0,2 0-1,-1 0 1,0 1 0,-1 2-20,2-2 39,3-4 81,2-2-20,0 0-176,0 0-70,0 0-99,0 0 20,0 0 162,0 0 50,0 0 17,0 0 4,0 0 5,0 0-14,0 1 0,0-1 0,0 1 0,0-1 0,-1 1 0,1-1 0,0 1 0,0-1 0,0 1 0,0-1 0,0 1 0,0 0 0,0-1 0,0 1 0,1-1 0,-1 1 0,0-1 0,0 1 0,0-1 0,0 0 0,1 1 0,-1-1 0,0 1 0,1-1 0,-1 1 0,0-1 0,1 0 0,-1 1 0,0-1 0,1 0 0,-1 1 0,1-1 0,-1 0 0,0 1 0,1-1 0,-1 0-1,1 0 1,-1 0 0,1 1 1,1 0-33,0 1 0,0-1-1,0 1 1,0-1 0,1 1-1,-1-1 1,0 0-1,1 0 1,-1 0 0,1 0 33,27-1 787,-10-1-4145,-18 1 727,-2 0-2111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63 1 1624,'0'0'817,"0"0"122,0 0 466,0 0 71,0 0-201,1 5-255,2 18-516,1-1-1,1 1 1,2-1 0,0 0 0,1 0-1,9 17-503,-12-26 73,0-1-1,1 0 1,0 0 0,1 0-1,0-1 1,1 1-1,0-2 1,0 1 0,5 2-73,-6-6 330,0 0 0,0 0 0,0 1 0,-1 0 1,-1 0-1,4 6-330,-8-12 457,-1-2-94,0 0-87,0 0-169,0 0 3,0 0 188,0 0 12,0 0-132,0 0-52,-1-2-119,0 1 0,0 0 1,0 0-1,0-1 0,0 1 0,0 0 0,-1 0 0,1 0 0,-1 0 0,1 0 0,0 0 1,-1 1-1,1-1 0,-1 0 0,0 1 0,1-1 0,-1 1-7,-19-11 58,-10-20-18,11 14 6,1-2-1,1 0 1,1-1 0,-7-12-47,11 13 17,2-1 0,0 0-1,-5-14-15,15 32-17,-5-13-98,3 8 59,2 5-170,1 2 0,0 0 188,0 0 43,0 0-180,3 26-3351,-3-10-4714</inkml:trace>
  <inkml:trace contextRef="#ctx0" brushRef="#br0" timeOffset="1">590 449 12192,'0'0'-3199,"0"0"622,0 0 2465,0 0 621,0 0 23,5-21-329,2-4 263,1 1 1,1 0 0,0 1-1,2 0 1,3-3-467,-5 8 153,35-80 770,-44 97-630,0 1 10,0 0 24,1-8 465,-1 5 131,-7 10-688,2-2-437,-58 61 116,62-64 124,1-2 23,0 0-4,0 0-51,0 0-18,0 0-15,0 0 11,0 0 40,0 0 67,0 0 209,0 0 22,0 0-116,0 0-18,0 0 48,0 0-28,1-2-162,7-9-16,-4 5 29,0 0 0,1 0 0,0 0 0,0 1 0,0 0 0,1 0 0,2-2-59,-5 5 7,-3 2-150,0 0-192,1-1-104,1-1-1,0 0 1,-1 1-1,1-1 0,-1 0 1,0 0-1,0 0 1,0 0-1,0-1 1,0 1 439,0 1-961,-1 1-5437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8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674 62 2336,'-20'-16'8,"11"8"358,22 15 88,66 54 1594,-75-58-1836,0 1 0,0-1 0,0 1 0,-1 0 1,1 0-1,-1 0 0,0 1 0,0-1 0,1 3-212,10 14 21,-3-4 21,-1 0-1,0 1 0,-1 0 1,-1 0-1,-1 0 0,-1 1 1,1 5-42,7 3 2420,-7-24-1394,-4-15-1239,-4 2 245,-1 0 1,0-1-1,-1 1 0,-1 0 1,1 0-1,-2 0 0,1 1 1,-1-1-1,-1 1 0,-5-8-32,8 13 32,3 4-32,-2-4 15,-1 0 0,1 0 0,-1 1 0,0 0 0,0-1 0,0 1 0,0 0 1,-1 1-16,-12-13 11,-17-12 87,-1 2 1,-4 0-99,-16-13-95,51 36 118,3 2-188,0 0 6,-12-22-730,11 21 803,1 0-1,-1-1 1,0 1 0,1-1 0,-1 1 0,1-1 0,-1 1-1,1-1 1,0 1 0,0-1 0,0 1 0,-1-1 0,1 1-1,1-1 1,-1 0 86,5-6-3174,-5 8 33</inkml:trace>
  <inkml:trace contextRef="#ctx0" brushRef="#br0" timeOffset="1">162 194 1624,'0'0'0,"0"0"0,15-19 0,2-1-744</inkml:trace>
  <inkml:trace contextRef="#ctx0" brushRef="#br0" timeOffset="2">221 131 1176,'0'0'0,"0"0"0,9-10 0,-9 10 280,15-13-280,-15 13 280,0 0-280,0 0-896</inkml:trace>
  <inkml:trace contextRef="#ctx0" brushRef="#br0" timeOffset="3">322 22 1264,'-7'6'971,"14"-9"2552,-7 3-2785,0 0-186,0 0-671,0 0-25,0 0 552,0 0 68,-14 3-279,1 1-174,1 1-1,0 0 0,1 1 0,-1 1 0,1 0 0,-1 1-22,-19 12 15,21-14 7,1 0 0,0 1 0,1 1-1,0-1 1,0 2 0,0-1 0,1 1-1,-3 4-21,-17 20 188,-24 31 437,49-61-938,-21 26-34,18-24 368,-2 4 39,5-7 215,2-2 69,0 0 39,0 0-54,13-14-216,-1-1 1,10-14-114,-14 16 120,2 0 1,0 1 0,0 0-1,8-6-120,66-58 435,-39 44-32,-20 14 914,-21 16-836,-3 4-61,-21 19-10,-31 24-410,36-32 27,5-5 23,1 0 1,0 1 0,0 0-1,1 0 1,0 1-1,1 0 1,0 0 0,1 1-51,-19 23-3227,25-34-4082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8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 1352,'0'0'433,"0"0"13,5 3-53,32 23-98,-1 2 1,-2 1-1,-1 2 0,-1 2-295,13 10 1074,30 21 388,-56-54-1366,2 1-4,-4 3 60,-13-12-79,0 1 1,0 1-1,0-1 1,0 0-1,-1 1 1,0 0 0,0 0-1,1 1-73,-3-3 273,6-1 1245,-7-1-463,-6-9-980,-54-116 465,48 105-599,7 10 69,-1 0 0,-1 0 0,1 1 1,-5-4-11,0-5 240,11 17-209,-1-1 0,1 1 0,-1 0 1,1 0-1,-1 0 0,0 0 1,1 0-1,-1 0 0,0 0 0,0 0 1,0 0-1,1 0 0,-1 1 0,0-1 1,0 0-1,0 1 0,0-1 0,-2 0-31,-22-11 143,-1 1 0,-1 1-1,-13-3-142,-7-12 154,35 21-218,10 4-255,2 0-114,0 0-222,0 0-1064,0 0-4051</inkml:trace>
  <inkml:trace contextRef="#ctx0" brushRef="#br0" timeOffset="1">819 341 6552,'0'0'0,"-9"15"0,-4 8 0,-9 18-4440</inkml:trace>
  <inkml:trace contextRef="#ctx0" brushRef="#br0" timeOffset="2">920 250 1080,'0'0'0,"-9"18"0,-2 11 0,11-19-32,5-10 32,5-19-24,8-14 24,13-21-288</inkml:trace>
  <inkml:trace contextRef="#ctx0" brushRef="#br0" timeOffset="3">1019 86 3232,'-17'36'135,"19"-39"-150,1-1 3031,-11 11-830,-123 147-1651,109-130-944,-11 10 625,-4-7-1065,33-26-1532,23-18 1902,86-76 1913,-74 65 783,19-21-2217,-25 23 559,-7 11-55,-17 18 26,-9 9-328,-4 2-270,0-1 0,-1 0 0,-9 6 68,8-6-386,0-1 1,1 2-1,-9 12 386,15-18-269,0-1 0,0 0 0,0-1 0,-1 1 0,0-2 0,-4 4 269,-6 3-816,-19 15-3410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 1129 904,'2'2'25,"1"0"1,-1 1-1,0-3 0,1 2 1,-1 0-1,0 1 1,1-1-1,-1 0 0,0 1 1,1-1-1,-3 0 0,2 1 1,0-1-1,-2 3 1,3-3-1,-3 0 0,2 1 1,-2 1-1,2-1 0,-2-1 1,0 0-1,0 3 1,0-3-1,0 1 0,0 1-25,-2 8 92,0-3-1,-1 1 1,1-1-1,-3 0 1,1 1 0,-1-1-1,0 0 1,-4 8-92,2 1 65,14-13 47,42-24 148,66-58-295,-69 40 129,-4 0 0,3-6-1,-6 1 1,-1-2 0,-1-3-1,-2 1 1,-2-3 0,0-10-94,128-280 129,-72 143-138,58-82 9,-413 822-428,90-172 509,-177 294 526,304-575-657,47-89 57,0 1 0,-1-1-1,1 0 1,2 3 0,-2-3-1,-1 1 1,3 1 0,-2-1 0,2-1-1,-2 3 1,2-3 0,0 3-1,0-3 1,0 3 0,-3-3 0,3 0-1,0 3 1,3 2-7,-3-7 19,2 0 1,0 0-1,1 0 0,-3 0 0,2 0 1,0 0-1,1 0 0,-3 0 0,2 0 1,0 0-1,-2 0 0,3 0 0,-1 0 1,0-2-1,-2 2 0,3 0 1,-1 0-1,-2-3 0,2 3 0,-2-2 1,3 2-1,-1 0 0,-2-2 0,2-1-19,19-11 93,3-2 0,-3 0 0,-2-3 0,2 0-93,53-67 90,57-92-90,-65 85 295,74-82-295,-79 104 220,-3-1 0,-4-3 0,-3-4-1,-4-1 1,-3-1 0,-4-4 0,7-29-220,-8 18-591,41-67 591,-80 160-21,0 1 0,2 0 0,-2-1 0,3 1 0,-3 0 0,2-1 0,0 1 0,-2 0 0,3-1 0,-1 1 0,0 0 0,-2-1 0,3 3 0,-1-2 0,0 0 0,1 2 0,-1-3 0,0 3 0,1-2 0,-1 2 0,0-2 0,1 2 0,-1-3 0,0 3 0,3 0 0,-3 0 0,1 0 0,1 0 21,1 0-541,-10 7 216,-18 35 229,2 0 1,2 3 0,-11 39 95,-24 56 359,-163 309 859,-43 23-1218,211-381-32,5 5 0,4-3 0,3 5 0,-17 82 32,42-110-177,17-58 414,18-36-115,34-67 178,24-54-300,-36 59 207,4 2-1,21-19-206,28-18 178,7 1 0,5 8-1,58-44-177,-84 76-185,-2-6 0,-5-1-1,-2-4 1,4-21 185,-74 105-16,0 2-1,-1-2 1,3 3-1,-2-3 1,0 2 0,2 0-1,0 1 1,-3-1-1,6 0 17,-3 1-9,-2-1-38,-5 5 270,-3 9 23,-11 33-254,-5 0-1,1-2 0,-3 0 1,-14 21 8,-3 2-4,-8 14 4,-3-5 1,-26 26-1,-61 92-28,85-113 45,-54 89-637,-80 165 620,-32 116 158,434-908 183,-163 363-370,4 3-1,5 3 1,38-43 29,-52 81-229,0 3 1,2 2-1,3 2 0,2 3 0,42-27 229,-39 27 185,-3-3 0,-2 1 0,20-29-185,-64 63 49,1 3 1,1-1 0,0 1-1,-1 2 1,1 0 0,2 0-1,0 0 1,-2 0-1,9 0-49,12-7 26,6-21-19,-22 21-1,-22 47-10,-16 16-60,-2 2 0,-1-2 0,-4-2 0,-28 37 64,16-21 16,-27 35 418,-4-4 0,-22 13-434,-24 33-133,47-53 123,2 2 0,5 4 1,2 1-1,-37 88 10,89-161 356,4-9-218,1-1 0,-1 1 0,0-3 0,-2 3 0,0-3 0,0 1 0,0 1 0,-7 6-138,40-45-177,-3 0 0,1-3 0,-1 1 0,12-24 177,56-79-459,122-112-314,228-202 773,-391 396-4,-4-3 1,-1-2-1,-3-2 0,30-54 4,45-64-5,-98 155 5,-1 0-1,1 3 0,2-1 1,0 0-1,16-9 1,57-49 84,-124 182-13,-15 14-60,-4-2-1,-5-2 1,-4-3 0,-7-5-1,-22 26-10,-46 68-60,9 3-1,-32 88 61,137-250-238,31-61 234,27-39-327,83-108 274,20-31 605,8 6 1,149-141-549,-187 213-1182,91-124 1182,-67 75 291,-57 86 261,-74 152-421,-12-26-114,-2 1 0,-3-1 0,0 1 0,-4-1 0,-1-2 0,-1 0 1,-3 0-1,-3 0-17,-60 96 269,-65 84-269,30-54 50,60-79-446,3 5 0,5-1 0,-40 99 396,-73 219 29,99-283 371,62-123-176,6-10-116,69-161-156,7 3-1,6 4 1,8 5 0,96-122 48,-109 185 137,2 2 0,4 5-1,5 5 1,3 2 0,20-10-137,192-161 234,-149 75-378,-157 171 143,0 2-1,2 0 0,-2 0 1,0 0-1,0 0 0,0 0 1,0 0-1,0 0 0,0 0 1,0 0-1,0 0 0,2 0 1,-2 0-1,0 0 0,0 0 1,0 0-1,0 0 0,0 0 1,0 0-1,0 0 0,0 0 1,3 0-1,-3 0 0,0 0 1,0 0-1,0 0 0,0 0 1,0 0-1,0 0 0,0 0 1,0 0-1,2 0 0,-2 0 1,0 0-1,0 0 0,0 0 1,0 2-1,0-2 0,0 0 1,0 0-1,0 0 0,0 0 1,0 0-1,0 0 0,0 0 1,0 0-1,2 0 0,-2 3 1,0-3-1,0 0 0,0 0 1,0 0-1,0 0 0,0 0 1,0 0-1,0 0 0,0 2 1,0-2-1,0 0 0,0 0 1,0 0-1,0 0 0,-2 0 1,2 0-1,0 0 0,0 0 1,0 3 1,-5 32-77,-13 39 4,-10-15 36,0-1-1,-5-2 0,-2 0 1,-38 49 37,-181 197-253,149-188 154,6 8 0,-29 48 99,60-64 162,5-1 0,5 5 1,4 2-1,3 4-162,48-109-227,3-7 285,3-7 34,-3 3 1,2-3-1,0 2 1,-2-2-1,3 2 0,-1 1 1,3-1-1,-3-2 1,0 2-1,5-2-92,7-18 126,52-94-154,6 2 0,5 2-1,5 3 1,4 5-1,6 4 1,78-68 28,-69 85 111,1 2 0,109-64-111,-207 148 129,-8 10-13,-24 32 62,-47 56-161,40-54-175,-80 94 19,8 5 0,4 6-1,-4 22 140,-3 44 232,56-105-290,-4-3 0,-5-2 0,-15 10 58,46-69 233,36-50-524,55-78 34,240-339 874,16 13 1,92-71-618,-281 322 1192,52-95-1192,-76 107-414,76-96-772,-178 239 1183,0 2 0,2-2 0,-2 2 0,0 0 0,0-3 0,3 3 0,-3-2 0,0 2 1,2 0-1,-2-3 0,0 3 0,2 0 0,-2-2 0,3 2 0,-3 0 0,0-2 0,2 2 0,-2 0 0,2 0 0,-2 0 1,3 0-1,-3-3 0,2 3 0,-2 0 0,2 0 0,-2 0 0,3 0 0,-3 0 0,2 0 3,0 33-30,-27 72 27,22-88-5,-50 144 85,-6-2-1,-6-3 1,-57 90-77,-83 200 98,137-287 156,-61 103-254,101-206-6,3 2 0,1 0 1,3 1-1,-2 23 6,91-192 92,69-159 104,92-168 74,-170 337-620,4 4-1,5 2 1,25-22 350,94-104 374,341-376-1143,-430 507 942,-72 78-155,-26 11-18,0 0 0,2 0 0,-2 0 0,3 0 0,-3 0 0,0 0 0,2 0 0,-2 0 0,2 0 0,-2 0 0,3 0 0,-3 0 0,0 0 0,2 2 0,-2-2 1,0 0-1,2 0 0,-2 0 0,0 2 0,3-2 0,-3 0 0,0 3 0,2-3 0,-2 0 0,0 2 0,0-2 0,2 0 0,-2 7 1,-2 0 0,2 0-1,-2 0 1,2 0 0,-3-2 0,1 2-1,0 0 1,-1 0 0,-4 4-1,-7 29 2,7-23 1,-25 95-22,-6-5 0,-6 1-1,-3-1 1,-30 43 19,-129 170 438,-51 93-138,190-279-599,-46 123 299,88-190-90,-8 24-181,28-79 230,19-59 57,19-46 124,2 2 1,2 2-1,8 0 0,2 5 0,4 0 0,10-9-140,44-50 17,5 7 0,4 6 1,8 1-18,181-205 244,-218 222-358,38-75 114,-50 75-372,-71 112 358,-2 0 1,0-3-1,0 3 0,0 0 1,0-2-1,0 2 1,0 0-1,0 0 0,0-2 1,3 2-1,-3 0 1,0 0-1,0-3 1,0 3-1,0 0 0,2 0 1,-2 0-1,0-2 1,0 2-1,2 0 0,-2 0 1,0 0-1,0 0 1,3-2-1,-3 2 1,0 0-1,2 0 0,-2 0 1,0 0-1,0 0 1,2 0-1,-2 0 0,0 0 1,3 0-1,-3 0 1,0 0-1,0 0 1,2 0-1,-2 0 0,0 0 1,2 0-1,-2 0 1,0 2-1,0-2 0,3 0 1,-3 0-1,0 0 1,2 0 13,10 45-232,-5 67 24,-14-47 212,0 3 0,-5-3 1,-2 3-1,-3-5 1,-1 3-1,-3-3 0,-5 0 1,-2-3-1,-2 1 0,-3-2 1,-21 25-5,-151 240-341,-64 90 314,84-204 395,162-177 37,23-33-395,0 0 0,0 0 0,0 0 0,0 0 0,0-2 0,0 2 0,0 0 0,0 0 0,0 0 0,0 0 0,0 0 0,0 0 0,0 0 0,0 0 0,0 0 0,0 0 0,0 0 0,0 0 0,0 0 0,0 0 0,0 0-1,0 0 1,0 0 0,0 0 0,0 0 0,0 0 0,-2 0 0,2 0 0,0 0 0,0 0 0,0 0 0,0 0-10,28-56 348,-3 4-400,29-55 34,5 2-1,4 2 1,4 5 0,6 2 0,2 2 0,4 3 0,5 5-1,12-3 19,9 5 41,-98 79-39,2-2 0,1 3 1,-1-1-1,0 0 0,1 1 0,-1 1 1,0-1-1,3 1 0,-2 1 0,-1 0 1,3 2-3,-17 42-46,-11 46-38,-6-1 0,-3-1-1,-3-2 1,-19 38 84,-56 161-35,61-150-153,-9-5-1,-45 85 189,381-800 440,-234 482-363,5 3 1,5 3-1,2 1 0,7 5 1,64-68-78,-83 109-118,-2-2-239,2 3 1,6 2-1,38-28 357,-90 72 12,0 3 0,2-3 0,0 3 0,-3 0 0,3-1 0,0 1 0,-2-1 0,2 3 0,0-2 0,0 2-12,0 0 93,-14 49-155,0-2 0,-2 2 0,-3-2 0,-2-1 0,-2 1 0,-3 0-1,-11 18 63,-85 190-28,-88 224 659,-21 72-280,191-490-444,21-44 313,21-43 7,104-248 42,-50 113 185,37-58-454,-39 113-140,4 4 0,3 1-1,7 3 1,2 5 0,5 4 0,4 2 0,78-57 140,-110 97 142,34-30 408,60-38-550,-90 71-76,-46 30 51,2 4-1,0-1 1,-3 1 0,6 1-1,-3 0 1,0-1 0,2 3-1,0 0 1,8-2 25,-22 9-35,10 37 103,-15-16-65,3-2 0,-2 0 1,0 2-1,-3-2 0,0-1 0,1 1 1,-1 0-1,-2-1 0,-2 1 0,2-3 0,-3 3 1,-1-3-1,1 1 0,-1-1-3,-41 75-1,-55 112-10,-103 141 11,53-89-18,-137 245 151,212-377 55,77-118-121,33-66 10,-9 31-81,39-108 4,3-4-8,4-1 0,8 5 0,16-14 8,23-11 22,5 6 0,102-104-22,94-109 68,-172 202-389,-118 140 145,-18 24-114,-5 11 517,2 32-253,-4 3 0,-1 0 0,1-2 0,-5 2 0,0-2 0,-2 2 0,-3-2-1,0-3 1,-4 3 0,-3 6 26,-51 102-122,-5-3 0,-9-3 122,-14 33 46,-178 372 657,239-484-966,23-42 235,0 0 0,2 0-1,3 3 1,-7 11 28,18-35 8,-2 0-1,2 2 1,-2-2-1,3 0 1,-3 0-1,2 0 1,-2 0-1,2 0 1,-2 0-1,3 0 1,-3 0-1,0 0 1,2 0-1,-2 0 1,2-2-1,-2 2 1,3 0-1,-3 0 1,2 0-1,-2-3 1,0 3-1,2 0 1,-2 0 0,3-2-1,-3 2-7,4-7 1,1 2-1,-3-2 1,1 3 0,1-3-1,-1 2 1,-1-2 0,0 0-1,1 0 1,-3 0 0,2 0-1,10-35 1,72-154 373,9 2 0,52-73-374,-87 162-37,-18 35-61,2 0 1,3 4 0,4 1-1,2 2 1,3 2 0,30-25 97,-40 37 1,-27 28-14,-1 2 1,0 0-1,3 3 1,0 0-1,21-15 13,-33 27-346,-10 46-34,-4 7 459,-2-3 1,-5 1-1,0 0 1,0-3 0,-14 24-80,-12 35-42,-296 885 87,298-890 59,-32 56-104,21-48 83,-33 22 243,157-205 762,-45 26-1087,1-3-1,-6-2 0,1 0 1,-2-10-1,53-114 0,264-460 194,-238 472-178,6 4-1,95-100-15,116-156 195,-250 317-239,-61 82-58,3 2 0,2 1-1,-2-1 1,4 0 0,-2 1-1,2 1 1,1 1-1,-1 2 1,3 0 0,-1 0-1,6-3 103,-22 27 14,-16 53-4,-2 2 1,-3-2 0,-2-2-1,-2 2 1,-5-4 0,0 1-1,-21 24-10,-113 169 20,-41 74 7,147-229-4,-35 66 62,-52 130-85,-46 227 993,238-645-1314,5 3 0,4 2-1,5 4 1,21-20 321,47-62 429,7 3 1,42-28-430,-117 155 121,3 1 0,62-41-121,-60 48-112,0-1 0,48-62 112,-104 108-135,25-26 131,-25 38 96,-7 25-33,-10 19-62,-2 0-1,-2 1 1,-1-1 0,-1-3-1,-3 1 1,-3 0-1,1-1 1,-5-1 3,-51 100 25,-55 67-25,90-146-8,-148 249 1094,-114 265-1086,264-492 400,35-81-393,0 0 1,0 0 0,0 0 0,0 0 0,3 0 0,-3 0 0,0 0 0,0 0 0,0 0 0,0 0 0,0 0 0,0 0 0,0 0 0,0 0 0,0 0 0,0 0 0,0 0 0,0 0 0,2 0 0,-2 0 0,0 0 0,0 0 0,0 0-1,0 0 1,0 0 0,0 0 0,0 0 0,0 0 0,0 0 0,0 0 0,0 0 0,0 0 0,0 0 0,0 0 0,0 3 0,0-3 0,0 0 0,0 0 0,0 0 0,0 0 0,2 0-8,33-52 164,582-910-547,-362 614 235,-73 105 175,-63 112-45,-114 126-67,-3 61-246,-9-9 296,-2 0 0,0-1 0,-5 1 0,-3-3 1,1 1-1,-3-1 0,-9 10 35,-44 123 30,53-123-31,-91 259 142,-39 204-141,130-452 159,12-46-75,2-1-1,1 1 1,-1 0-1,3 0 1,-3 13-84,5-27 56,23-40-16,26-56 105,-2-3 1,19-55-146,-17 37 38,49-87-38,-21 71 468,91-118-468,-124 188-280,3 2 0,5 0 0,-1 4 0,59-41 280,-103 86-264,-7 7 262,2 0 4,1 0 0,-1 0 1,-2 2-1,2-2 1,1 0-1,-3 2 1,2-2-1,0 3 0,-2-3 1,3 2-1,-1-2 1,-2 2-1,2-2 0,-2 3 1,3-1-1,-3-2 1,2 2-1,-2 1 0,2-3 1,-2 2-1,0 0 1,0-2-1,3 3 0,-3-1 1,0 0-1,0 1 1,0-3-1,0 2 0,2 0 1,-2 1-1,0-1 1,-2-2-1,2 2 1,0 1-1,0-1 0,0-2 1,0 2-1,-3 1-2,-11 88 48,10-79-14,-48 184-2,-9-5-1,-25 45-31,-57 171 22,66-122 38,75-280-91,-5 39 203,14-32 5,14-29-65,33-46-62,-3-2 1,-4-5-1,-3 0 1,33-70-51,-60 109 14,86-144-2,9 7 1,4 2 0,11 7-1,83-82-12,-138 160-1,-4-8-1,-2 0 0,43-84 2,139-212-67,-246 378 66,3 2 0,0-2 0,-3 2 0,3-2 0,2 2 0,-3 1 0,1-1 0,7-4 1,-8 4-6,-4 17-1,0 77-113,-2 2 0,-5-2 0,-2-1 0,-5 1 0,-5-2 0,-7 13 120,-303 783 129,200-558 70,94-243-42,-4-3 0,-3 1 0,-5-6 0,-5 4-157,52-76-13,0-2 17,5-5 5,0 3 0,-1-1 0,3 1 1,-2-3-1,0 1 0,-3 1 1,3-1-1,-1-1 0,1 0 0,-3 1 1,3-1-1,-2 0 0,-1 1 1,3-1-1,-3-2 0,0 0-9,10-9 29,285-491 100,-17 23 144,-201 367-652,3 0 0,93-95 379,-163 198-53,-7 9-17,-3 0 0,3-2 0,-1 3 0,1-1 0,0 0 0,0 1 0,-1 1 0,3-1 0,-2-1 1,0 3-1,2-1 0,-3-1 0,3 1 0,0 1 0,-2 0 0,2 2 0,0-3 0,5 1 70,-12 9-97,-14 56 148,0 0 1,-5 0-1,-2 0 0,-24 47-51,-13 42 87,21-42 54,-54 152 250,-38 195-391,87-323 0,63-155 6,14-31 37,103-226 325,-61 115-113,33-41-255,-40 88 164,70-83-164,-105 155-83,3-1-1,1 3 1,1 2 0,4 3 0,24-17 83,-47 40-63,122-91 34,76-75 29,-216 178-18,-3-1 0,2 1 0,0 2 0,-2-2 0,3-1 0,-3 3-1,2-2 1,0 2 0,1-2 0,-3 2 0,2-3 0,0 3 0,1-2 0,-3 2 0,2 0 0,0-2 0,1 2 0,-1 0 0,0 0 0,1 0 0,-1-3 0,0 3 0,-2 0 0,3 0 0,-1 0 0,0 3 0,1-3 0,-1 0 0,0 0 18,1 2-7,-3 0 1,2 1-1,-2-1 0,2 0 1,-2 3-1,3-3 0,-3 1 1,2-1-1,-2 1 0,0-1 0,0 3 1,0-3-1,0 0 0,0 1 1,0 1-1,0-1 0,0-1 1,0 0 6,-26 138-40,3-37-31,-7 0-1,-3-3 1,-4-1-1,-6-1 1,-13 14 71,17-33-7,-1 3 1,-14 56 6,38-94-1,-85 202 341,99-225-19,14-21-101,32-38-11,50-69-235,167-286-48,-149 230 74,-51 72-212,2 2 0,10 0 212,8 26-648,-167 488 698,14-158-98,-50 104 48,115-352 27,0 2 0,0 0-1,2 0 1,1 0 0,1 0-1,1 2 1,0-2-27,2-16 211,0-5-170,0 0-48,4-7 14,88-161 308,190-337 258,-198 367-649,7 5 0,66-68 76,-117 152-48,2 2 0,2 3-1,3 0 1,0 4 0,4 0 0,0 3 0,8-1 48,-57 36-1,31-10-569,-28 45 425,-8 0 137,1-1 0,-5 1 0,0 0-1,0 0 1,-2-1 0,-3-1 0,-4 8 8,-6 17-7,-251 723 995,114-268-1003,150-473 316,18-48-286,31-67-60,14-44 51,34-85-7,109-177 1,-162 320-2,5 2 1,2 3-1,4-1 0,1 5 1,2 1-1,2 1 0,3 6 1,7-6 1,-19 22-13,-14 6-58,0 3 0,2 0 1,1 3-1,-1 1 0,3 1 0,30-12 71,-63 28-3,2 0-1,1 0 0,-3 0 1,2 0-1,-2 0 0,2 0 1,1 0-1,-3 0 0,2 0 1,-2 0-1,2 2 0,-2-2 1,3 0-1,-3 0 0,2 3 1,0-3-1,-2 0 0,0 2 1,3-2-1,-3 0 0,2 2 1,-2-2-1,2 3 0,-2-3 1,0 2-1,3-2 1,-3 0-1,0 2 0,2 1 1,-2-3-1,0 2 0,0-2 1,0 2-1,2-2 0,-2 3 4,10 46-10,-20 75-128,-4-1 1,-4 1 0,-6-2 0,-20 51 137,11-43 41,-72 249 588,103-377-626,2-2 0,-3 3 0,3-1 0,0-2 0,-2 2 0,2 1 0,0-3 0,0 2 0,0 0-1,-2-2 1,2 3 0,0-1 0,0 0 0,0-2 0,0 3 0,0-1 0,0-2 0,2 2 0,-2 1 0,0-1 0,0-2 0,0 2 0,2 1 0,-2-3 0,0 2-3,28-32-21,38-76-229,23-69-136,4-30 386,-37 78 13,3 4 1,6 3-1,38-48-13,-103 168 0,156-210 179,-132 184-169,1 1 1,1-1 0,0 2 0,2 3-1,0 0 1,2 0-11,-27 21-9,-3-2 0,2 2 1,-2-2-1,2 2 0,-2 0 0,3-3 1,-3 3-1,2 0 0,0 0 0,-2-2 1,3 2-1,-3 0 0,2 0 0,0 0 0,-2 0 1,3 0-1,-1 0 0,-2 0 0,2 0 1,1 0-1,-3 0 0,2 0 0,0 0 1,-2 0-1,3 2 0,-3-2 0,2 0 0,0 0 1,-2 3-1,3-3 0,-3 0 0,2 2 1,0-2 8,1 5-9,-1-1 0,0-1 1,-2 1-1,3-1 0,-1 1 1,-2 1-1,2 0 0,-2-3 1,3 3-1,-3-1 1,0 1-1,0 2 9,-5 122-96,-35 79 353,-9-3 0,-7-2 0,-19 22-257,31-90 189,9 24 261,35-154-536,21-61-98,35-89 107,5 2 0,7 6 1,6-1-1,6 5 0,4 4 1,56-58 76,-72 117-19,4 2 0,1 3 1,4 4-1,58-35 19,1 0-165,-134 96 143,-2 0 0,0 0 0,3-2 0,-3 2-1,2 0 1,-2 0 0,0 0 0,2 0 0,-2 0 0,3 0 0,-3 0 0,0 0 0,2 0 0,-2 0 0,2 0 0,-2 2 0,0-2 0,3 0 0,-3 0 0,2 0 0,-2 0 0,0 3 0,2-3 0,-2 0 0,0 0 0,3 2 0,-3-2 0,0 0 0,0 0 0,2 2 0,-2-2-1,0 0 1,0 3 0,2-3 0,-2 0 0,0 2 0,0-2 0,0 2 0,0-2 0,0 0 0,0 3 0,3-3 0,-3 2 0,0-2 0,0 0 0,0 2 0,0-2 0,0 3 0,-3-3 0,3 0 0,0 2 0,0-2 22,-2 66-118,2-55 142,-14 106 223,-5 0-1,-6 0 1,-6-3 0,-2 1 0,-23 39-247,28-75 86,-4 31 153,4 2 0,4 0-239,-30 129 342,52-236-110,2-5-20,28-5-178,-9-9-18,-3 0-1,-2-2 1,3 2 0,-3-5-1,0 3 1,0-3-1,-3 3 1,1-3-1,0-4-15,18-26 23,176-283-184,20-28-95,-177 290 218,5 2 0,2 3 0,61-57 38,105-69 8,-222 191-13,2-3-1,-2 3 0,3-2 1,-3 2-1,2-2 0,0 2 1,-2-3-1,3 3 0,-1-2 1,0 2-1,-2 0 0,3-2 1,-1 2-1,0 0 0,-2 0 1,3-3-1,-1 3 0,0 0 1,1 0-1,-1 0 0,-2 0 1,2 0-1,1 0 0,-1 0 1,0 3-1,-2-3 0,3 0 1,-1 0-1,0 2 0,-2-2 1,3 0-1,-1 2 0,0-2 1,-2 3-1,3-3 0,-1 2 1,-2-2-1,2 2 0,-2-2 1,3 3-1,-3-3 0,2 2 1,-2 0-1,2 1 0,-2-3 1,3 2-1,-3 0 0,0-2 1,0 3 5,7 8-43,-5-1 1,3 1-1,-1 1 1,-1 0 0,-1-3-1,0 3 1,1 11 42,-6 42 2,-1 1 0,-3-1 0,-5 1 1,0-1-1,-4 1 0,-3-3 0,-4 0-2,-33 140 2,44-156 68,-4 13-11,0 4-1,4-1 0,3 0 0,4 0 1,0 0-1,5 19-58,7-75-209,7-19 88,33-53 22,37-87-405,-16 14 68,9-21 152,72-107 284,-100 200-167,3 3 1,2 0 0,4 5 0,43-36 166,-15 12 219,38-46-219,-122 123-226,-2 5-21,-2 10 122,-113 445 357,41-172-123,-74 392-50,146-661-55,-3-2 0,3 2-1,0-2 1,2 2 0,-3-3 0,3 3 0,0 0 0,0-2 0,3 2 0,-3-2 0,2 2 0,3-3-1,-3 3 1,5 7-4,-5-21 12,1 3-1,-3-3 0,2 0 0,0 2 1,1-2-1,-3 0 0,2 2 1,0-2-1,1 0 0,-1 0 0,-2 0 1,2 3-1,1-3 0,-1 0 0,0 0 1,1 0-1,-1-3 0,-2 3 1,2 0-1,1 0 0,-1 0 0,0-2 1,-2 2-1,3 0 0,-1-2 1,0 2-1,-2 0 0,3-3 0,-1 3 1,-2-2-12,5 0 41,4-3 1,3-2-1,-3 2 1,0-2-1,1-2 0,-1 2 1,-2 0-1,3-2 0,-3-1 1,0 1-1,0 0 1,4-10-42,69-126 87,-55 94-88,99-223 29,-86 179-33,4 1 0,4 5 0,3 0 0,31-34 5,387-476-1050,-439 576 749,-11 49 209,-13-19 115,1 7-23,2 0 1,-2 2-1,-3-2 1,3 3-1,-3-3 0,-2 2 1,2-2-1,-2 2 1,0 1-1,-2 6 0,-21 162 14,16-155-11,2 3 24,-44 245 714,-75 231-741,115-481 112,-1 0 1,1 0-1,4 0 1,-2 0-1,3 0 1,1 3-1,1-3 1,2 2-1,2 17-112,-2-47 0,0 2 0,0-2 0,0 0 0,3 0 0,-3 0 0,0 0 0,0 0 0,0 0 0,0 0 0,0 3 0,0-3 0,2 0 0,-2 0 0,0 0 0,0 0 0,0 0 0,0 0 0,2 0 0,-2 0 0,0 0-1,0 0 1,0 0 0,0 0 0,3 0 0,-3 0 0,0 0 0,0 0 0,0 0 0,0 0 0,0 0 0,2 0 0,-2 0 0,0 0 0,0 0 0,0 0 0,0-3 0,0 3 0,2 0 0,-2 0 0,0 0 0,0 0 0,0 0 0,0 0 0,0 0 0,0-2 0,0 2 0,3 0 0,-3 0 0,0 0 0,0 0 0,0 0 0,0-2 0,0 2 0,0 0 0,0 0 0,0 0 0,0 0 0,0-3 0,0 3 0,0 0 0,14-23 0,149-407-18,-104 301 46,-17 24-428,7 5 0,16-22 400,29-18-500,6 2-1,8 5 501,-3 0-169,77-126 169,-51 58 26,-131 201-26,0 0 0,0-3 0,0 3 0,2 0 0,-2-2 0,0 2-1,0 0 1,0 0 0,0-2 0,3 2 0,-3 0 0,0-3-1,0 3 1,0 0 0,2 0 0,-2 0 0,0-2 0,2 2 0,-2 0-1,0 0 1,0 0 0,3 0 0,-3-2 0,0 2 0,2 0 0,-2 0-1,0 0 1,2 0 0,-2 0 0,0 0 0,3 0 0,-3 0 0,0 0 0,11 23-93,-8 40-38,-3-63 133,-10 159-243,-6 0-1,-8-3 1,-34 111 241,16-71-171,21-86 25,-14 51-175,5 33 321,30-192 28,0 1 0,0-1 0,-3 0 0,3 1 0,0-1 0,0 0 0,0 1 0,0-1 0,0 0 0,0 1-1,0-1 1,3 0 0,-3 1 0,0-1 0,2 0 0,-2 1 0,0-1 0,2 0 0,-2 1 0,3-1 0,-3 0 0,2 1-1,0-3 1,-2 2 0,3 0 0,-1 1 0,0-3 0,-2 2 0,3 0 0,-1-2 0,0 3 0,1-3 0,-1 2 0,0-2-28,3 0 24,0 0 0,-3 0 1,3 0-1,-1 0 0,1 0 1,-3-2-1,3 2 0,0-3 1,-1 3-1,-1-2 0,1 2 1,1-2-1,-3-1 0,3 1 1,-3 0-1,3-1 0,-3 1 1,1 0-1,1-3 0,-1 3-24,43-47 3,-1-3-1,-3-2 1,-2-2-1,-3 0 1,-4-2-1,11-24-2,59-95 103,-24 50-409,337-562 194,-392 642 190,1 1 0,3 4 0,0-3 0,5 5 0,33-37-78,-62 73-110,1-1 0,0 0 1,-1 1-1,3-1 1,-2 0-1,2 3 0,-2-3 1,2 3-1,0-3 110,11 12-510,-13 28 349,-14 54 158,-3-2 0,-4-1 0,-3 1 0,-23 50 3,-136 335 630,85-240 151,-10 64-781,28-15 988,-18 160-988,90-431-38,-4 50 332,17-48 39,11-33-37,56-89-109,-7-2 0,49-107-187,21-34-11,-70 136-26,3 5 1,6 0-1,5 7 1,5 2-1,42-35 37,-40 49-49,-58 54-32,2 0 0,2 3 0,1 1 0,15-6 81,-53 35-6,0 2 1,3 0-1,-3 0 1,2-3-1,-2 3 1,0 0-1,2 0 1,-2 0-1,3 0 1,-3-2-1,2 2 1,-2 0-1,2 0 1,-2 0-1,3 0 1,-3 0-1,2 0 1,-2 0-1,0 2 1,2-2-1,-2 0 1,3 0-1,-3 0 1,2 0-1,-2 0 1,0 3-1,2-3 1,-2 0-1,3 0 1,-3 2-1,0-2 1,2 0-1,-2 2 1,0-2-1,2 0 1,-2 3 5,22 48-380,-8 61-402,-17 38 626,-6 2 0,-24 105 156,10-78 349,2 74-349,21-251 80,0 3-1,0-1 0,0 1 0,0 0 1,0 0-1,0-1 0,2 1 0,-2 0 1,2-1-1,-2-1 0,3 1 0,-1 1 0,0 0 1,1-1-80,-3-1 8,2-3 0,-2 0 0,2 2 0,-2-2 0,3 2 0,-3-2 1,2 0-1,-2 0 0,2 3 0,-2-3 0,3 0 0,-3 0 0,2 0 0,-2 2 1,2-2-1,1 0 0,-3 0 0,2 0 0,-2 0 0,2 0 0,-2 0 0,3 0 1,-1 0-1,-2-2 0,2 2 0,-2 0 0,3 0 0,-1 0-8,5-5-7,0 0 0,0 3 0,0-3 0,0-2 0,0 3 0,0-1-1,0-2 1,-2 2 0,2-2 0,-2 0 0,2-2 7,44-71-84,-4-1 0,-3-1 0,8-33 84,-13 31-11,3 0 0,5 0 0,25-26 11,-15 31-167,6 2 1,0 2 0,63-54 166,-91 106-29,-16 28-64,-17-1 75,0 3 1,1-2-1,-3 0 0,2 2 1,0-3-1,-2 3 1,0-2-1,0 0 0,0 2 1,0 0 17,3 2-6,-6 31 115,1 0 0,-3-1 0,-2 1-1,0 0 1,-2-3 0,-3 3 0,-13 30-109,-18 65 91,-1 34 553,-12 120-644,47-233 486,-5 19-1288,14-75 795,0 0 0,0 0 0,0-2 1,2 2-1,-2 0 0,0 0 0,0 0 0,0 0 0,0 0 1,0 0-1,0 0 0,0 0 0,0 0 0,0 0 0,0 0 1,0 0-1,0 0 0,2 0 0,-2 0 0,0 0 0,0 0 0,0 0 1,0 0-1,0 0 0,0 0 0,0 2 0,0-2 0,0 0 1,0 0-1,0 0 0,0 0 0,0 0 0,3 0 0,-3 0 0,0 0 1,0 0-1,0 0 0,0 0 0,0 0 0,0 0 0,0 0 1,0 0-1,0 0 0,0 3 0,0-3 0,0 0 0,0 0 0,0 0 1,0 0-1,0 0 0,0 0 0,0 0 0,0 0 0,0 0 1,0 0-1,0 0 0,0 0 0,0 2 0,0-2 0,0 0 0,0 0 1,0 0-1,0 0 0,0 0 0,0 0 0,0 0 7,18-33-136,235-448-42,-211 408 123,4 6 0,1-1 0,7 2 0,32-32 55,-18 21-27,-5-2 0,40-64 27,28-79 100,-84 136-153,2-1 1,4 6-1,6-1 0,2 5 0,20-19 53,-78 91-61,1 3 1,-1 0-1,-1-3 0,0 3 0,1-1 0,1 1 0,-1 0 0,1-1 0,-1 1 0,1 0 0,-1-1 0,1 3 0,-1-2 0,4 0 61,-5 4-40,0 0 0,1-2 0,-1 3-1,0-1 1,1 0 0,-3 1 0,2-1-1,0 0 1,-2 1 0,3-1 0,-3 0-1,2 1 1,-2-1 0,2 0 0,-2 1-1,0-1 1,3 3 0,-3-3 0,0 0-1,0 1 1,0-1 0,0 0 0,0 5 40,7 47 43,-5 0 1,1 2 0,-3-2-1,-5 2 1,0 0-44,-49 280 712,-137 517-253,188-832 399,18-44-526,31-82-437,-15 41 151,76-129-224,10 6 1,7 4 0,98-104 177,-166 210-127,-28 37 56,0 3-1,5-1 1,-1 3-1,3 0 1,14-9 71,-46 42-11,-3-1 0,2 1 1,0 0-1,1 2 0,-1-3 1,0 1-1,1 0 0,-1 2 1,0-3-1,1 1 0,-1 2 0,0-2 1,1 2-1,-1 0 0,0-3 1,3 3-1,-3 0 0,1-2 1,-1 2-1,0 0 0,3 0 1,-3 0-1,1 0 0,-1 0 1,3 2-1,-3-2 0,1 0 0,-1 0 1,0 3-1,1-3 0,1 2 1,-1-2 10,-1 5-13,3-1 0,-3 1-1,0-3 1,1 3 0,-1 0 0,0-1 0,1 1 0,-1 2 0,0-2 0,-2-1 0,3 1 0,-3 0 0,0-1 0,2 3 0,-2-2 0,0 0-1,0-1 1,-2 3 13,-3 84-108,-4-2 0,-3 0 0,-14 33 108,-14 111-37,26-156 53,-4 0 0,-20 52-16,-11 48 43,45-167-6,1-1 1,-1 1-1,-1-1 1,0 0-1,1 1 1,-1-3-1,-4 4-37,-3 10 143,10-16 96,2-5-58,0 0-113,4-9-297,199-340 127,40-24 102,-224 345 99,2-3-1,3 5 0,-1 1 0,3-1 0,20-16-98,-41 37-53,-7 40-11,-10 73 350,-4-3 0,-5 3 1,-3-6-1,-13 22-286,-80 269 427,105-358-452,1 0 0,1 0 0,3 0 0,0 2 1,3 1-1,1-3 0,3 2 0,0 21 25,19 34-193,-19-88 138,5-8 163,27-31-68,1-3 0,-5-2-1,0 1 1,0-3 0,-4 0 0,1-10-40,417-747-586,-325 577-703,-115 215 992,-2 7-74,0 0 84,-7 40 446,-58 215 435,-19 11-594,16-56 85,-33 187-85,83-268-49,-3 81 49,11-98-433,36-144 708,-3-1 0,-2-2-1,17-31-274,83-200 356,17 2-356,-73 147-358,8 3 0,2 4 0,44-42 358,-89 122-70,3 2 0,0 0 0,2 2 0,0 3 0,2-1 0,0 3 0,1 2 0,2 1 70,-38 18 11,-2 0 1,2 0-1,-2-3 1,3 3 0,-3 0-1,2 0 1,-2 0-1,2 0 1,-2 0 0,3 0-1,-3 0 1,2 0-1,-2 0 1,2 0-1,-2 0 1,3 0 0,-3 0-1,2 0 1,-2 0-1,2 3 1,-2-3-1,3 0 1,-3 0 0,2 0-1,-2 2 1,0-2-1,2 0 1,-2 2-1,3-2 1,-3 0 0,0 3-1,2-3 1,-2 2-1,0-2 1,2 0-1,-2 2 1,0-2 0,0 3-1,0-3 1,3 2-1,-3-2 1,0 2 0,0-2-1,0 3 1,0-3-1,0 2 1,0-2-1,0 2 1,0-2 0,0 3-12,2 74-85,-2-61 127,-12 199-35,-9-2 0,-9-1 0,-45 151-7,21-102 263,45-216-145,-12 90-627,51-153 34,8-22 431,-3-2-1,-2 0 1,-3-3-1,-2 1 0,0-3 1,-5 0-1,3-6 45,32-59-20,382-662-1818,-415 732 2050,3 2 0,3 1 0,-1-1 0,3 5 0,2-2 0,2 4 0,1 0 0,-1 3 0,40-22-212,-77 50-10,0 2 0,3 0 1,-3-2-1,0 2 0,2 0 1,-2 0-1,2 0 0,-2-3 0,3 3 1,-3 0-1,0 0 0,2 0 1,-2 0-1,2 0 0,-2 0 0,3 0 1,-3 0-1,2 0 0,-2 0 1,2 0-1,-2 0 0,3 0 1,-3 0-1,0 0 0,2 3 0,-2-3 1,2 0-1,-2 0 0,3 0 1,-3 2-1,0-2 0,2 0 0,-2 2 1,0-2-1,2 0 0,-2 3 1,0-3-1,3 0 0,-3 2 0,0-2 1,0 0-1,0 2 0,2-2 1,-2 3-1,0-3 0,0 2 1,0-2-1,0 2 0,0-2 0,0 0 1,2 3-1,-2-3 10,5 65-480,-5-60 530,-12 142-298,-4 0 0,-7-2 0,-5 0 0,-12 14 248,16-68 132,17-58-126,0-10 54,0 3 1,3-3-1,-1 3 1,3-1-1,-1-1 1,3 2-1,0-1 0,5 17-60,-10-11 133,15-50 486,41-79-25,-2 0-1,10-40-593,-36 72-73,5 1 0,2 0 0,3 4 0,2-2-1,5 4 1,0 1 0,13-10 73,-48 64-26,4-8-84,3 0 0,-3 0 0,3 3 1,0 0-1,-1-1 0,13-6 110,-20 21 33,1 2 1,-3-3 0,3 3-1,-3-2 1,1 2-1,-1-2 1,0 2-1,1 0 1,-1-3 0,1 8-34,-3-10 24,18 92 305,-4-1 0,-4 3 0,-6-2 0,-1 1 0,-8 34-329,3 18-208,2-130 200,2-1-1,-2 0 1,-2 1-1,2-1 0,-3 0 1,1 1-1,-3 1 9,3-15-152,2-3-95,26-45-374,16-46-201,-5-2 0,10-40 822,-26 62-157,4 4 0,4 1-1,1-2 1,3 5 0,25-37 157,-4 21 106,-22 29 280,4 4 0,22-27-386,94-67 1056,-152 140-1035,2 2 1,-2 1-1,2-3 0,-2 2 0,0 0 1,3-2-1,-3 3 0,0-1 0,2 0 1,-2 1-1,0-3 0,0 2 1,0 0-1,0 1 0,0-1 0,0-2 1,0 2-1,0 1 0,0 1-21,-5 48 182,-2 2-1,-2-3 1,-3 0 0,-2 1-1,-2-1 1,-14 31-182,-5 11-37,-49 136-190,-26 24 227,-9 29-57,116-279 51,3-3-1,0 2 1,0 1-1,-2-3 1,2 2-1,0-2 1,-2 2-1,2-2 1,0 3-1,-3-3 1,3 2-1,-2-2 1,2 2-1,-2-2 1,2 0-1,-3 3 1,3-3-1,-2 0 1,2 2-1,-2-2 1,-1 0-1,3 0 1,-2 0-1,2 2 1,-2-2-1,-1 0 0,3 0 1,-2 0-1,0 0 1,2 0-1,-3 0 1,1 0-1,2 0 1,-3 0-1,3-2 1,-2 2-1,0 0 1,2 0-1,-3 0 1,3-2-1,-2 2 1,2 0-1,-2-3 1,-1 3-1,3-2 1,-2 2-1,2 0 1,0-2-1,-2 2 1,2-3-1,-3 3 1,3-2-1,0 2 1,-2-2-1,2-1 1,0 3-1,0-2 0,-2 2 1,2-3-1,0 1 1,0 2-1,0-2 7,-10-38 46,6 3 0,-1-3 0,0 0 0,5 1 0,0-1 0,3 0 0,-1 3 0,5-3 0,0 0 0,0 3 0,7-12-46,5-3 8,2 3 0,2 0-1,26-46-7,7-11 494,17 6-146,-157 179-388,35-18-7,0 2 1,4 0-1,3 5 0,2 0 0,-11 39 47,16-37-169,-2-2-1,-1-2 0,-6-1 0,-1-2 0,-29 28 170,29-42 258,31-30-198,0-3 0,-2 1-1,-1-3 1,1 2 0,-5 0-60,14-11-11,2-3 0,-2 3 0,0-3 0,0 3 0,0-3 0,0 1 0,0-1 0,-2-2 0,2 2 0,0 1 0,0-3 0,-2 0 0,2 0 0,0 0 0,0 0 0,-3-3 0,1 3 11,-28-4-56,25 1 58,2 3 0,-1 0 0,-1-2 0,3 0 0,-1-1 0,-1-1-1,1 1 1,1-1 0,-3-1 0,3 0 0,0 1 0,-1-1 0,3-2-1,-9-5-1,-17-27-187,1-1 0,-1-2 0,5 0-1,0-5 188,-59-84-696,73 110 404,0 2 0,-2 1 0,0-1 0,-1 3 0,-15-12 292,24 21-30,1 2 0,-2 0 1,2 1-1,-2-1 0,2 3 1,-3-3-1,1 3 0,0-1 0,2 1 1,-3 0-1,1 2 0,0-3 1,-1 3-1,1 0 0,0 0 1,-1 0-1,1 3 30,-26-1 67,0 3 0,2 2 0,-2 0 0,2 2 0,-20 10-67,36-12 63,1 2-1,0 0 0,2 1 1,-3-1-1,3 3 0,0-1 1,0 1-1,2 0 0,-2 2 1,3 0-1,-10 14-62,-152 227 1185,-68 90 1254,229-331-2393,-2 3-1,0-3 1,-2-3 0,2 3-1,-2-2 1,-1 0 0,1 0-1,-3-3-45,-2 0-2,-7-13 2,17-3-58,1-3 0,-1 1 0,1-1 0,-1 1 0,1-3 0,3 3 1,-2-3-1,2 1 0,-3-1 0,3 0 0,3 1 0,-3-1 0,0-9 58,-17-40-248,6 3 0,-8-31 248,17 47-130,-10-47-302,7 0 1,3-2-1,2 3 0,7-4 1,2 4-1,8-43 432,1-154 227,-67 303 469,26 3-575,2 5-1,0 0 1,2 0-1,0 2 0,1 0 1,4 2-1,0 0 1,0 3-1,-3 7-120,-100 137 1091,120-172-1124,1 0 1,-1-3-1,-1 3 1,0-3-1,1 0 0,-1 3 1,0-3-1,1 1 1,-1-1-1,-2 0 0,2-2 1,1 3-1,-3-3 1,2 2-1,0-2 0,-2 0 1,3 2-1,-1-2 1,-2 0-1,2-2 0,1 2 1,-3 0-1,2-2 1,0 2-1,-2-3 1,3 1-1,-1 0 0,0-1 33,-2 1 16,0 0 0,0-1 0,0-1-1,0-1 1,2 3 0,-2-3 0,3 0 0,-3 1-1,2-1 1,0-2 0,-2 2 0,3 1-1,1-3 1,-1 0 0,-1 2 0,0-2 0,3 0-1,0 0 1,-3 0 0,3 0 0,-1-2-16,-27-115 316,28 121 165,2 3 47,-40-7-81,35 5-372,-2 2 0,3-2 0,-3 2 0,0-3 0,2 3 0,-2 0 1,2 0-1,-2 0 0,0 0 0,3 3 0,-4-3 0,4 2 1,-3-2-1,0 2-75,-154 75-427,149-70 353,0 3-1,1-3 1,1 2-1,1 1 1,-1-1-1,1 0 1,0 1 0,-8 11 74,-8 11-402,20-25 303,5-7-16,0 0-3,0 0 19,-56 80 1764,51-192-2042,3 63-7,0 2 1,-3 0-1,-4-18 384,-22-3-790,31 66 785,-2-1 0,2 1-1,-2 0 1,2 2 0,-3-3 0,3 1-1,-2 0 1,0 2 0,-1-3 0,3 1-1,-2 2 1,0-2 0,-1 2-1,3-3 1,-2 3 0,0-2 0,-1 2-1,1 0 1,0-2 0,-1 2 0,1 0-1,0 0 1,-1 0 0,1 0-1,0 0 1,-1 0 0,1 0 0,0 0-1,2 0 1,-3 0 0,1 0 0,0 2-1,-1-2 1,1 0 0,-1 2 5,-13 5 132,2 0 0,-2 3 0,2-1 0,0 0 0,0 1 0,0 1 1,2 1-1,-2 0 0,2 2 0,3 0 0,-10 7-132,-56 89 906,31-47-589,2 2-1,2 3 1,-9 25-317,-2 15 85,23-50-444,0-2 1,4 5-1,-6 30 359,30-89-2126,0-2-3618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51:54.335"/>
    </inkml:context>
    <inkml:brush xml:id="br0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7263.85254"/>
      <inkml:brushProperty name="anchorY" value="-6895.00342"/>
      <inkml:brushProperty name="scaleFactor" value="0.5"/>
    </inkml:brush>
    <inkml:brush xml:id="br1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8374.26172"/>
      <inkml:brushProperty name="anchorY" value="-8394.5752"/>
      <inkml:brushProperty name="scaleFactor" value="0.5"/>
    </inkml:brush>
    <inkml:brush xml:id="br2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0546.39453"/>
      <inkml:brushProperty name="anchorY" value="-9248.50781"/>
      <inkml:brushProperty name="scaleFactor" value="0.5"/>
    </inkml:brush>
    <inkml:brush xml:id="br3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2791.48242"/>
      <inkml:brushProperty name="anchorY" value="-10436.27441"/>
      <inkml:brushProperty name="scaleFactor" value="0.5"/>
    </inkml:brush>
    <inkml:brush xml:id="br4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1769.40137"/>
      <inkml:brushProperty name="anchorY" value="-9404.60547"/>
      <inkml:brushProperty name="scaleFactor" value="0.5"/>
    </inkml:brush>
  </inkml:definitions>
  <inkml:trace contextRef="#ctx0" brushRef="#br0">445 303,'0'0,"-5"0,-5 0,-2 0,0-3,3-6,2-6,3-4,2 0,4 3,1 1,0-3,3 4,5 3,3 3,2 4,1-2,-3-1,-1 1,0 1,0 2,1 0,0 2,1 0,0 1,3 0,0 1,0-1,0 0,-1 0,-1 0,0 0,0 1,-1-1,0 0,0 0,0 0,3-1,0 1,0 0,0 0,-1 0,-1 0,0 0,-1 0,0 0,0-2,0-2,6 1,1 1,-4-3,-1 1,-1 0,-2 1,1 1,0 1,2-2,1 0,6 0,0 0,-1 2,-2 0,-2 0,-1 1,-1 0,1 0,0 0,0 0,3 0,1 0,1 0,-2 0,-1 1,1-1,-1-1,-1 1,-2 0,0 0,-1 0,0 0,-1 0,0 0,0 0,0 0,0 0,0 0,0 0,0 0,0 0,0 0,3 0,0 0,-2 3,-2 1,0-1,0-1,0 3,0 2,-3 3,1 2,-3 2,0 0,-2 2,-1-1,-3 4,-1 0,-1-1,-1 0,-3-4,-1-1,-2-3,-3-3,-2-3,-2-2,-2-1,0-2,0 1,-1-1,1-2,-1-4,4-2,2-3,-2-2,0 2,1 0,0-1,-1 3,-1-6,-1-2,-3 3,-1 2,0 5,0 3,1-1,1 2,0 1,0-2,-2 1,0-2,0 0,-3 1,-2-1,-2-3,0 1,2 2,3 2,-2-2,2-2,1 1,-2-2,1 2,1 1,1 2,-2 2,1 1,-5-3,0 1,-2 0,-2 1,3 1,2 0,2 0,2 1,3 0,0 0,-2 0,-3 1,0-1,1 0,1 0,1 0,1 0,1 0,1 0,0 0,0 0,0 0,0 0,0 0,0 0,-6 0,0 0,-1 0,-1 0,1 6,2 3,1 0,1-1,2 1,0 2,-2 1,0 1,0 4,4 0,3 1,1-3,3 0,-1-2,2 0,-1 1,1 0,1 0,-2-2,2 0,1 0,-2 1,1 3,1 1,1 1,2-1,0 0,0 0,1-2,0 1,1-1,-1 0,0 0,0 0,3-3,0 3,0 1,0-1,2 1,2 3,0 2,2 1,-2-1,2-4,-1-2,0-1,3-1,0 1,-1 0,1 0,0 0,2 1,1-3,-3 0,0 3,1-2,-2 0,-3 1,-2 0,1-3,2 0,-2 1,3 1,-2 0,-2 1,5-3,-1 1,-1 0,0 1,-1 6,-2 2,-1-1,-2 1,-1-3,-1 0,0 1,-1 0,1 0,3-5,0 0,3-1,-1 0,0 0,-1 1,1 0,3-2,2-3,-1 0,1-3,2 2,0-2,2-1,0-2,1 5,1-1,-1 3,0-2,0-2,1-1,-1-2,0-1,0-2,0 0,1 3,-1 0,3-1,0 1,-3 1,0 0,-1 0,2-1,1-1,1-1,-1-1,-1 0,1 0,1 0,1 0,2 0,3 0,-1 0,2 2,-2 2,-1-1,-3-1,2 0,-2-1,3 0,-1-1,-2 0,0 0,-2 0,-1 0,0 0,-1 0,0-1,0 1,0 0,0-3,-3-3,0-3,0-3,-3-1,-2-2,-2 0,1-1,-2-3,0 0,-2 1,2 0,0 1,5 0,3-1,-1-1,-2 1,1 0,1 2,3-1,2-1,1-1,0 1,0 1,-4 0,-3 1,-4 0,-2 1,0-1,3 4,2 4,-1-1,-1 0,-2-2,-2-4,-1-2,-1 0,-1 0,0 0,-1 0,1 1,0 0,0-2,2 3,1 0,0 0,0-2,-1 0,-1-1,0 1,-1 0,0 1,0 0,0 1,0 0,-1-1,1 1,0 0,0-3,0 0,0 0,0 0,0 1,0 1,0 6,0 7,3 9,0 9,0 4,0 1,-1 0,-1-1,0 0,-1-2,0-1,-3 0,-3-1,-4-3,-2-3,-1-4,-2-2,2 2,-2-2,-1 0,0-1,-1-1,1-1,1 1,-1-1,1 0,-3-1,-4 1,1 0,0 0,-1 0,-2 0,0 0,3 0,-2 0,-4 0,1 0,1 0,3 0,-1 0,2 0,2 0,1 0,1 0,1 0,1 0,0 0,-3 0,-3 0,0 0,-2 0,0 0,2 0,-1 0,1 0,1 0,-1 0,0 0,2 0,-2 0,1 0,1 0,1 0,1 0,1 0,0 0,1 0,-3 0,0 0,-3 0,1 0,-3 0,1 0,1 0,2 0,1 0,2 0,0 0,1 0,0 0,0 0,1 0,-1-3,0 0,0 0,0-3,0 1,-1 1,1 1,0-5,0 1,-3 0,3-1,-1 1,2-1,0-2,-1-2,1 3,2-2,0-4,0 2,6 3,5 2,5 4,5 1,4 2,4 1,5 0,0 1,0-1,-2 1,-1 2,-1 0,-2 4,0 1,-1 0,-3 2,-1-2,4-2,-2 5,3 1,0 1,1 2,-1-2,1-1,-1 1,0-3,2 6,0-2,4 2,-5-1,3 0,-1 0,-1-3,-1-3,0 3,-1 1,-1-3,0-1,0 0,0-3,0-1,9-2,3-1,1-1,1-1,-3 0,-2 0,-4-1,-1 1,3 3,0 0,-1 0,2-1,-2 0,-1-1,-1 0,-2-1,0 0,-2 0,0 0,3 0,0 0,0 0,-13-1,-21 1,-11 0,-8 0,-21 0,-3 0,4 0,4 0,5 0,-2 0,5 0,5 0,5 0,-1 0,1 0,1 0,1 0,0 0,4 0,3 0,3 0,2 0,3 0,0 0,2 0,-4 0,7 0,5 0,10 0,3 0</inkml:trace>
  <inkml:trace contextRef="#ctx0" brushRef="#br1" timeOffset="2734.38">354 333,'0'0,"3"-3,4-3,-1-3,3-3,1 1,-1 0,2-1,0 1,2 3,0 3,2-4,-1 1,1 2,1 1,5-1,1 1,2 1,0-2,1 1,-2 1,-2 1,-2 2,-1 0,-1 0,-2-2,-3-3,0 0,-1 1,2 0,0 2,3 1,2 2,0-1,-1 1,0 1,0-4,-1 0,-1 0,1 1,-1 0,0 1,3 0,0 1,0 0,-1 0,0-6,0 0,-1 0,-1 1,0 1,0 2,0 1,0 0,0 1,0 0,0 1,0-1,0 0,1 0,-1 0,0 1,0-1,0 0,0 0,0 0,0-1,1 1,-1 3,0 1,0 2,0-1,0 0,0 2,0 1,-3 6,-3-1</inkml:trace>
  <inkml:trace contextRef="#ctx0" brushRef="#br2" timeOffset="18311.47">596 908,'0'0,"0"2,3 2,3-1,10 0,11-2,5 1,0-2,4 0,-3 1,-2-2,-3 1,-1 0,-1 0,-2 0,-2 0,1 0,-3 0,6 0,-2 0,-1 0,1 0,-2 0,-5 3,-7 0,-8 0,-7 0,-5-2,-7 1,-1-2,-2 0,1 1,1-2,0 1,2 0,-3 0,0 0,1 0,1 0,0 0,1 0,0 0,1 0,0 0,0 0,-6 0,-6 0,-1 0,2 0,5 3,6 3,15-4,0-1,-1 0,1 0,-1 0,1 0,-1 0,1 0,0 0,0 0,-1 0,1 0,0 0,0 0,0 0,0 0,0 0,4 17,4 2,3-1,2 0,1-5,2 0,-4 2,1-4,0 2,0-4,0-3,1-2,1-2,0-2,0-1,3-1,0 1,4-1,2 1,2 0,2-1,-2 1,-1 0,-4 0,-2 0,1 0,2 0,-1 0,0 0,-2 0,1 0,0 0,-1 0,2 0,-2 0,1 0,-2 0,-1 0,-1 0,-1-3,1 0,-2-3,1-2,3-6,3-3,1-3,-5-1,0 1,-2 1,-4 1,-3-2,-3 0,-2 2,1 0,-1 1,0 1,-1 1,-1 0,0 0,-1 0,-3 3,-3 3,-7 3,-2 3,-2 7,0 5,3 4,3 2,1-2,-1-3,-3 3,-4 4,-2-2,-5-3,-4-3,-1-4,1-2,4-1,-1-2,4-1,1 1,3-1,1 1,1-1,1 1,6-6,10-3,5-1,9-1,6 1,2 3,3 2,1-1,2 2,4 0,-3 2,1-3,-4 1,-3-2,-1 0,-1-1,-6-3,2 2,-2-2,-2-2,-2 0,1-1,0 1,0 4,-2 5,-3 8,-3 6,-1 6,-3 6,0 0,-2 0,1-2,-1 4,1 2,0-1,-1-2,1 0,-3-4,0-3,0-2,-3 0,-1-4,-1 0,-1 0,-2 4,-1-2,-2 4,0 0,-1-3,0 0,-4-4,4 1,-1-4,2-1,-1-3,-2-1,-1-1,0-1,1 0,0-1,1 1,0-1,0 1,1 0,0 0,-9 0,-3 0,-4 0,2 0,0 0,3 0,0 0,2 0,-6 0,2 0,-1 0,2 0,3 0,3 0,3 0,1 0,2 0,-3 0,-3 0,-3 0,1 0,1 0,1 0,3 0,1 0,0 0,2 0,-6 0,0 0,0 0,1 0,2-3,0-3,2 0,0 0,1-1,3-5,0-3,4 0,1-2,1 1,-3-1,0 1,-3 0,1 1,0 3,-1 3,-1 3,0 2,-4 3,-1 1,-1 3,2 1,-3-1,3 4,1-2,1-1,1 3,-1 1,1 0,-1 1,1-1,-1 1,0 4,2 2,1 1,0 0,3 1,2-1,2 0,2 0,2-1,1 1,0-1,1 0,2 3,3-3,1 0,2 0,1-4,3 0,0 1,2 0,0-2,0 1,4 0,-4 1,4-1,-1-3,-1-3,0-2,0 2,2 1,-1 1,1-2,1 2,3 1,0 0,-2-2,2 2,-2-2,-1 2,-2-2,-1-1,3-1,4 1,1 2,-2-1,2 0,-2-2,1-1,1-2,-1 0,1-1,-2 0,-2 0,-2 0,-2-1,0 1,-2 0,0 0,0 0,-1 0,4 0,0 0,0 0,3 0,-1 0,-1 0,3 0,-2 0,-1 0,0 0,1 0,-1 0,3 0,-1 0,-1 0,1 0,0 0,-2 0,-1 0,-1 0,-1 0,6 0,-1 0,1 0,-2 0,-2 0,2 0,3 0,-1 0,-2 0,0 0,-3 0,0 0,-1 0,-1 0,0 0,0 0,0 0,0 0,0 0,3 0,3 0,0 0,3 0,-1 0,-2 0,-2 0,-1 0,2-6,-1-3,-1-4,2-1,0-1,-4-1,-1 0,-4 0,-1 3,1 4,1 2,0 1,5-2,0-1,1-3,-4-4,-3-1,-3-1,-4 0,-2 1,-2 0,-3-2,-1 0,0 1,-2 3,1 1,-3 1,2 0,-3 0,3-1,-3-1,-1 1,-2-1,-1 0,2-3,-3-1,-1 1,-1 3,-1 1,1 4,0 3,1 3,-4 2,1 1,0 1,0 0,4 4,4 3,1 2,2 3,2 2,3 4,0 4,2-1,0 1,0-2,1-1,-1-2,0 2,0-1,1 1,-1-2,0 9,0-1,0 0,-3-2,-4-3,1-1,-3-5,-1-5,-2-3,-2-3,0-2,-2-1,-2-1,-6 1,-4-1,0 0,3 1,2 0,0-1,-1 1,-4 0,-3 0,3-3,2 0,4 0,2 1,2-3,-1 1,1 0,0 1,1 1,-5 1,-3 1,-3 0,-2-6,3 0,2 0,3 1,-6-2,2 2,0 1,4-2,1 0,3 2,-1 1,-9-2,1 1,-6 1,3 0,-1 1,4-2,3 1,4 0,1 0,0 2,1 0,-6-3,-6-2,2-6,1 0,2 1,4 3,0 3,-11 2,4-2,-2-1,0 0,3 1,1 1,2-2,2 2,3-3,-1 1,1-2,1-1,0-3,11 2,6 2,7 2,5 3,3 1,2 1,4 1,0 1,-1-1,0 1,5 5,-4 4,-1-1,1 5,-4 8,-3 1,-2-3,3-5,1-4,0-4,4-4,0-2,3 2,0-1,-2 3,-1 0,-1 2,-2 0,0-2,-1-1,0-2,0-1,0 6,0-1,0 1,3 0,-9 0,-6 1,-7-1,-11 1,-4-1,-2-2,-1-1,2-2,1 0,-1-2,0 0,2 0,0-1,1 1,1 0,0 0,1-1,0 1,-3-3,-6 0,0 0,-3-5,2-3,2 0,-1-1,3 0,1-2,2 3,1-3,1 2,0-1,2 3,2 0,0-1,0 2,0 2,2 0,-1 1,0 1,-2 2,-3 2,5 0,6 1,5 0,7 0,4 0,2 1,3-1,3 0,0 0,1 0,-2 0,3 6,-1 3,5 4,2 1,-1 1,-1-2,-4 0,-1-3,-3 0,-1-2,0-3,-2-1,1-2,-3 1,-1 4,4 2,22 5,1 0,0-3,11 1,-5-4,14 1,-1-1,-5 0,-3 2,-9-2,-8-2,-3-1,-6-2,0-2,-2 0,-2-1,1 0,-1-1,0 1,-2 0,0-1,-1 1,2 0,1 0,-1 0,2 0,3 0,0 0,1 0,-1 0,-2 0,1 0,5 0,2 0,2 0,0 0,0 0,10-3,-4 0,-3 0,-2 1,-4 0,-5 1,-3 0,-3 1,8-4,2-2,0 0,-2-2,-3 0,-2 2,1 2,-1 1,-5-1,0 0,-2-2,0-3,-2-1,-3-3,-3-1,-2-4,-5 3,-4 2,-4 1,1 1,-2-2,2-3,2 0,2-5,2 1,2 0,-3 1,1 1,-3 2,1 0,1 0,3 4,5 3,4 3,3 3,2 2,5 1,1 0,0 1,0-1,-2 1,0-1,-1 1,0-1,-1 0,0 0,0 3,-3 3,3 3,0 3,0 5,-2 7,0-3,-4 1,-2-3,-3-1,-1-1,-2-1,-1-1,-1 0,1-1,-1 1,-5 0,-4-3,1 0,-2-3,-2 3,-3-1,-2 0,-2 1,-1-2,0 1,2-3,-1-2,0-2,1-2,1-1,1-1,1 0,0 0,1-1,0 4,3-3,3-3,4-7,1-9,3-3,1-1,0-8,0-2,1 2,0 0,-4 1,0 3,-3 6,-2 3,-3 3,-2 1,-1 4,1 3</inkml:trace>
  <inkml:trace contextRef="#ctx0" brushRef="#br3" timeOffset="18405.2">1806 1074,'0'0,"0"-2,-3-5,0 1</inkml:trace>
  <inkml:trace contextRef="#ctx0" brushRef="#br4" timeOffset="41015.58">1776 847,'0'0,"2"0,8 0,2 0,3 0,1 0,1 0,3 0,-1 0,3 0,-1 0,0 0,4 0,2 0,-5 3,-1 0,-2 0,-3 0,0-1,-1-1,-1 0,1-1,-1 0,1 0,0 0,0-1,0 1,0 0,0 0,0-3,0 0,-2-3,-1-3,0-2,-3-2,1-1,1-1,-2 0,1-1,1 3,1 1,1 0,-2-1,0-3,1-1,1-1,-2 1,-3 0,0 0,-1 1,-3 1,-1 0,-1 0,2 2,-1 2,3-4,-1-1,0 0,-2-1,-1 1,0 0,-5 0,-3-2,-3 2,-3 4,-2 1,-1 0,-3 2,-1 2,0 3,1 1,-3 2,2 1,0 0,1 0,1 1,0-1,-1 1,-1-1,1 0,1 0,0-3,1 0,-3 0,1 0,0 1,0 1,1 1,-2-1,0 1,1 0,0 1,1-1,1 0,1 0,2-3,5-3,2-3,6 0,4-2,5 3,3 1,6 2,0 2,1 2,0 0,-1 1,-1 1,2-1,0 1,-1-1,0 0,2 0,2 0,0 0,-2 0,0 0,-2 0,-1 0,2 0,2 3,3 1,-3 2,1 0,-1 1,-2 0,-1 2,-2-2,-3 2,-1 0,0 0,-3 1,1 1,1-2,1 1,1-1,0-3,2 1,-3 1,0-1,0 5,1 5,-2 1,-6-2,-6-10,-5-12,-5-8,-2-4,1-1,-1-1,0 1,3 1,2 1,3 1,1 0,3 10,1 9,0 7,0 4,1 3,-1 1,1-1,-1 1,-3-5,-3-3,-1-6,2-7,-3-2,2-3,-2-3,-1-2,-3-1,-1-1,-1-1,0 4,-2 2,1 4,-4 2,1 2,-1 2,-1 0,-1-2,2-1,1 1,0 0,-1 0,-3 1,1 1,0-1,2 1,1 0,1 1,1-1,1 0,0 0,0 0,0 0,1 0,-1 0,-1 0,1 0,0 0,-3 0,-3 0,0 0,0 0,-2 0,-1 0,-2 0,1-3,2-6,3-4,4-5,5-1,4 0,1 2,-4 5,-2 5,-6 2,0 3,-4 1,1 2,0 0,2-1,0 1,0-6,0-1,0-1,2 2,0 2,1 0,0 2,-2-3,-3 1,0 0,3-2,2 0,-2 1,-2 1,-4 1,1 1,1 1,2 0,2 0,1 0,1 0,0 0,1 0,0 0,-2 0,-1 1,0-1,0 0,1 0,1-1,0-1,1-2,0 1,0 1,0 0,-3 1,0 0,0 1,-6 0,1-3,0 0,2 0,2 1,2 0,0 1,2 0,0 1,0 0,0 0,0 0,1 0,-4 0,-3 0,2 3,2 1,0-1,-1-1,-4 3,4 2,4 3,4 2,1-1,0 0,1 1,0-2,1 1,-2 3,0 2,0 0,0 1,-2-1,2 0,-1 0,1 0,3-1,2 0,2 1,1-1,0 3,2 0,2-3,0 0,4-2,2-2,2-3,-1 0,2-2,-1-2,-1 2,1-2,3 0,2 1,-3 3,1-1,-1 2,1 2,0-2,0-2,4-1,0-3,0 1,0 0,5-1,-1 2,3 3,-1 2,1-1,-2-1,-2-3,2-1,3-2,6-2,-2 1,-1-2,-2 1,1 0,-3 2,0 1,-2 0,-2-1,-2 3,-2-1,-1 0,-1-1,0-1,3-1,0-1,0 1,2-1,6-1,-1 1,0 0,-3 0,-2 0,-2 0,-1 0,-1 0,1 0,1 0,0 0,-1 0,0 0,-1 0,0 0,-1 0,0 0,0 0,0 0,0 0,3 0,1 0,-1-3,-1 0,0 0,-1-3,0 1,0-2,-4-3,0-1,0 1,0-1,1-4,4 2,-2 0,-4-1,-2 0,-4-1,-2 1,1-1,2 3,0 6,-1 6,-1 15,-2 4,0 7,-2 3,0-2,0 2,0 0,-3-3,-3-3,-4-5,1 0,-1-2,-5 0,-1-3,-4-1,0-3,0-3,1-2,1-2,-2-1,1-1,-5-1,0 1,-2-1,-5 1,3 0,-4 0,-1-1,0 1,1 0,3 0,1 0,3 0,3 0,-3 0,2 0,1 0,2 0,-2 0,2 0,-2 0,-2 0,-2 0,2 0,1 0,-4 0,-4 0,-1 0,2 0,-1 0,5 0,3 0,2 0,3 0,2 0,1 0,0 0,1 0,-4 0,1 0,-1 0,0 0,2 0,-1-2,2-5,-1-2,1 1,-3-3,0 3,0 1,0-1,1-1,-2 2,-3-3,0-3,2 1,0-1,2 2,1 0,2 3,2-1,1-1,1 1,-5 3,0-2,2-1,3-1,4-3,2 0,3-2,2 0,0-3,0-1,1 1,-1 0,1 1,-1 0,3-2,4 4,-1 0,0 0,-2 1,2 0,2-1,2 1,-1-1,2 0,0 3,-1 0,0 0,1-1,2-3,0-1,4-1,-2 1,0 3,0 3,-3 2,-1 2,1-1,0-1,1 2,1 0,0 3,1-2,0 2,4-3,-1 1,0 2,0 0,-1 2,3 1,-2 1,1 0,-1 0,-1 0,-1 0,-1 0,1 1,-1-4,0 0,0 0,0 0,-1 1,2 1,-1 0,0 1,0 0,0 0,3 0,0 1,1-1,-2 0,0 0,3 0,-1 0,-1 0,0 0,-2 0,1 0,-2 0,1 0,-1 0,3 0,0 0,0 0,-1 0,0 0,-1 0,0 0,-3 6,-2 0,4 0,4-1,0-1,1-2,-1 2,-1 0,-2-1,1 3,-2-2,3 1,1-2,-1-1,-1-1,0-1,-1 0,0 3,-1 0,0 3,-3 2,0 3,0-1,0 1,-2 1,1 1,4-2,0-3,1-2,1 3,-1 2,-2 2,-5 1,-5-2,-7-2,-5-1,-3-2,-3-2,-1-2,-2-1,1-1,3-4,0-1,1-2,-1 0,-1-3,0 2,0-2,-4 2,0 2,-6-2,0-2,-6 2,3 1,1 2,-6-5,-1 1,3 1,3 2,4 1,2-1,4 1,1 1,1 0,-3 2,-3-3,1 1,0 0,0 0,3 1,0 1,1 1,0 0,1 0,0 0,0 0,-2 0,-2 0,1 0,1 0,0 0,1 1,0-1,0-1,-2 1,0 0,0 0,1 0,0 0,0 0,2 0,-4 0,1 0,0 0,0 0,2 0,-1 3,2 1,-4 2,1-1,0 0,1 2,0 2,1-2,3 3,0-2,1 0,3 6,-1 1,2 1,3 0,1 1,2-1,1 0,1 0,0-1,0 1,1-1,-1 0,0 3,1 0,-1 0,0 0,0-1,0-1,0 3,0-1,-3 0,-3-3,-1-1,2-1,0 3,2 3,2 2,0-1,0-1,1 2,-5-4,-4-4,-4-4,-1-4,-1-3,-1-1,0-1,-3-4,3-3,4-3,3-2,1 1,-1-4,2-1,4 3,5 3,8 3,4 3,-1 5,2 1,-1 4,-2 3,3 3,0-2,-3 2,1 3,0-1,0-1,-3 1,2-3,-4 1,-2-1,1 2,-1 0,1 1,-2 0,3 1,2 4,1 2,2 0,1-3,1 2,0 1,0-3,-2 2,2 1,0 0,-2 0,-3-2,0-5,0 3,-2-2,-5-2,-5-3,-5-4,-3-2,-4-2,-1-2,0-3,-1-4,2-3,5-3,2-1,3-4,3 0,0-4,-1 3,-1 2,-2 1,0 0,0 2,2-1,-6 0,2 1,-3-1,-2 0,3 0,-2 0,2 0,-3-7,1-2,3 0,-5 3,0 3,2 2,2 1,5 3,6 4,9 3,9 5,3 2,-2 4,4 10,9 5,7 2,-2-3,15 13,-5 0,16 7,-4 3,-5-4,0 1,-10-8,-2-5,-2-6,-4 0,-2-3,-6-3,8 4,5-3,0-3,-1-1,-6-1,-3-2,-5-2,-5-3,-3-1,-3-2,-1-1,-1 0,-1-1,3 1,4 0,-1-1,1 1,-2 0,-1 0,2 0,-1 0,0 0,-2 0,0-3,-4-3,-3-12,-7 0,-9-2,-2 1,-1 0,-1-4,1-3,2 1,2 1,3 0,0-1,2 1,0 3,0 7,1 8,2 14,0 6,4 8,-2 1,3 0,-1 1,2-1,-2-2,2-1,1-3,1 0,-1-2,1-3,1 0,0-3,2-3,3 1,1-2,0-2,0 0,-1-2,0 0,-1-1,-10 0,-6 0,-6 0,-24-4,-8-11,-6-7,3-2,5 0,9-2,3-1,4 5,6 2,4 3,5 1,2-2,2 1,2-1,6 1,3 4,3 3,-1 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52:50.364"/>
    </inkml:context>
    <inkml:brush xml:id="br0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0746.34473"/>
      <inkml:brushProperty name="anchorY" value="-8436.3125"/>
      <inkml:brushProperty name="scaleFactor" value="0.5"/>
    </inkml:brush>
    <inkml:brush xml:id="br1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2270.6748"/>
      <inkml:brushProperty name="anchorY" value="-9095.79297"/>
      <inkml:brushProperty name="scaleFactor" value="0.5"/>
    </inkml:brush>
  </inkml:definitions>
  <inkml:trace contextRef="#ctx0" brushRef="#br0">667 1051,'0'0,"-5"-3,-8-3,-2-4,0-1,3-3,1-4,-1 0,3-1,8 3,6 2,5 3,6 4,2 3,4 1,4 2,-2 2,-1-1,-2 1,-2-1,-2 1,-1-1,-1 0,0 0,0 0,0 0,5 3,4 0,1 1,-2-2,-2 3,-1-1,-3 0,3 2,1-1,6-1,0-1,1-1,1 0,-2-2,0-3,-3-3,-2-4,0 1,-2 1,-3 0,0-8,0 1,-4 0,-3-1,0 3,-4 0,2-2,-2-1,-1 0,-2-1,-2 1,0 0,0 0,1-2,1-1,0 1,2 1,3 0,0 1,-2-3,2 3,-2 1,2 1,1 2,2 1,2 0,1-1,-2-1,0-1,0-1,1 4,-2-1,-1 0,2 2,-2 0,-3-7,1 1,1 0,-2 0,-1 1,-2-1,2 1,-2-1,0 1,-1 0,4 3,0 0,0 0,-2-3,-2-5,-1 0,-4 3,-6 7,-11 7,-8 7,-5 5,-5 1,2 2,4-2,4-2,2 0,2-1,4-3,1 3,1-2,2 2,-6 1,0 0,0-1,2-2,0-2,2-2,0 0,2-1,0 0,-3-1,-3 1,-3 3,0 0,1 0,0 2,1 0,2-1,1-1,2 2,1 0,-3-2,1 0,-3-1,1-1,0-1,-1 0,0 0,1 0,2 0,1 0,1-1,0 1,1 0,-3 0,0 0,0 0,1 0,-3 0,1 0,0 0,1 0,1 0,1-6,0 0,-2 0,-1 1,1 1,1-1,0 1,-2-3,-6 1,0-1,1 0,3 2,-5-2,-2-2,-7-7,-1 0,0 0,3-1,5 1,4 0,4-3,5 1,3-1,3 2,1 0,1 10,3 6,1 8,2 7,0 6,1 5,0 0,1-1,-1-2,3-2,3-2,4 1,1-3,3-1,1-1,3-3,1-3,0 0,-4 1,-1 1,0 2,2 2,1 0,0 1,0-3,0 0,-4 0,-1-2,4 4,-4 0,1-2,1 0,-3 1,0 0,0-2,1 0,-2 7,-2 0,0 5,2-4,-3-1,3 2,-3 2,2-1,1 3,1 1,2-1,-2-2,-2-1,-4-3,2-1,1-2,-1 1,2-2,-2 1,-2 0,-10-3,-5-4,-1-5,-2-9,-5-11,3-3,0-6,0-5,4-3,2 0,-3-3,0 7,1 4,0 4,-1 7,2-1,3-5,-5 3,3-3,-1 1,1 1,2 1,0 1,-2 0,-1 2,1 0,4 3,9 3,8 3,4 3,6 1,0 2,9 1,2-1,8 1,-4-1,-3 1,-6-1,2 0,-4 0,-2 0,-4 0,-2 0,2 0,1 0,0 0,0 0,-3 0,3 0,-1 0,-1 0,-1 0,1 0,1 0,-2 0,0 0,-1 0,2 0,0 0,-1 0,-1 0,-6 0,-13 0,-13 0,-12 0,-11 6,-1 1,-1-1,6-1,4-1,6-2,4-1,-3 0,1-1,-8 3,2 0,1-1,2 1,4-2,2 3,2 0,5 2,-3 0,-3 2,3 2,-3 7,0 0,3 0,4 0,4-1,2 0,6 3,5-1,7 1,5-5,3-3,0-1,-1-3,-1-2,-1-2,-1-2,-1 0,-1-1,0-1,3 1,3 0,0-1,-1 1,0 0,-5-6,-4-4,-4-5,-4-2,-4-8,-8-3,-1 1,-9 5,-1 2,2 3,1 5,4 10,3 9,2 18,-1 4,1 8,3-2,1-4,2-4,3-1,5-6,7-6,2-6,5-3,4-3,-3 4,1-1,-1 1,-4-5,-5-5,-5-18,-3-5,-2-7,-5-6,-3 2,-4 5,-6 11,-2 11,3 10,-6 11,3 8,3 7,5 0,4 0,5-2,6-6,4-5,9-4,6-7,1-3,2-13,-1-7,-3-5,-2-4,-3 2,2 11,-4 10,-15 10,-1-1,1-1,0 0,0 1,-1-1,1 1,0 0,-1-1,1 1,0 0,-1-1,1 1,-1 0,1-1,-1 1,1 0,-1 0,0 0,1 0,-1 0,11 26,3 26,1 3,0-3,1-10,3-12,0-12,0-8,-1-7,-1-4,-1-1,0-2,-1 1,1-3,-4-8,-4-13,-2-1,-3-11,2 3,-2 2,-3 26,-4 18,-1 15,0 5,4-2,4-5,4-17,0-9,4-19,-3-10,-1-10,-2-12,-2 3,-1 6,-1 8,-5 13,1 12,-1 14,1 11,1 5,1 6,6-3,4-5,3-4,6-5,3-10,-1-12,-4-13,-5-4,-7-9,-6-1,-6 4,-4 8,9 27,1 0,1-1,-1 1,-1 0,1 0,0 0,0 0,-1 1,0-1,-25-8,17 13,3-2,1 0,-1 1,1 0,-1 1,1-1,-48 24,2 1,9 1,12-3,11-3,11-6,12-15,-1 0,-1 0,0-1,1 1,-1 0,1-1,-1 1,1-1,-1 1,1-1,-1 1,1-1,-1 1,1-1,0 1,-1-1,1 0,0 1,-1-1,1 0,0 0,0 1,0-1,29 7,7-4,10-5,-3-1,0-7,-5-3,-10-2,-6-2,-8 1,-3-1,5 1,3 0,1-2,0 2,-2 1,-1 3,0 1,-2 0,-1 2,1-1,2 2,-3 0,-4 1,1 2,-1 1,-5 11,-6 5,-2 3,-4 2,-4-3,-1 1,-6 5,-1-3,2 0,1-1,0 0,1-4,3 0,3-3,-1 0,3 5,-1 0,0 2,0-3,0 0,-1 0,-1-3,0 4,0 0,-5-2,-5 4,0 0,-1 0,1 3,4 0,4-3</inkml:trace>
  <inkml:trace contextRef="#ctx0" brushRef="#br1" timeOffset="1408.91">1151 718,'0'0,"-3"0,-3 0,-3 0,-3 0,-1 0,-5 0,-4 0,0 0,-2 0,1-3,-2-6,2 0,5-3,2-1,5-4,3-1,4 0,2 0,1 0,4 5,4 3,3 3,2 4,3 1,0 5,0 4,4 3,0 3,0 1,-1-2,-4 0,2 1,0 1,0 2,3 2,0-3,-4-1,0 0,2 0,0 0,3 3,0-2,-1-4,0-2,-5-7,-4-5,-3-6,-4-2,-1-6,-8 1,-10 9,-3 4,-8 6,-1 2,-1 3,2 0,0-2,3-1,2-2,5-1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0T23:53:13.727"/>
    </inkml:context>
    <inkml:brush xml:id="br0">
      <inkml:brushProperty name="width" value="0.2" units="cm"/>
      <inkml:brushProperty name="height" value="0.2" units="cm"/>
      <inkml:brushProperty name="color" value="#AE198D"/>
      <inkml:brushProperty name="ignorePressure" value="1"/>
      <inkml:brushProperty name="inkEffects" value="galaxy"/>
      <inkml:brushProperty name="anchorX" value="-11182.7373"/>
      <inkml:brushProperty name="anchorY" value="-8141.04053"/>
      <inkml:brushProperty name="scaleFactor" value="0.5"/>
    </inkml:brush>
  </inkml:definitions>
  <inkml:trace contextRef="#ctx0" brushRef="#br0">380 621,'0'0,"0"-2,0-8,0-5,0-3,0-1,0-1,-3 2,0 0,-3-1,-3 0,1 0,2 1,1 1,1-5,3 0,0 1,1 1,3-5,6 2,4 0,2 2,1 3,1 3,0 6,5-1,1 4,-5-4,0 1,-2 2,-2 1,1 2,0 2,-1-2,1-2,-1-3,1 1,3 1,0-4,-2-5,1 2,0 1,0 4,3 1,2 1,0 3,-1 1,1-2,3 2,-2 0,-2 0,-1 2,-2 0,-1 1,-1 0,-1 0,0 0,2 0,1 0,0 0,0 0,-2 0,1 0,-1 0,-1 0,0 0,0 0,0 0,0 0,0 0,0 0,0 0,0 0,0 0,3 0,1 0,2 0,0 0,-1 0,2 0,-2 0,0 0,-2 0,0 0,1 0,-1 0,4 0,-2 0,0 0,-1 0,-2 0,-1 0,3 0,3 0,2 0,-1 3,-3 3,0 4,5 4,-4 3,-1-2,-2-3,-2-1,0 3,-1-2,-3 1,2 6,-2 1,-3 3,-2 0,0-1,-2-2,-1-2,-2-1,0-1,-2-1,0 0,0 0,-3-3,-4-4,-2-2,-3-3,-2-1,-7-2,2-3,4-4,3-3,1-2,1-5,2-1,-1 2,-1-2,-1-3,-2 1,-1 3,-1 1,0 4,0 5,-3-1,-1 2,1 2,0 2,1 1,4-6,-3 1,0-3,1 1,-1 1,0 3,-5 1,-1 1,-2 2,0-4,2 2,2-4,2 1,1 0,2 2,0 0,0 2,0 0,0 1,-3 0,0 0,0 1,0-1,2 0,-1 0,2 0,-4 0,-5 0,-1 0,-1 0,-2 0,2 0,2 0,3 0,-1 0,-1 0,1 0,2 0,1 0,-2 0,4 3,2 0,0 0,1 0,0 2,-1-1,-2 0,-1 1,0 0,1 3,0-2,0-1,-2-1,1 1,0-1,0 0,4 2,1-2,-3 0,1-1,-2 2,1-1,0 0,0-2,0 6,-5 2,-4 0,-2-1,-2 0,-2-2,0-2,0-1,3-2,9-1,10-1,8 0,14 0,5-1,9 1,1 0,-1 0,3-1,1-2,-2 0,-7-3,3 0,-6-2,-1 1,-2 2,8-2,0-2,11-1,6 0,4 3,-2 2,-1-5,-3 2,-7 1,-5 2,-5-1,3 0,4 0,1 0,-5-2,-2 1,-3 2,-6-1,-1 0,-1 2,0 1,6 1,2 1,-3-2,-1 0,0 0,-1 1,2-3,4 1,12 0,0 1,1 1,1 1,4 1,-3 0,-4 0,-2 0,-5 0,-3 0,0 0,-2-3,2 0,-1 0,-2 1,-1 0,-1 1,2 0,6 4,-1 3,0 3,1 9,-2 2,-2 1,-5 0,1 1,0 6,2-2,-4-1,1-6,-1-2,-1-5,0-4,1-4,2-2,1-2,0 0,0-1,2 0,0 0,-2 1,0 0,-1-1,0 1,-2 0,1-3,-1 0,0 0,-1-2,4 0,1 1,-1 0,-1 2,0-2,-1 1,0-1,0 2,-1 0,0 1,0 1,0 0,0 0,0 0,0 0,0 0,0 0,0 0,0 0,1 1,-4 1,0 5,0-1,-3 2,-2 3,-2 1,-2 2,-2 0,-1 1,0 1,0-1,-1 4,1-1,-1 1,1-2,0 3,-3 6,-3-4,0-1,-3-2,-1-2,-3-4,0-1,1 3,0-2,3-1,-4 2,3-1,-2-2,-3-3,-5 1,0 0,0-1,1 1,1-1,4 0,1-1,0-2,1-1,-2 1,1-1,-5 3,1-2,-1 0,0 1,1 0,-3 1,2-1,-4 2,1-1,4 1,-2-1,2-1,0 0,1 0,0-2,0 2,1-1,0-1,0-1,-3-2,0 3,-1 0,2-1,0 0,1 2,0-1,3 2,1 0,0 5,0 2,2 1,2 2,6-3,5-3,5-3,3-3,3 0,1 0,1-1,0-1,1-1,-2 0,1-1,-1 0,1 0,-1 0,0-1,0 1,0 0,0 0,0 3,1 0,-1 6,0 0,-3 2,0 2,0 0,0-1,2-4,0 1,-3 1,1 1,0-2,0 2,-1 0,0 1,3 2,-1 0,-3 4,-3 0,-2 0,-2 0,-2-1,-4 0,-4-1,1-1,-4 0,-4-3,-1 0,-2-3,0-3,0 1,0-1,-2 0,0 3,4 2,-3-2,-2-1,0 1,1 0,0-1,2-2,0-1,1-2,-2-2,0-1,0-9,3-3,2-7,3-7,3-1,3 1,1-1,3 3,0 2,-3 2,0 2,-2 2,0 1,0 0,1-3,2 0,0-2,2-1,0 1,3 2,3 3,1 1,7 5,3 2,2 3,6 5,-4 5,-3 3,0 3,-1 9,-3 0,-1 1,2 2,4-1,-2 1,-4-1,-3-2,-4-2,-3-2,-2-1,-4 3,-3-4,-10-3,-3-7,1-6,4-9,4-10,4-6,2-4,3 0,1 0,0 3,-2 4,-3 5,-4 6,-5 11,-6 6,-1 7,0-1,1 3,2 0,0 0,2 4,0 0,1 1,0-5,3 0,3 0,0-1,0 0,-2 1,-1 1,-1-3,-1-1,-1-2,0 1,0 0,-1-2,1 5,0-2,-1 1,1-3,-6 2,0-3,-1-3,2-1,1-2,2 2,0 0,-1-1,-1-1,1-1,1 0,0-1,-2 0,0 0,-2 0,0 0,-2-3,1 0,-1-3,1 0,1 1,2 1,5-1,-3 0,2 2,-1-3,1 1,-1 1,1 1,0 1,-1 1,-2 1,0 0,0 0,0 0,4-3,-2 0,-3 0,-3 0,0-1,1-1,1 2,2 0,0 1,2 1,1 0,0 1,0-3,0-6,0 0,-3-5,3-2,0 1,-2 1,2 0,1-2,0 1,0 1,3 0,2-1,1 1,-1-1,-2 1,2-1,-1 0,-2 2,0 1,2 0,-1 3,-1-1,0 2,-2-7,0-1,-1-2,0 3,0 4,0 0,2 1,1 1,0 3,-1 2,0 2,-1 3,-3 5,-1 1,0 5,0 2,1-2,3 2,2-1,-1 1,0 0,0 1,-1 0,3 0,0 0,-1-3,2 0,0 0,2 1,2 0,2 1,2 1,1-1,0 1,2 1,2 2,4-3,-1 1,6 1,2-2,-1-1,0 0,0 0,1-2,-3-1,0-2,1 0,1 1,0-2,1-1,0-3,1-1,3-2,4 0,2 1,0 1,-4 3,-2-1,0 0,3-2,0 0,-2-2,6 0,-1-1,-1 0,1 0,1-1,-2 1,-1 0,1 0,1 0,-1 0,-2 0,-1 0,-3 0,6 0,2 0,-1 0,-1 0,-2 0,1 0,-1 0,1 0,5 0,2 0,-1 0,0 0,-2 0,-3 0,-3 0,-2 0,-2 0,0 0,1 0,1 0,3 0,-1 0,0 0,2 0,-2 0,0 0,-2 0,2 0,0 0,1 0,0 0,-1 0,-1 0,1 0,-1 0,0 0,-4 3,-1 0,2 0,0 0,0-1,0-1,1 0,-2-1,1 0,-1 0,0 0,13 0,-1 0,1-4,-3 1,-3 0,-5-3,-2 1,-2 1,-1 1,1 1,1-3,-6 2,-12 6,-6 0,-8 2,1 2,-7 0,-3-2,1-1,-1 5,-1-2,-1 0,0-2,-4-1,-4-2,4-1,3-1,1 0,5 0,2-1,0 1,-1 0,-2 0,1-1,2 1,-1 0,-1 0,1 0,1 0,3 0,1 0,-1 0,-3 0,0 0,-1 0,-2 0,-2 0,1 0,3 0,2 0,2 0,2 0,2 0,-3 0,0 0,0 0,-2 0,-3 0,1 0,0 0,0 0,0 0,3 0,0 0,2 0,1 0,0 0,1 0,0 0,-2 0,-1-2,0-2,3-2,1 1,1-3,3-2,0 1,-1-4,-1-1,-1-2,-1 0,3 0,-1 3,0 0,-4-2,-1-1,0-1,0 1,3-1,1 1,0 1,3-1,0 1,-1 3,-1 3,-1 3,0 3,-5-2,0-1,3-3,0-5,4-2,6-2,6 1,6 2,1 2,-1 0,2 3,2 2,4 3,1 6,1 13,-2 4,-4 4,-4-1,-3 0,1-2,2 2,2-1,8-1,2-4,2-4,2-4,-1-1,-1-1,-2-2,-1-1,-1 2,2 0,-1-1,3 2,5 0,0 2,-1-1,1-1,-9-1,-14-2,-12 0,-9-2,-11 0,3-3,0-3,3-4,3 1,2-5,1-1,-1-1,0 0,-3 3,1-1,0 2,2-1,3-1,5 0,1 0,-1 2,-4 3,-4 9,-7 6,-4 4,4 4,-5 2,4 1,5-1,5 1,7-1,3 0,7-4,5-3,4-3,3-2,2-3,1-7,0-3,3-10,-3-2,0-5,5-10,2-3,4-3,-1 6,-2 6,-2 5,-3 5,2-3,-2 5,-4-3,-1 2,0 4,-4 1,-2 0,-1 1,2 0,-2-1,2 3,-2-1,5 0,4-3,1-8,2 0,2-1,3 3,-1 4,-4 1,-2 6,-1 3,1 2,0 4,0 0,-3 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1345 739 5112,'0'0'1064,"0"0"-67,0 0-265,0 0-57,5 0 17,14 0-4,-14 0-31,-5 0 0,-8 0 13,-25 0-54,32 0-583,1 0 1,-1 0-1,0 0 1,0 0 0,0 0-1,0 0 1,0 0-1,1 0 1,-1 1 0,0-1-34,0 0 41,0 1-11,1-1 1,-1 0-1,0 1 0,1-1 0,-1 0 0,1 1 0,-1-1 0,0 0 0,1 1 0,-1 0-30,1-1 49,-1 1-1,1-1 0,0 1 1,0-1-1,0 0 1,-1 0-1,1 1 1,-1-1-1,1 0 0,-1 1 1,1-1-1,-1 0 1,0 1-49,1-1 5,0 0 0,0 0 0,0 0 0,0 0 0,0 0 0,0 0 0,0 0 0,0 0 0,0 0 0,0 0 0,0 0 1,0 0-1,0 0 0,0 0 0,0 0 0,0 0 0,0 0 0,0 1 0,0-1 0,0 0 0,0 0 0,-1 0 0,1 0 1,0 0-1,0 0 0,0 0 0,0 0 0,0 0 0,0 0 0,0 0 0,0 0 0,0 0 0,0 0 0,0 0 0,0 0 1,0 0-1,0 0 0,1 1 0,-1-1 0,0 0 0,0 0 0,0 0 0,0 0 0,0 0 0,0 0 0,0 0 0,0 0 1,0 0-6,0 0 9,0 0 1,0 0 0,0 0-1,0 0 1,0 0 0,0 0-1,0 0 1,0 0 0,0 0-1,0 0 1,0 0 0,0 0-1,0 0 1,0 0 0,-1 0-1,1 0 1,0 0 0,0 0-1,0 0 1,0 0 0,0 0-1,0 0 1,0 0 0,0 0-1,0 0 1,0 0 0,0 0-1,0 0 1,0 0 0,0 0-1,0 0 1,0 0 0,0 0-1,0 0 1,0 0 0,0 0-1,0 0 1,0 0 0,0 0-1,0 0 1,0 0 0,0 0-1,0 0 1,0 0 0,0 0-1,0 0 1,0 0 0,0 0-1,0 0 1,0 0 0,0 0-1,0 0 1,0 0 0,0 1-1,0-1 1,0 0 0,0 0-1,0 0 1,0 0 0,0 0-10,2 0 122,-3 0-17,-1 1 80,1 0 289,-2 0 388,-19-2 445,15 0-909,2 1-1,-5-2-397,9 2 9,-2 0 135,-1-1 0,1 1 0,-1 0-1,1 0 1,-2 0-144,1 1 114,0-1 1,2 0-1,-2 0 0,0 0 0,2 0 0,-5 0-114,5-1 72,0 1 0,0 0 0,0 0 0,-2 0-72,1 0 40,-21 0 168,-31-1 259,32 0-485,16 0 12,0 0 0,1 1 0,-1 0 1,-1 1 5,-8 0 81,2 0 0,-3-1-81,-17 4 132,15-3-201,9 0 60,0-1-1,0 0 1,-2 0 9,-6-1 277,16 1-279,0 0 1,0 0-1,-1 0 0,2 1 0,-2-1 2,-5 2-3,-5-2 14,-6 1-11,7 1-100,-11-1 81,-8 4 106,11-3-64,-46 9 371,61-11-365,0 1-1,-1 2-28,-9 1 18,3-2-22,1 1 0,-6 2 4,1 0-3,12-4-5,-10 4-146,-4 1 154,7-2 146,8-3-133,1 0 0,-1 0 0,1 0 0,-1 0-1,0 0-12,-10 8-41,9-6 64,-2 1 1,1-1 0,-1-1 0,-1 2-24,5-4 53,-10 7-29,10-5-7,0 0 0,-1-1-1,1 1 1,-1-1-1,1 0 1,-2 0-17,-23 7-95,14-4 178,-9 3 72,17-5-200,0-1 0,-1 1 1,1 1-1,0-1 0,-2 2 45,-1 0-36,7-2 72,-2 0 0,1 0 0,-1-1 0,1 1-36,-2 2-140,4-4 208,-1 1 4,-1 1-91,0 0 0,0-1 0,1 1 0,-1 1 1,0-1-1,0 1 0,1-2 0,-1 2 0,1 0 1,0 0 18,1-2 3,0-1 0,-1 0 1,1 0-1,0 1 1,-1-1-1,1 1 1,-1-1-1,1 1 0,-1-1-3,1 1 2,0-1-1,-1 0 0,1 1 0,0-1 1,-1 1-1,1-1 0,0 0 0,0 1 1,-1-1-1,1 1 0,0-1 0,0 1 0,0-1 1,-1 1-2,1 2-21,-1 1-1,1 4 22,0-4-41,0 0-1,0-2 0,-1 2 0,0 0 42,1-1 15,0-2-19,0 0 0,0 0-1,0 0 1,-1 0 0,1 0 0,0 0-1,0 0 1,0-1 0,0 1 0,1 0 0,-1 0-1,0 1 5,0-2 14,0 1-1,0 0 0,0-1 0,0 1 0,0-1 1,0 1-1,0 0 0,0-1 0,0 1 1,0-1-14,0 6 83,0-5-99,0 0 0,0 0-1,0 0 1,0 0 0,-1-1 0,1 1-1,-1 0 17,1 0-6,0-1 1,0 0-1,0 0 0,0 0 0,0 1 0,0-1 0,-1 0 0,1 0 0,0 1 0,0-1 0,0 0 0,0 0 0,0 1 0,0-1 1,0 0-1,0 0 0,1 1 6,0 1 3,0 0 0,-1-1 0,2 0 0,-1 1 0,1 0 0,-1 0 0,2 0-3,-2-1 55,3 8-173,-3-7 140,0-2-1,0 2 0,1 0 1,-1 0-1,0-1 0,0 1 1,2 0-22,-2-2-14,-1 0 14,1 0-1,-1 1 1,0-1-1,1 0 1,-1 0-1,1 1 1,-1-1-1,0 0 1,1 1-1,-1-1 0,1 1 1,1 1 12,-1 0 187,3 1-417,0 1-1,2 2 219,-2-4 164,0 2-156,1-1-1,-1 0 0,1-2 1,0 2-1,-1-1 0,4 1-7,-8-3 0,3 1 1,0-1-1,-1 1 0,1 0 0,-1 0 0,1 0 0,-1 1 1,2 0-1,-3 0 2,6 1 1,-7-3-3,0 0 0,0 0 0,0 0 0,1 0 0,-1 1 0,0-1 0,0 0 0,0 0 0,0 0 0,0 0 0,0 1 0,0-1 0,0 0 0,1 0 1,-1 0-1,0 0 0,0 1 0,0-1 0,0 0 0,0 0 0,0 0 0,0 1 0,0-1 0,0 0 0,0 0 0,0 0 0,0 1 0,0-1 0,-1 0 0,1 0 0,0 0 0,0 1 4,0-1-1,0 0 0,0 0 0,0 0 1,0 1-1,0-1 0,0 0 0,0 0 1,0 0-1,0 1 0,0-1 0,0 0 0,0 0 1,0 0-1,0 1 0,0-1 0,0 0 1,0 0-1,0 0 0,0 0 0,0 0 1,0 0-1,0 0 0,0 0 0,0 1 1,0-1-1,1 0 0,-1 0 0,0 0 1,0 0-1,0 0 0,0 1 0,0-1 1,1 0-1,-1 0 0,0 0 0,0 0-3,9 5 227,-7-5-201,-1 1 1,1-1 0,-1 1 0,1 0-1,0 0-26,0 0 0,0 1 0,1 0-6,12 7 171,-14-9-170,1 2 4,2-1 0,-1 1 0,1 0 1,-2-1 5,0 0 0,0 0-1,0 0 1,0-1 0,2 2-5,25 4 159,-29-6-159,6 2-6,0-1-1,1 1 1,-1 1-1,1-1 1,2 2 6,-8-3 37,1-1 0,-1 1 0,0-1 0,1 1 1,0-1-1,1 1-37,0 0 65,1-1 0,0 2 0,0-1-65,3 1-6,-1 0-7,0 1 1,0-1-1,4 0 13,18 5 76,-23-6-157,1 1 0,2 1 81,-3-1 14,0 0 0,-1 0 0,2-1-14,54 11 243,-25-2-103,-16-4-147,-14-4 7,1 0 0,-2 0 0,2-2 0,2 2 1,0-1-1,-1 0 1,8-1-1,-12 0 13,0 0-1,-1 1 1,1 0 0,0-1 0,0 1 0,0 0 0,0 1 0,0-1-13,-1 0 14,2 0 0,0 0 0,-1 0 1,3 1-15,4 0 7,-7-2-2,0 1 1,0-1-1,1 1 1,-1-1-1,1 0-5,3 0 34,0 0 0,0 1-1,0-1 1,0 1 0,0 1-34,12 1 27,-1 0-25,-4-2 24,3 1-26,-9 0 1,0 0-11,-1 0-1,6 0 11,25-1 26,-21 0 116,-9-1-113,-1 0 0,6 2-29,-9-1 18,0-1 1,-1 0-1,5 0-18,-4 0 16,0 0 0,0 1-1,1-1-15,-2 1-1,0-1 0,0 0 0,0 0 0,0 0 1,12 0-4,21 3 186,12-1-182,-21-3-18,-7 0 54,1 2-36,27 0 168,21-4-168,-41 2-23,20-2 17,-25 1 14,9-1 29,3-2-37,5 0 0,-9 1 2,-22 3 20,1 0 1,4-2-23,6-2 29,11-6-29,-12 4 4,-10 5-18,-2 0-1,4-1 15,0 0 48,0 1-1,9-6-47,-14 6 4,5-2-3,-1-1 19,1 3 0,2-3-20,18-2 40,-23 4-49,6-2 9,1-1 21,-2 0 230,-7 4-293,-2-1 32,1 0 0,-2 0 0,2 1 10,1-3-4,-3 2-2,9-5-16,-11 7 23,0 0 1,0 0-1,0 0 1,-1 1-1,1-1 1,0 0-1,-1 0 0,1 0 1,-1 0-1,1-2-1,-1 3 22,1-1 3,5-16-13,1 3-8,-5 11 1,0 1 0,-2-2 1,2 0-6,3-7 13,-3 8 14,-1-1 0,0 0-1,1-3-26,-2 4 38,1 0-1,-1-1 1,0 0-1,-1 2 1,1-2 0,-1-1-38,0-2-302,1 3 296,0 1-1,-1-1 1,0 0 0,-1 1-1,1-1 1,0 0 0,-1 1-1,0-1 1,-1-2 6,1 4 32,0-2 0,0 0 0,1 2 0,-1-2 0,2 0 0,-1 1 0,0-2-32,-2-4-45,1 5 46,0 1 0,0 0 1,1-1-1,-1 1 0,-1 0 0,1 0 1,-1 0-1,1 1 0,-2-2-1,-4-4-75,5 5 41,1 1 0,0-1 0,-1 1 0,0 1 0,0-1 1,0 0 33,-7-4 19,7 4 25,-1 0 1,0 0-1,0 1 1,0-1-1,0 1-44,-6-2 58,-2-1-77,-1 0 0,-1 2 19,-1-2-114,-4-2 114,-14-3-44,15 4 22,-6-2 22,13 2 98,-8-4-98,-17-9-252,-5 1 346,25 12-96,1 1 0,-8-1 2,-17-4-250,28 6 259,5 1 11,-6 0-20,-2-1 103,-7-3-103,-11-1 82,19 4-83,-4 0-3,-1 0 0,0 2 0,0-1 4,10 2 5,1-1 0,-4-1-5,-10 0-69,-9 0 59,-33-3 100,20 4-203,37 1 76,-2 0 102,0 0 0,-9-1-65,11 0 4,0 1 0,-1-1 0,-2 2-4,-2-1 27,-2 0-14,4 1-197,-6-2 184,-41 0-40,55 1 40,-55 3-153,0 0 4,36-1 321,3-1-94,-37 2-170,44-2 332,-4 0-240,-6 1 44,-7 0-249,-2 2 205,27-4 3,-31 3 5,31-2-14,-1-1 1,1 1 0,1 0 0,-2 1 5,0-1-3,2 0 1,-2 0 0,-2 1 2,-32 5-153,26-4 112,-23 6 365,16-4-372,12-2-69,1 0 62,-1 0 60,3-2 16,1 1 0,1-1 1,-2 0-1,1 0 0,0 0 0,-1 0-21,2-1-7,-1 1-1,1 0 1,0 0 0,-1-1-1,-1 1 8,-2 2-16,-11 3-16,11-5 10,1 0 0,-1 1 0,1 1 1,0-1-1,-1 1 22,-6 4 48,-1 0 1,-9 2-49,0 0-32,-11 1 32,29-9-2,1-1 1,-1 1-1,0 1 1,1 0-1,0 0 1,0 0 1,-16 8-127,13-7 105,5-3 21,0 1 0,0 0 0,0 0 1,0 0-1,-1 0 0,1 0 0,0 0 1,0 0-1,0 0 0,0 1 0,1-1 1,-4 5 1,-3 3-8,7-8-21,-1-1 20,1 1 1,0-1-1,0 0 1,-1 1-1,1-1 1,0 0 0,0 1-1,0-1 1,0 0-1,0 1 1,-1-1 0,1 1-1,0-1 1,0 0-1,0 0 1,0 0 0,0 1-1,0-1 8,-3 25-17,2-13-6,0-2 6,0-7-2,1 0 0,0 0 0,1 0 1,-1 0-1,0 0 0,1 0 0,0 3 19,0-5 9,-1-1 1,0 1-1,1 0 1,-1-1-1,1 1 1,-1 0-1,1 0 1,-1-1-1,1 1 1,-1 0-1,1 0 0,-1-1 1,0 1-1,1-1 1,0 1-1,0-1 1,0 1-10,2 0 6,1 3-20,-3-3 8,1 0 0,-1 0 0,0 0 1,1 0-1,-1 0 0,0 0 1,0 0-1,0 1 0,-1-1 0,1 1 1,0-1-1,0 2 6,0-3-5,2 3 3,1 3 2,0-2 8,-2-2-8,0-1 0,0 1 0,0-1 0,1 1 0,7 4 0,4 3 0,-3 3 48,-7-9-47,-4-1-2,2-1 0,-1 0 0,1-1 0,-1 2-1,1-1 1,-1 0 0,1-1 0,0 2 1,1-1 1,-1 0-1,1 0 1,-2 0-1,1 0 1,0 0-1,0 1 1,0 0-1,1 0 0,2 3-12,5 7 12,-3-4 64,-6-7-77,0 0-1,1 0 1,-1 0 0,1 0-1,-1 0 1,1 0-1,-1 0 1,0 0-1,1-1 1,0 1 13,4 0-69,0 1 0,0-1 69,-6-1 0,10 3 13,0 0 0,1 0-13,-1 0 22,6 3-22,29 5 103,-34-10-110,10 5 2,1 1 5,-21-7-1,8 4-41,1 0 100,9 1-58,33 8 14,-37-9-2,0 0 0,10 5-12,-15-5 0,1-1 0,-8-2-4,-1 0 0,0-1-1,1 1 1,0-1 0,-1 1 0,3-1 4,6 2-9,0 1-6,-4-1 8,1-1 1,1 0 6,-7-1 0,-1 1 1,1-1 0,0 1-1,-1 0 1,1 0 0,0 0 0,0 0-1,0 0 3,0 0 1,0 0-1,0 0 1,0 0-1,-1-1 1,1 0-1,0 0 1,0 1-4,5 0 11,1 0 1,-2 0 0,5 2-12,-6-1-10,1-1 1,0 0 0,0-1 0,0 0 9,2 0-12,-1 1-1,3 1 13,0 0 50,-1-1-1,1 0 0,9 0-49,-14-1 55,2 1 0,-1 0 1,2 0-56,14 2-20,29 3-36,-32-5 46,-14-1 72,2 1-1,4-1-61,19 5-95,16 0 95,-3-4 80,-18-1-30,56 0-60,-25 0 73,-20-2-1,21-1 61,-23 1-149,-17 1-49,14-3 75,-9 1-88,11-1 31,-27 3 67,2 0 0,4 1-10,2 0 9,-10 0 55,-1-1-1,2 1 1,-1 0 0,-1-1 0,3-1-64,7-4 204,7-2-204,-10 3-55,0 1 1,0 0 0,4 1 54,17-7-187,-4 2 122,4-1 102,-1 2 5,5-4-74,-33 11 31,0-1 1,1 0 0,-1 0 0,1-1-1,-2 1 1,2-1 0,5-1 0,3-3-7,0 3 0,0-2-1,0 1 1,7 0 7,-14 3 9,1-1 0,0 0 0,-1 0 0,1 0 0,-1 1 0,1-2-9,8-4 71,-9 5-33,1-1-1,-1-1 1,1 2 0,0-2-1,-1-1-37,5-2 16,-7 6-14,0-1-1,-1 1 1,1-1 0,-1 1-1,1-1 1,-2 1-1,2-3-1,-1 3 1,0-1-2,-1 2 0,1-2 0,0 0-1,-1 0 1,1 1 0,-1-1 0,0 0 1,1 0 0,-1 0 0,1 1 1,-1-1-1,1 0 1,0 1-1,-1 0 1,0 1 1,0-1-1,0 0 1,0 0-1,0 1 1,0-1-1,0 0 1,0 1-1,0-1-1,0-3-8,0-5-37,1 0-1,-1 0 1,-1-6 45,1 14-9,0 0 1,0 0-1,-1-1 1,1 1-1,-1-1 1,0 1-1,0-1 1,0 1 8,0 0-15,-1-1 11,-8-7 1,3 3-8,-1 0 0,2-1-1,-1 0 1,-3-5 11,-4-7-9,2 6 1,7 8-2,1 1 0,-4-3 10,-3-1-35,5 3 34,0 0-1,-1 1 0,1 0 1,-1 0 1,-3 0-27,0 0 1,1 1 0,-9-2 26,16 5 4,-13-4 45,7 2-62,0-1 0,0 2 1,-2-3 12,-18-7-2,-11-6 88,10 6-28,15 4-68,-2-1 10,-21-10-38,20 11 6,9 3 42,-1 2 0,1 0 0,0-1 0,-4 1-10,-3-1 90,2-1-90,2 1 38,-7-2-122,8 2 43,-1-1 0,1 2-1,-6-1 42,2 1-16,-15-3-91,-2 2 1,-8 1 106,37 2-1,-12-1 4,-5-2-3,7 1-41,-12 0 41,-11 0-38,-13 0 200,5 0-178,22 0-16,-12 2 32,-6 2-54,27 0 35,-28 0-76,8 0 71,31-2 24,1 0 0,-4 1 0,-2 1-86,5-2-33,4 0 43,84 3-523,10 3 777,-36-2-93,-38-2-91,14 0-69,-19-1-30,1 1 1,6 0 104,-9 1 10,-11-2 3,51 5 1,-29-3-161,21 5 147,-33-4-25,-10-2 39,-1-1 1,1 1 0,-1-2-1,1 1-14,17 1 8,0 2-1,5 1-7,7 6 304,-26-10-343,-1 2 1,0 0-1,1 1 0,-2-1 1,5 4 38,-5-6 1,-2 2 0,2-1 0,-1 0 0,3 1-1,12 3-2,-8-2-11,1 0 13,0 0-7,1 0 7,-10-2 18,-3-2-15,1 1 1,-1-1-1,0 1 1,0-1-1,1 1 1,-1 0-4,6 3-43,0-1 0,1 1 0,-1-1-1,8 2 44,10 4-40,-20-7 44,-1 1 0,1-1 0,0 1 0,-2-1 0,2 1 0,-1 0 0,-1 0 0,1 1 0,0 0-4,0 0 31,1 1 29,-1 0 0,1 1 1,2 4-61,0 1 32,-5-9-30,-1 1 1,1-2-1,0 2 0,-1-1 1,2 3-3,-2 0 15,0-4-4,-1 0 0,1 1 0,-1-1 0,1 0 0,-1-1 0,1 2 0,-1-1 0,0 0 0,0 1-11,3 17 84,-3-16-82,1 4-54,0-4 76,-1 0 8,1-1 1,-1 0-1,0 1 1,0-1 0,0 1-1,0-1 1,0 0-1,-1 1 1,0 2-33,-1 4 1,-1-1 0,-1 1-1,1-1-155,1-3 256,-1 0 0,0 2-101,-2 2-5,2-3 20,0-2 0,1 1 1,-2-1-1,1 1 0,-2 1-15,2-2-14,-1-1-1,2 0 1,-2 0 0,0 0-1,1 0 1,-4 0 14,-6 4 94,-6 2-94,10-5 7,-1-1 126,0 1 1,-8 1-134,12-4 166,0 1-163,0-1 0,0 0 0,-2-1-3,-8 2 19,-23 1-68,30-2 45,1 0 1,-8 3 3,10-3 22,0 0 0,-2 0-22,4-1 37,-2 1-1,-2 0-36,-20 6 35,-8 1-166,18-2 179,13-5-56,1 1-1,0-1 1,-1 0 0,1 0 0,-1 0 0,-2 0 8,-9 0 107,2 1-57,-53 2 34,54-4-128,-10-1 44,19 1-2,0 0 0,-4 1 2,-1-1-4,2 1 6,0-1 0,-5 2-2,-4 1 16,6-2-2,-2 0-37,-13 0 42,-5 1-19,-7 0-10,4 0 54,-8 0-44,35-2-10,0 1 0,-6 0 10,-5 1-37,11-2 32,1 0 0,-2 0 5,1 0-2,1 0 1,-1 0-1,1 0 2,-21 3-7,0-2 0,-18-2 7,17-2 57,15 2 130,-11-1-187,10 3 29,0-2 1,0 1 0,-1-2 0,1 0 0,-6-3-30,4 2-94,-10-2 94,-6 0-179,12 0 179,-19-1 0,20 4 20,-13-5-20,5 2 42,11 2-37,-3-2-5,-12-3 3,-22-2-69,45 8 54,0 1 0,1 0 0,-1-1 0,1-1 0,-1 0 12,2 1-20,3 1 38,1 0-1,0 1 1,0-1 0,-1 0 0,0 1-18,-33-8 175,16 3-193,-9-2 18,22 5-122,-5-3 132,4 3 4,5 1-15,1 1-1,-1-1 1,1 0-1,-1 0 1,1 0 0,-1-1 1,-30-24 78,23 17-76,5 7 3,1-1 1,-1 0 0,1 0 0,-4-1-6,-5-4 21,-5-3 6,12 8-24,0 0 0,0-1 0,1 1 1,-4-3-4,7 4 2,-10-7-15,-8-4 13,18 12-12,1 1 0,0 0 0,0-1 1,-1 1-1,1-1 0,-1 0 0,1 1 0,-1-1 0,1 0 1,-1 1-1,1-1 0,0 0 0,-1 0 12,-1-9-53,2 8 51,0 0-10,0 2 0,0-2 0,0 0 1,0 1-1,0-1 0,1 0 0,-1 1 1,1 0-1,-1 0 0,1-1 1,-1 1-1,1-1 0,0 1 12,3-10 2,-2 4 21,0 3-2,-1 1 0,1-1 1,-1-1-22,0 1-1,-1 3-3,0 0-1,0 0 1,0 0-1,0 0 1,0 0-1,0 0 1,1 0-1,-1 0 1,1 1-1,-1-1 5,4-5-56,0 1-1,0 0 1,0 0-1,0 0 1,1 0 56,12-11 45,-16 15-48,0 0 0,0 0-1,0 1 1,1-1 0,-1 0 0,0 1 0,0-1 0,1 0 3,8-3-68,7-3 17,9-2 14,-18 7 35,0-2-1,0 0 3,1 1-5,3-2 5,-6 2-33,-1 1 0,3-1 33,-3 0-49,1 1 0,2-1 49,-2 1-74,-2 1 68,-1 0-1,0 0 1,0-1-1,1 1 7,3-2 0,1 0 0,-1 0 0,0 1 0,3-1 0,6-1-9,6-4-8,-16 5 8,2 1-1,-1-1 1,-1 1-1,8 0 10,30-5 7,17-1 8,-3 3 2,-47 3-3,3 1-7,-1-1 0,8-2-7,-11 2 27,1-1 1,0 1-1,0 1 0,4 0-27,18-1 14,-9 0 44,57-4-18,-23 4 83,-28 1-31,-10 1 18,4 2-110,-6-1 131,14-1-131,-20-1 7,-3 0 30,-1 1 1,7 0-38,10 1 108,-11-1-2,5 2-106,-3-1-94,15-1 94,-16 0-53,0 0 0,6 2 53,42 7 83,-51-7-26,5-1-57,-6 0 17,0-1 1,1 2-18,2 1 14,4 0 36,8 3-50,-15-3-24,0 0 0,1-1 0,3-2 24,7 3-8,-8 1-7,-2-1 7,0-1 67,1 2 1,-1 1-1,9 3-59,-5-2-35,11 5 11,-21-9 107,0 1 1,0 0-1,3 2-83,10 5-197,-13-8 182,0 1-20,1-1 0,3 2 35,-6-3-540,3 3-6605,-3-2-3968</inkml:trace>
  <inkml:trace contextRef="#ctx0" brushRef="#br0" timeOffset="1">617 1200 1440,'9'-5'1126,"0"-1"1113,-13 7-1836,1 0 250,1 1 1,-2-1 0,1 0-1,0 1-653,3-1 1195,0-1 116,0-1-1164,0 0 1,0 0 0,1 1-1,-1 0 1,1-1 0,0 1-1,-1-1 1,1 0 0,0 1-1,0-1-147,0 0 104,3-3 249,1 2 0,1-2 1,-2 1-1,2 0 0,2 0-353,-3 0 167,1 0 0,-1 0-1,0 0 1,0-1 0,1 0-167,-2 2 156,-1-1 0,1 1 1,0-1-1,0 2 0,0-1 1,3-1-157,2-1 371,-13 6 1989,-4 0-1747,0 1 0,0 0-613,-21 13 254,24-14-158,1-1 0,-4 1-96,-4 2 49,31-16 86,-12 9-264,0 0 0,7-2 129,0 0-80,-12 5 67,-2-1 0,2 1 0,-1 0-1,1-1 1,-1 1 0,1 0-1,-1 0 1,1 0 13,1 1-35,-2-1-18,-7 1 470,-14 6 1047,-8 2-1464,14-4 851,12-4-734,2-1-59,8-2-159,18-9 399,24-11-298,-23 11 234,-24 10-257,9-5 39,1 1-16,-9 3 30,0 1-1,0-1 1,-1 2 0,2 0 0,1-1-30,1 0 35,-1 0 0,3-1-35,0-1-25,35-6-124,27-7 367,2 6 276,-40 6-522,-20 3 70,-1 0 0,11 0-42,7 1 73,46-4 214,18 1-247,-3 3 27,-61 0-42,-19 0 100,0 2 0,6 0-125,-7-1 179,0 0 0,8 0-179,-8-1-15,9 2 15,-9 0-3,7-1 3,-7 0 44,0-1 0,0 1 0,1 2 0,-1-1 0,7 3-44,-13-4 6,0 0 1,0 0-1,1-1 0,0 1-6,10 1 13,-5-1-2,-3 0-1,0 1-1,1-1-9,17 6 56,22 6-56,-40-11 213,-6-2-222,1 1 0,0-1 0,0 1 0,0 0 0,0-1 0,-1 1 0,1 0 0,0 1 0,0-1 0,0 0 0,0 0 9,-1 1-3,1-1 1,0 1 0,-1-1 0,1 1 0,1 0 2,-1-1-12,0-1-1,0 2 1,0-1 0,1 1 12,-2 0-5,1 0 1,0 0 0,0-1 0,1 0-1,-2 1 5,6 1 4,-6-2 3,1-1 0,-2 1 0,1 0-1,0-1 1,0 1 0,0-1 0,0 1 0,1 0-7,-1 0 3,-1-1 0,0 0 1,1 0-1,-1 1 0,1-1 1,-1 0-1,1 0 0,-1 0 0,0 0 1,1 1-1,-1-1-3,2 0-3,5 3-16,1 0 0,6 2 19,-14-4-14,1-1 1,27 13 206,-28-12-195,0-1 66,0 0-4,2 0-80,0 1 1,-1 0 0,0-1-1,1 1 1,-1 0 0,1 0 0,0 2 19,1-1 39,-3-2-21,0 0-24,0 0-9,4 1 378,-2 0 130,-5-2-434,-12-5-191,0 1 0,-11-6 132,8 3 235,6 4-464,-3-1-17,13 5 295,-1-1 1,0 0 0,0 0 0,1 0-1,-1 0 1,0-1-50,0 0 59,-1 0 0,0 0 0,0 1-59,-8-5-22,6 3 39,1 1 1,-4-2-18,-5-2-51,2 2 36,-1-1 0,-12-1 15,8 0 95,-1 0-95,1 0-13,2 2 0,-2-1-1,-8 1 14,10 1-116,-6-3 116,9 3-34,-1 0 0,-10-1 34,-89-5 211,79 6-269,15 2-37,-10-1 95,-41 0 9,48 1 2,1 1 0,-8 2-11,-7-1-5,-40 1-149,-12 3 176,78-5-10,-22 3-5,-1 1-7,25-2 9,0 0-1,1 0 1,-3 1-9,5-1 7,0-2-32,1 0-1,0 1 1,-4 0 25,-7 2-4,-21 4 20,16 0 201,5-2-347,7-2 194,0 0 0,-6 3-64,8-3-107,-2 1-1,-5 0 108,7-2 1,1 0 0,0 0 0,0 0 0,0 0 0,-1 2-1,-9 4 6,12-7-25,0 1-1,-1 0 1,1 0-1,-2 0 20,-7 7-54,6-5 68,-1 0 0,1-1 1,-5 3-15,-5 2-94,10-5 241,-19 11-411,24-14 297,0 0-2,0 0-36,0 0-9,0 0-14,0 0 7,0 0 44,7-2-7,8-4-92,0 1 1,0-1 0,3 2 75,12-4 122,-22 7-75,0-2 0,6-3-47,-9 5 8,17-10 7,-11 5 44,15-7-349,-15 9 290,0-1 0,0 1 0,1 1 0,0 0 0,0 1 0,24-4 142,5-3-142,-4 1-29,16 0 29,6 0-133,-41 5 108,3 1 25,12-1 25,-7 0-62,0 2 0,10 1 37,-24 0 1,13 0-236,23 0 354,-24 0 2,0 0-121,7 1 8,-10 0 144,1 1-152,-2-1-137,2 0 137,-14-1-17,0 0-1,0 1 1,5 2 17,4-1-35,8 1 35,-9-2-1,10 3 1,-4 0-107,-13-3 257,0 0 1,0 1 0,6 3-151,5 0-196,-13-3 216,0 1 0,2 0-20,-5-1 26,0-2-1,0 1 1,0 0-26,0 0 19,0 0 0,-2 0 1,6 2-20,3 1 42,-8-3 88,0 1 0,0-1 0,0 1 0,0 0 0,3 0-130,2 5-131,-5-5 109,-1-1 0,2 2-1,-1-1 1,1 3 22,-3-4-1,0-1 1,0 1 0,1 0-1,-1 0 1,1 0-1,-1 0 1,1 0-1,-2 0 1,3 0 0,3 2-31,-3-2 23,1 1 0,0 0 0,-1 0-1,1 0 1,1-1 0,-2 0 0,3-1 8,-4 1-42,8 1 344,6 6-69,-14-8-174,1 1 1,-1-1-1,-1 1 0,1 0 0,2-1-59,1 1-5990,-5-1-8127</inkml:trace>
  <inkml:trace contextRef="#ctx0" brushRef="#br0" timeOffset="2">356 1037 4664,'5'12'221,"-4"-11"886,-1-5 1326,0 3-2245,0 0 1,0 0-1,0 1 1,0-1-1,0 1 0,-1-1 1,1 0-1,0 0 1,0 1-1,-1-1-188,1 0 708,0 1 101,0 0-178,0 0 18,0 0 237,0 0 20,0 0-148,-3 8 108,2-1-512,0 0 0,1-1-1,-1 2 1,1 0-354,-1 0 104,-1 34 1069,-1-13-1092,3-24 142,-1 5 620,0-8-465,1-2-198,-1-6-115,1-1-1,-1 1 0,2 0 1,-1-1-65,1-1 172,-1-2-136,2-4-40,-2 10-2,1 0 0,-1 0-1,0 0 1,0-1 0,-1-1 6,-1 0 156,1 5 270,0 3-59,1 1-414,0-1 0,-1 0-1,1 1 1,0 1 47,0 7-21,0 0 9,-1-7 157,1 2 0,0-1 1,1 3-146,-1-7 42,0 0-29,0 0 0,1 0 0,-1 0-1,0 0 1,0 0 0,0 0 0,0 0 0,0 0 0,1 0-13,1-4 160,1-3-142,-1 0-4,-1-1 0,1 1 0,-2-1 1,1-3-15,-1 7-4,1-3-49,-1 2 83,1 0 1,-1 1 0,0-1-1,0 0 1,-1 1 0,1 0-31,-2-4-122,2 4 300,0 3-173,0 0 1,0 1-1,0-1 1,0 0 0,0 0-1,0 0 1,0 0 0,0 0-1,0 0 1,0 0-1,0 0 1,-1 0 0,1 0-1,0 1 1,0-1 0,0 0-1,0 0 1,0 0-1,0 0 1,0 0 0,0 0-1,0 0 1,0 0-1,0 0 1,-1 0 0,1 0-1,0 0 1,0 0 0,0 0-1,0 0 1,0 0-6,0 0 16,0 0 1,-1 0-1,1 0 0,0 0 1,0 0-1,0 0 1,0 0-1,-1 0 0,1 0 1,0 0-1,0 0 1,0 0-1,0 0 0,0 0 1,0 1-1,-1-1 0,1 0 1,0 0-1,0 0 1,0 0-1,0 0 0,0 1 1,0-1-1,0 0 1,0 0-17,-1 1 113,1 0-79,0 0 0,0 0 0,0 0 0,0-1 0,-1 1 1,1 0-1,0 0 0,0 0 0,1-1-34,-1 16 10,-2 31 360,2-44-265,0-2-61,1 8 5,0 2 139,-1 0-1,0 0 1,-1 0-1,0 0 1,-2 8-188,3-14 24,-1 1 1,1-1-1,0 1 1,0 2-25,0 1-56,0 3 63,0-6 11,1-3 129,-1-2-56,0 8-14,1 19 645,-1-24-842,0-2 164,0 0-1,0 0 1,0 1-1,0-2 0,1 1 1,-1 2-44,9 23-151,-8-17-12,1 1 0,0 1 163,0 5 185,1-5 201,-2-5-480,0-7 127,-1 0 10,4 14 105,-3-13-109,-1 1 0,1-1 1,0 0-1,-1 1 0,1-1 1,0 1-1,-1-1 0,1 1 1,0-1-1,0 0 0,2 1-39,2 4 49,13 17-49,-14-18 6,-1 0-57,1 0-1,-1 0 1,2 5 51,-5-9 10,1-1 1,-1 1-1,0 0 0,0 0 1,0-1-1,0 1 0,0 0 1,0 0-1,0 0 0,0 0 1,0 1-11,-1-1-17,2 2-154,1 1 137,0 0 1,0-1 0,0 1 0,3 3 33,11 14 400,-6-13-429,-9-5 29,1-2-1,-1 2 0,1-1 1,0 1-1,0 0 1,4 8 82,-2-4-115,1 0-72,0 0 0,2 6 105,-6-11 6,0 1-1,1 0 1,0-2-1,-1 3-5,6 5 56,-1 2 6,-3-6-113,-1 0-1,1 0 1,-2 0 0,1 2 51,-1-6 22,-1 0 0,1 0 0,0 0 0,-1 0 1,1 0-1,0 0 0,0 0 0,0 0 0,0 0-22,2 3 194,-2-3-191,0 1-1,0-1 1,0 0 0,1 0-1,-1 0 1,0 0 0,0 0-1,1 0-2,2 1-21,-1-1 41,-2 1 1,2 0-1,-1 0 0,0 1 0,0-2 1,0 1-1,-1 1 0,1-1 1,0 1-1,0 0-20,2 4 8,1-1 1,0 0 0,0-1-1,1 1-8,-5-4 0,2 1-1,-1 0 0,0 0 0,0-1 0,-1 2 0,2 1 1,-2-4-37,0 1 0,-1 0 0,1 0-1,0 1 1,-1-2 37,1 3 61,1 0 1,-1-1-1,0 1 0,2 2-61,0-1-25,0 1 0,0-2 1,1 1-1,1-1 0,-2 1 25,-2-3-42,1 0 59,0 1-1,0 0 0,-1 0 0,2 2-16,2 4-13,-2-4 113,-1 0 0,1-2 0,-1 2-1,1 0 1,-2 0-100,4 7-488,0-2 463,-4-7 40,0-1 0,0 0 0,0 1 0,0 0 1,0-1-1,-1 1 0,1 0 0,0 2-15,-1 1-47,1-2-1,0 2 1,0-1-1,0-1 1,1 3 47,-1-5-18,0 0 1,-1 1-1,0-1 1,1 0-1,-1 0 18,1 4 70,-1 0 57,1 1 1,-1 2-128,0 5 316,0-11-388,1 1 1,-1 0-1,1-2 0,0 2 0,0-1 0,-1 0 0,1 0 72,4 5 5,-1 1 0,0-1 0,4 4-5,-5-9 159,-1 0-217,0 1-1,1-1 1,-1-1 0,1 0-1,0 1 1,1 1 58,6 2-116,3 3 116,-8-6 3,-1-1-1,1 0 0,1 0 1,3 1-3,2 2 62,2 0-50,8 2-12,-17-7-29,0 1 0,0 0-1,2-1 30,-1 1 22,3 0 67,-5-1-60,1 0 0,1 1 0,-2 0-1,1 0 1,0 0 0,-1 0-1,3 1-28,-4-1-66,-1 0-1,2-1 0,-1 1 1,1 0 66,2 0-167,18 5 120,-18-6 58,2 2 85,0-1-1,1 0-95,3 0 21,2 1-104,-9-1 45,53 10-174,-46-9 277,-4 0 15,2 1-64,1-1-16,1 1 1,0-2 159,-1 0-1,5 0-159,-11 0-60,0-1-1,-1 1 1,1 0 0,0 0-1,1 1 61,-4-2 9,11 4 523,-8-2-612,0 0 1,1-1-1,-1 0 1,1 0-1,2 1 80,22 0 48,-17-2-72,-2 0 16,1 0 7,19 2-330,-20-1 390,-6 0 97,1-1 0,4 1-156,1-1 43,28 1 307,-33-1-371,2 0-1,-2-1 0,2 1 0,-1-1 22,0 0-37,24-2-351,-19 2 555,-1-1-1,8-3-166,0 0-391,9-3 835,-13 4-182,10-2-262,-17 4-123,0 1 0,1-1-1,-1-1 1,5-2 123,-9 4 88,-1 0 0,1 0-1,0-1 1,0 0-88,-1 0 214,9-6-287,-8 6 71,2-1 8,-2 1 0,2 0 1,-1 0-1,2-1-6,2 0-10,0-2 0,4-3 10,-5 3 130,0 1 1,5-3-131,-9 5 0,-1 1 0,-1 0 0,1 0-1,0-1 1,0 0 0,0 0 0,-1 0 0,1 0 0,2-5 1,-1 4 51,-1-2 0,-1 1 0,1 0 0,0-1 0,0-3-52,-1 4 4,4-14-300,-3 10 335,1-1-1,0 2 0,0-1 0,4-6-38,5-12-145,-11 24 310,3-7-203,0 1-1,2-6 39,8-27-63,-13 38 73,0 2-8,3-6 1,-3 4-13,2-2 1,1 1-1,-2 1 0,5-5 10,8-8-24,-11 11-2,0 2-1,0-2 0,1 1 1,2-1 26,-1 1-43,-2 0 0,6-5 43,-6 5-7,-3 2 15,1 0-1,0 0 1,-1 0 0,0 1-1,0-1 1,1 0-8,5-10 102,-1 0 0,1 1-1,8-7-101,-1 1-222,7-5 222,-11 13-75,-5 4 139,0 0 0,1-2-64,-4 4-1,0 1-1,0-1 0,-1 1 1,1-1-1,-1 0 1,0 1-1,0-2 2,2-5-93,1-7 93,-3 14 1,-1 1 11,3-8 16,0-1-21,-1 4 86,0-1 0,0 1 0,-2-1-93,0 5-50,1 1 26,1-4 3,7-11-107,-7 14 116,-1-1 0,0 0 0,0 1 0,0-1 0,0-2 12,2-4-12,2-6 50,-3 9-60,0 1 0,0-1-1,-1 1 1,0-1 0,1-3 22,-2 4 1,1 0-1,0-1 1,1-1-1,0 2-55,-2 1 0,0-1 0,1 0 55,1-8 165,-1 9-191,-1 0 1,1 0-1,-1 0 26,1-10-16,1-11 16,0 9-307,-1-9 307,-1 17-80,0 4 46,0 0-1,1 1 0,0-1 0,0 0 0,0-1 35,2-3-66,-2 7 79,0-1-1,0 0 1,-1 0-1,1-1 1,-1 2-1,0-1 1,0 0-1,0 0 0,0-1-12,0-6-105,1-1-1,1 1 1,0-2 105,0 2-50,-1 3 12,0 0 1,-1-5 37,1-2-90,0-4 92,4-7-64,-5 22 56,1 0 0,-1 1 0,1-1 0,0 1 0,0-1 6,0 0-2,0 0 1,0-1-1,0 1 0,-1 0 1,1 0-1,0-1 0,0-1 2,5-30-90,-4 18-148,0 6 145,-2 10 68,0 0-5,0 0-14,0 0 45,1 0-1,-1 0 1,0 0 0,1 0-1,-1 0 1,0 1-1,1-1 1,-1 0-1,1 0 1,-1 0 0,0 0-1,1 1 1,-1-1-1,0 0 1,0 0 0,1 0-1,-1 1 1,0-1-1,1 0 1,-1 1 0,0-1-1,0 0 1,0 1-1,0-1 1,0 0-1,0 0 1,0 0 0,0 1-1,1 1-4,0 0 0,-1 0 0,1 1 1,-1 0 3,2 9-40,-1 10 40,-1-12 4,0 0 1,2 2-5,-1-6-2,0-1 0,-1 2 1,1 0 1,-1 12-22,0-12 206,0-2 1,0 2-1,0-1 0,0-1 1,-1 5-185,1-10 6,0 1 1,0-1-7,0 0 0,0 0 0,-1 0 0,1 0-1,0 0 1,0 0 0,0 0 0,0 0 0,0 0 0,0 0 0,0 0 0,0 0 0,0 0 0,0 0 0,0 0 0,0 0 0,0 0 0,0 0-1,0 0 1,0 0 0,0 0 0,0 0 0,0 0 0,0 0 0,0 0 0,0 0 0,0 0 0,0 0 0,-1 0 0,1 0 0,0 0 0,0 0-1,0 0 1,0 0 0,0 0 0,0 0 0,0 0 0,0 0 0,0 0 0,0 0 0,0 0 0,0 0 0,0 0 0,0 0 0,0 0 0,0 0-1,0 0 1,0 0 0,0 0 0,-1 0 0,1 0 0,-2-3 102,0-2-76,1 0 0,0 0-1,0 0 1,1 0-1,0 0 1,0-3-26,0-3-43,1 1 43,-1-4 16,0-10-16,0 22-2,0 0-1,0 0 0,-1 0 1,1 1-1,0-1 3,-2-7-19,1 8-673,1 2 460,2 10 384,-5 3-109,-5 43 25,8-54 216,0-2 84,1-5-64,-1 4-416,0-1 146,0 0-92,0 0-308,0 3 325,-3 19 131,1-4-93,-1-1-1,-4 17 4,4-21 116,-1 8-116,2-10 13,-1 3-85,0 6 72,0 10-20,2-27 2,0 6 223,-1-1 0,0 3-205,-7 20-287,2 5 278,3-11 18,2-11 141,-1 1 0,-2 8-150,5-21 36,-1-1 0,1 2-1,-1-1 1,1 0-1,-1 0 1,0 0 0,0 0-1,1 1 1,-2-1-36,-3 6-166,-3 6 156,-1 0 0,2 0-1,1 1 11,-14 24 41,16-31-38,1-2 33,-1 1-1,1-1 1,0 0 0,-2 0 0,2 0 0,-2 0 0,1-1-36,2-2 1,0 0-2,0 0-1,0 0 1,0-1-1,1 2 1,0-1-1,-1 1 2,-8 12 4,-1 4-4,-2 4-80,7-13 117,-4 10-37,0-1-45,9-17 60,1-1-8,0 0-1,-1 0 1,0-1 0,1 1-1,-1 0 1,0-1-1,1 1 1,-2 0-7,-21 25 107,-1 1-107,22-23 22,0 0 1,0-1-1,0 2 1,0-1-1,-1 4-22,-1 3 21,-2 1-13,-5 11-175,-12 25 286,22-46-117,0 1 1,0-1-1,-1-1 0,1 1 0,-2 2-2,2-1 10,-2 1 55,-1 1-1,1 0 0,0 3-64,-5 7 6,-5 10-85,12-24 75,1 0-11,-1 1 0,0-2 0,1 1 0,-1 0 0,0 0 0,0 1 15,-2 0-7,1 1 8,-1-2 13,1 1-3,0 0 0,0 0 0,1 0 1,-1-1-1,-1 1 0,1-2 0,-1 2-11,1-1 11,2-1-11,0 0-1,-1 0 0,1 0 1,0 0-1,-1 0 1,1 1-1,-1-1 0,1 0 1,-1 0-1,1 0 1,0 0-1,-1 0 1,1 0-1,-1 0 1,-1 0-48,-4 4-32,5-3 50,-1-1 0,1 1-1,-1-1 1,2 1 0,-1-1 0,-2 0 30,2 0-72,1 0 117,0 0 16,0 0-74,0 0-102,0 0-113,0 0 0,0 1 0,-1-1 0,1 0 0,0 0 0,0 0 0,-1 1 0,1-1 0,0 0-1,-1 0 1,1 0 0,0 0 0,-1 0 0,1 0 0,0 0 0,-1 0 0,1 0 0,0 0-1,0 0 1,-1 0 0,1 0 0,0 0 0,0 0 0,0 0 0,0 0 0,-1 0 0,1 0 0,0 0-1,-1-1 1,1 1 0,0 0 0,0 0 0,-1 0 0,1-1 0,0 1 0,0 0 228,-3-2-13233</inkml:trace>
  <inkml:trace contextRef="#ctx0" brushRef="#br0" timeOffset="3">2196 1249 3416,'1'-3'1124,"1"0"0,-2 0 0,2 1 0,0 0 0,0-1 0,2-1-1124,-4 3 333,0 0 175,1-2 1240,0 2 235,-3 3-1417,-5 6-39,-2 3 699,1 1 1,-2 2-1227,8-11 487,4-7-653,9-11 302,1-1-136,-1 3 392,-6 4-182,-10 12-54,1 2 191,0-1 0,1 2 1,-1-2-1,-2 7-347,-1 0 247,-12 22 630,19-33-804,0 0 2,4-4-40,-2 1 32,1-1 0,3-2-67,0-4 12,17-28 174,-19 30-26,-2 5-123,0 0-162,-5 6 109,1 0 22,-2 3 227,0-1 0,-1 2-233,1 0 18,3-6 79,-1 1 1,1-1 0,1 0 0,-1 1 0,0 0 0,0 0-1,0 0 1,1-1 0,-1 0 0,0 1 0,1 0 0,0 1-98,3-8 50,0 3-8,3-9 341,-3 7-282,-1 0 0,-1 1-1,2 0 1,0-1 0,0 1 0,0 0-101,2-2 165,0 1 1,6-4-166,-7 6 142,1-2 5,2 0-1,-1 1 1,3-2-147,2 1 224,0 2 0,1-2-224,-1 1 15,0 0 1,5-3-16,44-19 766,-54 22-532,0 1-1,4-5-233,1 1 90,-1 1-378,-9 4 421,2 0-1,0 0 0,0 0 1,0-1-133,4 0 145,4-1-123,0 1 1,1-1-1,-1 1 0,8 0-22,-1 2 95,0 0 0,17 4-95,-33-3-9,1-1 0,-1 1 0,0 0 0,1-1 0,-1 2 0,0-1 0,1 1 9,0 0-25,8 4 47,-9-5-21,0 0-1,0 0 1,0 1-1,-1-1 1,0 0-1,1 1 0,2 1-7,-1 0 9,-2 0-1,2-1 0,0 2 1,-1-1-1,0 1 0,-1-1 1,1 1-1,0 0 0,-1-1 1,1 1-1,-1 0 0,0 2-1,0-4 0,-1-1 1,0 1-1,0-1 0,0 0 0,0 1 0,0 0 0,0 1 0,0-1 11,0 3 6,-1 0 0,1-2-1,-1 2 1,-1-1-1,1 1-16,-1 0 4,0 6 26,0-1 1,-1 0-1,-1 0 0,0-1 0,0 1 0,-3 1-30,1 0 20,-1 0-1,-1 0 0,0-1 0,0-1 0,-10 10-19,10-11-9,-5 7 9,5-4-8,-11 12-8,13-17-44,1-2-1,-1 1 1,1 0-1,-1-1 1,0 0-1,-4 2 61,2-1 11,-29 11-130,11-4 9,20-10 69,-53 23-134,55-23-105,-2-1-1,-4 2 281,5-2 21,0 0 108,2-1 1,-6 1-130,0 0-326,5 0 282,-16 1 125,14-2-98,-1 0-1,1 0 0,-3 0 18,-11-4-43,-1 2 1,-4 1 42,-14-2 112,37 3-116,0 0 0,0 0 0,0-1 0,0 1 0,1 0 0,-1-1 0,0 1 4,-2-2 84,3 2-91,-2-1-98,2 1 94,3 0-153,22 4 92,-11-3 229,5-1-157,-3 0 233,8-1-233,-21 1-23,11-2-118,4-2 141,-4 1-21,29-6 541,0-1-520,-29 6-269,71-18-95,-69 19 401,11-5-37,1-4-2,-24 11 38,0 0 1,-1-1 0,1 0-1,-1 1 1,1-1-1,-1 0-36,15-14 237,-11 11-643,5-6 406,6-1 246,-2-2 0,11-11-246,-20 19 41,0-2 0,0 1 0,0-1 0,-2 0-41,-1 4 2,-1-1-1,0 2 0,1-6-1,-2 5-11,1-2 0,-1 2-1,-1-1 1,1-4 11,-1-55-321,0 61 314,0 1 7,-3-5 0,3 4-13,0 2 18,-1 1 0,1-1 1,0 1-1,0 0 1,-1-1-1,1 0 0,0 1 1,0-1-1,0 1-5,-10-10 109,-22-18-10,30 25-92,0 2-41,-1-2 0,0 1-1,0-1 1,1 1-1,-1 1 1,-1-1-1,-1-1 35,-1 0-42,1 1 0,-1 1 0,1-1 0,-1 0 0,1 0 0,-7 0 42,-1 0 112,12 2-99,0 0 0,0 0-1,0 0 1,1 0-1,-1 0 1,0 0-1,0 0 1,0 0-1,0 0 1,0 0-1,1 0 1,-2 1-13,-3 0-4,-27 8 255,19-6-399,-13 3 380,1 1 0,-9 4-232,15-5-6,2 1 13,-12 1-162,2-1 191,15-4-62,0 1 0,0 0 0,-2 4 26,7-5 42,1 0 0,0 2 0,1-2-1,-5 6-41,2-3 3,1-1-1,0 0-2,-5 3 3,8-5-52,-6 5 33,10-8 24,-2 2 29,2-2-80,2-2-208,3-2 278,0-1 1,1 1-1,5-4-27,-2 2-83,-6 4 82,-2 0-2,13-5 0,-6 3-112,1 0 1,-1 1-1,7-3 115,37-9 457,-9 0-677,-28 10 103,-4 1 17,3-1 80,31-6 496,-28 5-736,-5 3 7,2 0 202,-1 0 51,-1 0 1,0 1 5,1 0-5,-1 0-1,2 0 1,-7 1-38,1 1 0,-2 1 0,1 0 0,6 1 38,-1 0-14,-5 1 52,-1-1 0,1 1 0,2 0-39,-6-1-39,0 0 1,0 0-1,0 0 1,-1 0-1,1 0 1,0 0-1,-1 1 1,0 0 38,0-2 26,0 2 1,0-1 0,-1 1-1,1 0 1,-1-2 0,0 2-1,0 0 1,0 0 0,0-1-1,0 1 1,0 0 0,-1 0-1,1-1 1,-1 1 0,0 0-1,0 0 1,0-1 0,-1 3-28,0 4 160,-1 2-126,-5 27 223,6-35-243,-3 7-74,2-4 73,1-2-1,-2 2 0,0-1 1,-1 0-1,2 0 0,-6 4-11,-34 37-20,30-35 19,9-9 23,-1 1 0,0 1-1,2-1 1,-2 1-1,0 2-21,3-5 14,0 1 0,0 0 0,-1 0 0,1 0 0,-1-1 0,0 0 0,0 1 0,1-1 0,-1 1 0,0 0-14,-2 0 9,1 0 1,-1 1-1,0 1 0,1-1 1,-1 2-10,1-4-5,1 1 0,0 0-1,0-1 1,0 0 0,-1 0 0,1 1 0,-2 0 5,-4 1 8,0 1 47,0 1-20,0-1 0,-7 2-35,-8 1-89,2 0 155,-3 2-66,14-5 38,0 0-29,3 0-7,-1-1-8,1 0 0,0 0 0,-4 0 6,0 0 0,0 0 0,1-1 44,-11 1-44,13-2-9,4 0 1,0-1-1,-1 0 0,1 0 0,-2 0 9,-1 0 27,-2-1-22,-28-1 0,18 0 215,7 0-617,-1 1 1,0 0 396,0 1-559,13 0 766,-1 0-4,-1 0-232,5 1 28,6 0-126,0 0 0,0 0-1,1-1 1,1 0 127,1-1-194,-5 1 252,-1-1 0,0 1 0,4-2-58,-2 0 155,6 0 38,19-6-554,-18 5 386,24-9 296,-22 7-442,26-8 138,-27 9-1,29-6 33,-44 10-47,3-1 0,7-1-14,-4-1 6,2 1 0,-2-1 0,3-2 6,-7 3-1,7-4-22,9-11 7,-15 14 48,-1-1-1,2 1 1,0-1-32,8-5-23,27-23-297,-35 27 342,1 0 0,-1-1 0,3-3-22,-2 2 78,2-6-78,-3 4 8,-3-1-8,2-1 0,-1 2 39,-1-1-1,0-1 1,-1 1-39,-1 6 36,0 1 0,0-1 0,0 0 1,0 1-1,-1-1 0,1 1 0,0 0 0,-1-1 0,0 0 0,-1 2 0,0-4-36,0 2-29,-1 0 0,2 0 0,-2 1 0,0-1 0,0 0-1,0 1 1,0 0 0,-2-2 29,0 2-54,0 1 0,0 0-1,0-1 1,0 1 0,-1 0 0,-4 1 54,-10-4 327,11 3-261,4 1-396,1 0 268,-5 0-22,-1 1 68,1-1-1,-1 1 0,0 0 0,-1 0 17,3 1 399,-8-1-399,4 0-384,0 2 318,-22 3 352,14-3-548,9 0 422,-1 1 1,1 1-161,-21 4-129,-9-1 94,24-3 28,-34 9 519,18-4-428,30-8-760,-1 0 0,0 0 0,-1-1 676,-1 1-1985,4-1-5720,-2-1 5171,2 0 847,-4-2-5073</inkml:trace>
  <inkml:trace contextRef="#ctx0" brushRef="#br0" timeOffset="4">2043 903 4848,'15'9'1569,"-15"-8"-257,0-1 967,-1-1 703,1 1-366,3-1-1459,37-1-163,-24 2-606,28 0 614,-26 1-926,24 0 527,-25-1-510,28 0-246,-35 0 745,-10 0-559,-1 0 1,-18 0-26,-56 2 118,27 2-230,28-3 448,6 1-41,-21 1-254,20-3-103,14 0 62,2 0 4,23 0-34,20-1 240,-23 1-196,28 0 124,5-2-16,-44 2-230,40-1-52,-20 1 722,-92 3-73,42-3-500,2 1 3,0 0 2,1 0 3,3-1-4,-11 0-111,74 2 484,-14-1-156,5-1-282,-11-1-42,16 1 196,-35 0 45,-6 0-58,-3 0 10,-1 0 48,-11 0-73,-45 0 42,21 0-10,6-1-92,28 1 4,2 0 1,8 1 157,-1-1 0,2 0-164,1 0 61,5 1 231,26 0 10,-26-1-132,-6 0-30,2 0-110,25 1 27,-23-1 286,65 9 591,-75-8-940,6 1 44,-1-1-15,38 2 50,-42-3-77,17 1 304,-14 0-300,10 3 0,35 9 494,-45-12-454,0 2-1,4 1-38,1 0 38,0 2 117,7 2-156,-10-3 543,-1 0-543,14 10 148,-16-10-96,-5-3-89,-1 0-1,1 0 0,0 0 1,0 0-1,-1 0 38,4 4 204,6 7-315,-11-12 113,1-1 0,-1 0 0,0 1 0,0 0 0,0-1 0,0 1 0,0 0 0,0 0 0,0-1 0,0 1 0,0 0 0,0-1-2,0 4 0,1 2 9,1 1-1,1 2-8,-1-4 23,-2 1-1,2-2 0,-1 2 0,0-2 0,-1 3-22,0-6-1,0 2-1,1 0 0,-1 0 0,1-1 0,0 1 2,-1-2 0,0 0 1,0 0-1,0 0 0,0 0 1,0 0-1,-1 0 0,1 0 0,0-1 1,0 1-1,-1 0 0,1 0 1,-1 0-1,1 1 0,-3 5-11,-4 25-74,5-23 93,1-9-7,-1 8 2,-14 30 149,5-12-125,9-21-31,-1 2 0,1-2 0,-1 1 0,-3 5 4,1-4-12,4-6 13,-4 5-1,-5 6-407,-6 7 407,11-15-64,-8 10-53,2-1 0,0 1 117,-5 7-335,11-14 311,0-1 0,-1 2-1,1-2 1,-3 2 24,-1 0-31,-1-1 1,-5 3 30,-6 5-370,3-2 513,1-1 0,-6 9-143,7-6-374,10-8 439,-1-1 0,0 0 0,1 0-1,-1-1 1,-4 3-65,7-6 72,0 0 21,1 0 1,-1 0-1,-1 1-93,-10 1-372,-1 1 372,13-4 2,-10 2 113,1 2 0,-1 0 0,-4 2-115,3 0-227,-3 1 187,-16 3 40,25-7-8,-39 14 284,38-15-256,1 0-26,-1 0 7,-1 0 0,1 2 0,-1 0-1,0 0 0,8-3 42,1-1-33,-8 2 7,-11 3 29,-17 3-45,28-6 114,0 0 0,-6 2-114,10-3-77,-10 2-134,-2 2 218,-4 3 33,-18 12 100,27-16-184,3-1 68,1 0 0,1 1 0,0-1 0,-1 2 0,-3 3-24,6-5 21,0 1 0,1 1 0,-4 2-21,8-8-126,-3 5-12,0-2 96,1 1 0,-1-2 1,0 3 41,2-4 6,1-1 2,0 0-6,0 0-26,0 0 48,0 0 199,0 0 0,0 0-223,-9 4-1112,13-9 1055,2-1 33,-1 2 0,2-2 24,28-23 265,-22 20-384,1 0 0,-1 0 0,1 0-1,0 2 1,3 0 119,-10 4 224,19-10-516,-20 11 354,-1 0 1,2 0-1,-1 0 0,2 0-62,22-3 87,-29 5-100,10-3-39,0 0 0,4-2 52,7-1 207,-19 5-205,0 1 1,-1-1 0,1 0 0,0 0 0,0 0-3,3-2 26,41-20 508,-39 20-482,1 0-1,0 1 1,8-2-52,-2 0-227,-1 2 305,-1-2-1,7-3-77,-5 2 61,17-7 151,-21 8 195,9-3-407,-9 4-213,10-5 213,-13 5 27,-2 1-199,10-6 727,-10 6-553,12-7-28,22-11-365,-38 18 446,1 1 0,0 0-1,0-1 1,-2 0 0,2-1-1,0 1-54,12-14 76,-3 2 147,-2 5-384,1 1-1,5-6 162,-4 5-65,-7 4 254,1 0 0,-1-1-189,9-7-225,16-16 216,-25 25-150,-4 4 118,10-13-23,-7 6 141,1 2 1,0-2-1,-2 1 0,2 0 1,-2-2-1,0 1-77,5-6-67,-1 0 0,1 1 0,1 0 67,-6 9 26,-1-1 0,0 0 0,0 1-1,-1-1 1,1 0 0,0 1 0,-1-2-26,8-24-28,-4 18-8,-2 1 216,0 0 0,2-5-180,-3-2-173,0-9 173,-2 19-24,-1 0 1,0-3 23,1-4-57,-1 13 69,1 0-1,0 0 1,0 0 0,-1 0 0,1 0 0,0 0 0,-1 0-1,1 0 1,-1 0 0,1 0 0,-1 1-12,0-1-15,0 0 1,1 0-1,-1 0 1,1 0-1,-1-1 0,0 0 15,0-7 15,1 6-40,-1 0 0,0-1 0,0 1 0,0 0 0,0 0 25,0 1 18,1 1 1,-1 0 0,0 0 0,0 0-1,0 1 1,0-1 0,1-1-1,-1 1-18,-7-7 40,-7-6-1,15 14-86,-1 0 45,1 0-1,0-1 1,0 1-1,-1 0 1,1 0-1,0 0 1,-1 0 0,1-1-1,0 1 1,0 0-1,-1 0 1,1-1-1,0 1 1,0 0-1,-1-1 3,-2-2 25,1 2-46,-2-2 1,1 1-1,-2-3 21,-13-15-206,17 18 150,-1 0 55,-2-2 2,1 0-1,0 1 1,0 0-1,-3-2 0,5 4 0,1 1 0,-2-1 0,1 0 0,-1 0 0,1 0 0,-1 0-1,-1 0 1,-1-1-7,-2 0-17,1-1 0,-1 1 0,1 0 0,-1 0 0,1 1 0,-3 0 24,1 0 32,0-1 0,0 0-32,-8-2-347,5 2 323,1 2 23,3-1 20,-37 1-28,11 0 157,-67 1-1775,59 0 1485,30-1 8,1-1 0,-7 1 134,6-2-66,0 1 0,-1 0 1,-8 1 65,4 0 121,2-1-300,0 0 0,-12-4 179,19 5 10,-28-6-287,-4 1 180,33 4 113,-16-5-240,-8-1 248,19 5-98,-5-1 15,15 3 34,45-1-415,-4 2 532,-23 0-96,27 0-42,-23-1 18,29 0-4,-30 0-8,53 1 31,-64 0 61,4-1 97,1 2-149,25 1 347,-25-2-318,25 4-6,-24-4 164,8 2 225,-1-1-412,-12 0 271,0 1-1,-1 0 1,9 3-271,48 17 464,-59-21-393,-2 1 0,0-1 0,4 4-71,34 19 147,-34-18-201,3 2 50,-11-8 45,1 1-1,-1-1 1,0 0 0,-1 1-1,0 0 1,1 0 0,0 0-1,-1 0 1,1 0-41,0 3 118,0 0 1,1-1-1,1 5-118,-3-6-11,-1-1 0,1 1 0,-1-1 0,0 0-1,0 1 1,0 0 0,0 0 11,0 7-3,0-8 40,0 1 0,0 0 0,0 0 0,0 0 0,-1 0-1,0 2-36,0-1-48,0-1 0,0 0 0,0 1 0,1 3 48,0-5-16,-1 1 0,0 1 0,1-2 0,-1 1-1,0 0 1,0 2 16,-6 6 467,7-11-474,0 0 18,0 0 74,0 0 22,0 0 10,0 0-21,0 0-96,0 0-17,0 0 26,0 0-24,0 0-122,0 0-3,0-15-215,0 7 88,0-4 213,0-22 274,-1 22-472,1 6 61,-1 2 0,-1-2 0,2 2 0,-3-3 191,2 5-24,1 1 32,-1 0-1,1 0 1,-1 0-1,0 0 0,1 0 1,-1 0-1,0 0-7,-2-3-47,-1 0 0,0-1 0,-3-1 47,1 1-100,-2 1 0,1-2 100,1 4-75,-22-12-639,16 8 644,-23-7-291,32 12 340,-8-3 5,-22-4 153,20 4-234,12 4 82,-49-14-93,39 12 101,-33-5-142,30 5 96,2 2 47,-43-3-39,11-3-116,32 4 33,4 2 26,-1 0 82,-10-2 20,9 2-1,1 0 14,-1 0-1,-2-1-12,-35-6 265,21 4-426,0 0 153,-23 0-77,34 3 82,-24-1 121,22-1-159,-18 1-1682,31 2-2283,1-1-8413</inkml:trace>
  <inkml:trace contextRef="#ctx0" brushRef="#br0" timeOffset="5">445 1688 3952,'-3'0'75,"-1"0"170,0 0 3056,4 0-2194,0 0 191,0 0-115,0 0-84,0 0-238,-1 0-189,-6 3 1405,6-3-1563,1 0-1,-12 6 1004,8-4-1056,-1 0 1,-4 2-462,-54 11 2238,46-9-1936,5-3-276,-24 7 149,20-5 172,-1 0-341,8-3 168,0 1 0,1 0 0,-8 4-174,15-5 35,-1-1 1,0-1-1,1 1 0,-1 0 1,-2 0-36,3 0 25,-2 0 1,1 0-1,-1-1 0,1 2-25,-5 2 55,0 1 0,-3 2-55,0 1 124,-13 15 112,14-13 40,-33 36-228,34-38-50,8-7 2,-6 9 0,-9 9 99,9-9-11,-4 5-88,8-12-7,1 0 1,0-1-1,0 1 1,0 1-1,0-1 1,0-1-1,1 2 1,-1-1-1,1 2 7,0 1 21,0 0-1,1 0 0,0 0 1,1 3-21,0 1 7,-1-8-8,1 4 3,2 4 6,1 3 246,0 7-254,-1-8-21,0-2 1,2 9 20,-1-7 27,-4-10-18,6 10 12,-4-6 4,0-2 0,1 2 0,0-1 0,0-1-1,1 1 1,-2-2 0,3 2 0,-2-1 0,1-1 0,1 1 0,0 0-25,1 0-2,16 12 42,12 9-40,-14-6 167,-11-9-160,1 0-1,1-1-6,-3 0 30,-7-7-27,0 0-1,0 0 1,0 0-1,0-1 1,1 1-3,24 12 4,-14-8 278,5 2-282,-8-4-11,1 2 1,3 1 10,0 3 97,-10-6-87,0-1 0,0-1 0,1 0 1,2 3-11,0-3 28,1 0 0,-1 0 1,0-1-1,4 1-28,11 2 68,-12-2-38,0 1 0,1 1-30,0 0 21,21 7 142,-18-8-150,28 4 199,-30-5-184,-3 0 23,1 1 0,-1 0-1,0 0-50,-5-2 20,2 2-101,0-1 0,7 0 81,16 3 446,-17-3-508,53 10-122,11 1 90,-64-12 106,21 3 202,-20-2-314,21 2 37,-19-2 164,22 2-247,-20-2 158,19 2 202,-21-3-190,-4 0-17,2 0-6,29 0 117,-25-1-146,24 4 41,15 0-476,-27-4 648,14 0-210,-28 0 113,-5-1-28,6 0-133,14 1 73,-17 1 13,29-1 297,-38 0-293,10 0-86,25-3 245,-22 2-128,24 0-260,-23 1 198,26 0-59,-26-2 92,22-1 129,-25 2-16,22-1-490,-21 1 370,-6 0 35,1 0-38,1 0-9,0 0 0,23-4 147,-21 3-68,20-2-23,-19 2-66,18-3-64,-19 2 62,20-4 530,-19 4-558,22-3-473,-21 4 818,17-7-93,-29 8-221,6-3-34,3-2-5,14-9 48,-9 7-8,-6 2-6,1 0-28,73-43 424,-85 48-363,10-5-35,19-9-46,-16 10 68,24-13-26,-35 16 16,0 2-1,-1-2 0,1 0 1,-2 0-1,2 0 5,1-1 23,-1 1-8,0-2-1,1 0 1,0 1-1,1-4-14,1-1-241,4-3 205,33-30 281,-39 37-223,1 0 1,4-3-23,1 0 39,0 0-97,-6 4-26,0-1-1,4-2 85,-7 5 9,0 0-1,-1 0 0,1-1 1,0 1-1,0 0 0,0-1 1,0 2-1,0-2 0,-1 1 1,1-1-1,0-1-8,2-12-6,-3 10 5,1 0 1,0 1 0,0-1-1,1 1 1,0-1 0,0 1-1,0 0 1,0-2 0,0 4 14,0-1 0,-1 0 0,1 0 1,-1 0-1,0 0 0,0 0 0,0 0 0,0-2-14,0-5 195,1 2-176,-1-1 0,0-6-19,-2 4-24,0 1-1,-1 0 1,0-1-1,-3-8 25,0 0 641,4 16-682,0 1 0,0-1-1,1 0 1,-2 0 0,1 1-1,-1-1 1,1 1 0,-1-1 0,0 2-1,1-2 1,-1 1 0,-3-2 41,-1-1-66,-1-1 1,1 2 0,-6-4 65,7 6 64,-10-8-80,0 0 0,1-1-1,0 0 17,2 0-38,-1 1 0,-1-1 38,9 8-53,-1-1-1,1 1 1,-1 0 0,0 0 0,0 1-1,-5-2 54,10 3-12,-1 1-5,-6-4 10,8 4 7,-8-3 0,-2-1 0,-12-4 40,7 3-49,-7-1 2,21 5 7,-6-1 0,-19-1 120,23 3-118,-21-4-2,12 1-23,9 2-59,-1 1 0,0 0 1,-3-1 81,1 0-72,5 1-261,4 1 414,6 0-67,5 0 18,2 0-32,-4 0-65,6 2 65,28 6-437,-45-9 433,0 1 1,0-1 0,0 0-1,0 1 1,0-1-1,1 1 1,-1-1 0,0 1-1,1 0 4,-1 1 31,3-2 64,0 3 0,-1-1 0,1 0 1,0 2-96,10 5-5,-1-1 35,-6-4-167,-2-1 0,1 1 1,-1 1 136,2 2-36,-2 0 41,1 2-4,2 2 123,-4-4 159,0-1 0,3 3-283,6 6 216,-10-12-173,-1-1 1,0 1 0,-1 1-1,0-1 1,1-1 0,-1 2-44,7 21 120,-1-4 440,-6-18-643,0 0-1,0 0 0,-1 1 1,0-1-1,0 2 84,0-1 102,1 0 1,0 0-1,0 2-102,2 3-405,-2-3 516,1 0-1,2 6-110,2 2 69,-2 0-1,0 0 0,0 0 1,-1 8-69,-2-15-19,0 2 1,-1-2-1,0 5 19,0 0 53,0-8-23,-1 1 0,1 0-1,-1 0 1,0 0 0,1-1 0,-1 1-1,-1-1 1,0 1 0,0 0-1,0-1-29,-5 8 103,-1 2-103,-1-1-140,1 2 140,5-9-8,1-1 49,0 0 1,-2 0-1,1 2-41,-2-1 49,-1 0-1,-1 2-48,3-5 14,1 0 0,-2 1-1,2-1 1,-6 1-14,-23 14 16,-13 4 96,39-19-135,-23 13 258,16-8-351,-32 19-37,36-23 73,0 1 0,-5-1 80,6 0-104,-6 2 74,-11 1-752,-25 5 782,37-9-50,-1-2 56,0 1-5,2 0-1,0-1 1,-77 11-184,74-9 182,-2 0 1,15-2 7,-10 2-7,-16 1 66,15-2-92,5-1 0,-3 0 20,-10 3-55,-5 1 61,9 0-98,5-1 21,-2-2 1,-4 1 76,4 0 48,-27 4 26,24-5-61,3 0-10,1 0-4,-3-1 29,0 2-1,-1 1-27,3-1-110,-4-1-426,-4 0 536,11-1 17,-1 0 1,-4 2-18,14-3 2,-3 1-2,-5 1-269,-19-1 194,2-1 556,19 0-483,-4 0-6,-11 5 2,9-1-146,-3-3 152,-21 6 120,28-5-441,-5 0 321,8-2-1,-4 2 261,-31 1-166,4-1-152,16-1 107,10-1-72,-54 1-146,55-2 146,-41-4-289,40 4 320,-30-3-132,35 3 127,1 0 0,-1-1 0,1 1 0,1-1 0,-2 0-1,1 0-2,-10-5-70,6 5 63,-46-15-65,24 12 46,20 1 6,-1 1 0,1 1 0,-6 0 20,4 1-28,0-2 1,-1-1 0,-10-3 27,-34-11-174,39 12 172,11 4 154,-1 0 1,-1 1-153,-3-1-109,-9-2 67,9 3 40,-10-3 2,15 1-20,-3 0 16,-19-6-157,20 6 154,-20-8-130,27 9 136,2 1 1,-2 0-1,1-1 1,-1 0-1,0-2 1,1 2-9,-1 0 0,1 0 1,-4-2 8,-26-11 4,21 8-24,-2-1-179,-6-5 199,0-1 13,5 5-133,0 1 0,-10-5 120,17 10 209,-5-5-209,11 6-3,0 1 0,0 0 0,-1-1 0,1 0-1,1-1 1,-1 1 0,0 1 3,-1-4 9,1 1 1,-2-2-10,0-3 2,-2-2 16,-2 0-1,0-1-17,-7-9 31,1-6-89,4 8 73,9 16 20,0 1 0,0 1 0,0-2 0,0 0-35,-4-24 5,0 12-72,3 8 59,0-2 0,1 2 0,-1-1 1,1-7 7,1 12-25,0 1 1,1-1-1,-1 0 1,1 1 0,0 0-1,-1-2 25,8-15-161,-1 1 227,-6 15-47,1-5-20,0 2 0,0-1 1,1 0 0,1 0-5,3-10 5,-5 12-1,0-1-1,1 2 0,-1-2-1,2-1 3,4-4 2,1-1 4,-6 7-2,-3 4-7,1 1 0,-1-1 0,1 1 0,-1-1 0,1 0 0,-1 0 0,1 0 3,14-9-23,-8 5 131,0 1-1,6-4-107,-10 7 42,-1 1-1,-1-1 1,2-1 0,-1 1 0,0-1-1,0 0 1,-1 0 0,1 1-1,-1-1 1,1 0-42,4-5 34,-1 0-29,1-1-2,-1 0 0,-2 4 22,0-1 0,0-1-25,-2 5-1,-1 0 1,1 0-1,0 0 0,-1 0 1,1 1-1,0 0 0,-1-1 1,1 1-1,0-1 0,0 0 0,-1 0 1,6-3 33,14-11 469,-12 8-462,6-4-40,-13 10-2,0 1 0,0-1 0,-1 1 0,1-1 0,0 1 0,0 0 0,-1 0 0,0 0 0,1 0 0,0 0 0,0-1 0,0 1 2,6-2 50,38-16 12,3-3-474,-45 20 454,0 0 0,-1 0 0,1 0 0,0-1 0,-1 0 0,1-1-42,5-2 61,-1 0-56,-5 4-22,0 0-1,-1 1 1,2-1-1,-1 0 1,1 0-1,-1 0 1,0 1-1,0-1 1,1 1 0,1 0 17,-2-1-11,1 1 1,1-1 0,-2 1-1,1-1 1,0 0 0,2-1 10,-3 2 14,1-1 0,0 0 0,0 1 0,-1-1 0,1 1 0,2-1-14,-2 2 59,-3-1-56,0 0 1,0 0-1,0 0 1,0 0-1,0 0 0,0 0 1,0 0-1,0 0 1,0 0-1,0 0 0,0 0 1,0 0-1,0 0 1,0 0-1,0 0 0,0 0 1,0 0-1,0 0 1,0 0-1,0 0 0,0 0 1,0 0-1,0 0 1,0 0-1,0 0 0,0 0 1,0 0-1,0 0 1,0 0-1,0 0 0,0 0 1,0 0-4,-4 0 72,2 0-74,3 0 20,0 0-2,-3-1-41,-25 2 17,21-2 275,5 1-268,1 0-1,-1 0 1,0-1-1,1 1 1,-1 0-1,1 0 1,-1 0-1,0 0 1,1 0-1,-1 0 1,1 0-1,0 1 1,-1-1-1,1 0 1,-1 0-1,1 0 1,-1 0-1,0 1 1,1-1-1,-1 0 1,1 1-1,-1-1 1,1 0-1,-1 1 1,1-1-1,0 1 1,-1-1 1,0 0-3,1 1 1,-1 0 0,0-1 0,1 1-1,-1 0 1,0-1 0,1 1 0,-1-1 0,0 1-1,0-1 1,-1 1 2,-3 2 6,2-2-18,0 0 1,0 1-1,0-1 1,0 1-1,-1-1 0,2 0 12,-2 0-5,0 0-1,1 0 0,0 0 0,-1 1 0,1 0 6,-3 2 98,-3 1 11,-3 2-88,10-7-21,-5 5-249,-9 2 249,-23 12-208,25-12 195,-18 12 127,20-11-22,-4 5 127,-2 2-219,-5 5-51,-3 5-441,16-17 504,-2 2 153,-5 3 60,-11 13-225,19-17-14,3-4-32,2 2 0,-1-1 0,0 2 46,1 2-6,-2 6 141,-2 14-135,5-21-14,2-7 25,1 1 0,-1 0 0,1 0 0,-1-1 0,0 2-11,1 0-12,0-2 0,0 1 0,0 1-1,0-1 1,0 0 0,1 1 12,-1-1 3,3 13-1,7 12-45,-10-28 42,5 11 1,-1 0 0,4 7-47,-3-4 538,5 5-491,-9-16-204,-1-2 165,6 6-26,-1-3 72,-1 2 0,2-2-1,-1 1 1,1 0 0,3 2-7,5 3 13,-4-2-200,1 0 1,0-1 186,17 9 524,-24-15-492,4 4-286,29 18 70,-26-19 184,21 11 15,-21-9 18,-1-3-6,-1 2-20,8 1-1,-9-3 12,-2 0-90,1 0 0,0 0 0,4 4 72,4 1 554,8 3-554,-18-9-30,12 5-125,2 0 155,1 1-35,15 5 57,-19-8-26,38 7 164,-17-6-176,1 1-54,-22-5-38,22 3 363,-20-3-44,25 3-37,-26-3-318,25 2-22,-25-2 318,26 0-207,-29-1 36,1-1 16,39 1 38,-38-1-41,22 0 363,-23 0-410,57-2-89,-51 1 194,-9 0 82,13 1-134,8 1-74,-21-1 144,15-1 76,-15 1-197,31 0 302,-3 1-90,-28 0-189,-2-1 40,1 1-8,26-1-85,-22 0 65,23 0 381,-12 1-419,8-3 54,-3 1-9,-3 1 44,2 0-43,-16 0 27,2 0-19,23-2-9,-26 1 6,1 1 3,0-1 0,29-4 29,-26 3-9,18 0-34,-21 0 4,25-4 30,-22 4-41,25-5 92,-30 4-62,1 1-12,0 0 246,10-4-243,18-5-15,-26 5 14,29-10-131,-29 10 112,19-8 71,-23 11-46,20-7-15,-11 5 4,17-8-17,-22 9 47,-6 1 2,3-1-21,-1 1-5,-1-1 0,0 0 0,1 0 1,-9 4-2,7-4 27,-1 0 0,8-3-26,-4-1-43,-3 1-47,0 1-1,2-3 91,-1-1 13,-4 2 13,0 1-20,14-22 189,-14 19 281,7-6-476,-6 9-82,-4 4 97,-1-1 0,1 2 1,-1-2-1,1 1 0,-1-1 1,-1 1-1,1-1 0,0 0-15,10-28-125,-8 19 187,-1 5 2,1-5-113,1-12 49,-5 25 3,2-8-114,0-9 111,-1 14 9,-1 1-1,0-1 1,-1 0-1,1 0 1,0 1 0,-1-1-1,-1-3-8,0-3 21,0-1 1,0-1-22,1 1-2,1 7 4,-2-10 4,1 11-19,0-1-1,1 0 1,-1 1-1,0-1 1,0 0-1,0 0 1,-1 1-1,1 0 1,-1 0-1,0-1 1,1 1-1,-1 0 0,-1-1 14,-6-5-65,-5-5 109,4 4-47,0 0 0,0 1 0,-2 0 3,10 7-11,0-1 0,-1 0 0,2 0 0,-1 0 0,0 0 0,0 0 11,0-2 66,-10-10-320,10 10 258,-1 0 1,0 1 0,0 0-1,1-1 1,-2 2-1,0-2 1,2 1-1,-4 0-4,-7-5-124,0 1-1,-3-1 125,6 3 32,2 1 93,-8-1-125,6 2-245,9 2 227,-7-1-20,-2 0 39,-14-3 329,-5 0-330,-6 0 14,28 3 14,6 2-48,0-1 1,-1 1-1,0 0 1,0 0 0,0 0-1,0 0 20,-20-1-293,22 1 267,4 0-12,21 4-5,-17-4 56,32 4-306,-29-2 281,0 1-1,6 2 13,-8-2 19,0 1-1,-1 0 1,3 1-19,-11-5 1,8 5 31,-1-2 1,0 2-1,0 0 0,-1 0 0,1 0 0,-1 1-32,3 5-190,1 1 190,-1-1-78,6 6 78,-2-5-13,8 5 6,-17-15 69,0 2-1,0 0 0,-1-1 0,0 1 0,1 1 1,-1-2-1,0 2 0,-1-1 0,2 4-61,-2-4-165,-2-4 76,3 14-1,2 13 317,0-3-261,-4-9 63,1 1 0,-1 0 0,-1 2-29,0-4 105,-3 14-105,2-13-81,-2-1 81,2-8-11,0-2 31,0 0 0,0-1 0,-1 1-1,1 1 1,0-2-20,-1 2 144,0 0-1,-1-1 1,-1 5-144,-1 0-308,-6 8 278,7-11 178,-13 24 361,7-13-492,3-8-104,2-2 79,1-4 2,1 1 0,-1-1 1,-1-1-1,2 1 0,-2 0 6,-4 2-2,-18 7 68,16-6-76,3-2 2,-1 0 7,0 2 1,1-2 0,-2 1-54,0-1 0,-2 2 54,-9 0-577,-5 1 577,12-4-68,2 1-14,8-2-42,-2-1 0,-1 1 124,-2-1-14,9-1 14,-11 3 1,3 0-372,1 0 0,-6 2 371,11-4 37,1 0-39,-1-1 1,1 1 0,-1-1-1,0 1 1,1-1-1,-2 1 2,-7 1 20,-21 7-94,19-7 202,-52 10 245,53-9-616,2-2-4,-4 3 452,0-2 0,-6 0-205,14-2-210,-9 2 135,-86 9 77,88-9-4,-22 2 141,22-3-316,-18 2 239,-42 4-284,36-6 259,25 1-66,-23 1 159,8-2-499,12-1 176,-4 1 193,-14 2-174,20-2 82,-45 0-58,46-1-45,-33 0 132,24 0 102,-18 4-39,23-1 25,12-2-33,-2 0 0,-2 0 8,-113 5 6,61-5-168,17-1 257,28 0 64,5 0-27,-2 0-106,-8-1-26,-8-1-97,-2-1 97,16 1-13,0 1 18,0-1-4,-27-4 94,26 4-12,-25-3-130,25 2 36,-30-5-510,26 6 492,-24-6 37,24 4-88,-26-5 233,38 7-139,-6 0-71,-23-13-220,20 8 330,10 5 51,-7-5-642,-6 0 538,1 1 20,-23-5-38,27 8 10,-2-2 30,0 0 0,2-1 0,-1 0 0,0-2-22,-15-10 250,20 13-252,0 1 145,2-1 0,-1 0-143,-13-12-372,-5-5 937,21 17-577,3 3 11,-5-5 1,2 1 6,3 4-11,-1-1-1,0 0 0,1 0 1,-3 0 5,-14-9 155,-5-2-155,8 5 78,12 6-101,0 1 0,1 0 0,-1-1 0,1 0 0,-3-2 23,3 2-10,1 0 0,0 0 0,1 1 0,-1-2 0,0 1 0,0 0 0,0-3 10,-1 0-76,2-2 1,-1 1 0,0-7 75,-2-11-6,3 19 44,0-1-113,1 0 0,-1 0 0,1-1 75,0-14-48,1-11 48,0 21-56,0 0-7,1 0 1,0 0 62,3-12-32,-5 21 28,1-2 0,1 0 0,-1 2 1,1-2-1,2-1 4,1-3-7,-4 8 7,3-5 0,-2 4 0,6-4 0,3-3 0,-6 3 3,9-5-64,20-14-30,-28 19 222,-3 4-136,0 0 0,0-1 0,-2 0 1,3-1 4,0 0-1,-2 0 1,4-1 0,-1-1 14,2 1 0,2-2-14,-5 5-46,-1 0 0,4-4 46,0 1 72,8-6-72,-9 7 6,0 1 0,0 1 0,0-1 0,1 0 0,0 1-6,4-1 22,-3 0 88,-6 3-68,0-1 1,0 1-1,0-1 0,0 1 1,-1-1-1,1 0 0,1-1-42,0 0-8,0 2 0,-1-2-1,2 1 1,-1 0-1,0 0 9,2-1-47,-1 1 0,-1-1-1,3 0 48,7-3 41,-2 1 181,-11 3-227,1 1 1,1-1-1,-1 1 0,0-1 1,1 1-1,-1-1 1,1 1-1,-1 0 0,0 0 1,0 0-1,1 0 5,-1 0 40,0-1 0,4-2-18,1 1 0,0 0 0,0 0 0,3 0-22,2-2 58,-9 4-117,-1 0 15,7-5-23,0 1 82,-8 4-22,1 0 1,1-1 4,1 1-3,-3 0-22,0 0 2,0 0 28,0 0 46,0 0 140,1 0 170,-3 0-352,1 0-7,0 0-14,0 0-1,0 0 1,-1 0 0,1 1-1,1-1 1,-1 0-1,0 1 1,-1 0 14,2-1-105,-1 0 3,1 0 106,0 0 0,0 0 0,-1 1 0,1-1 1,0 0-1,-1 0 0,1 0 0,0 0 0,0 0 0,-1 0 0,1 0 0,0 0 0,-1 0 0,1 0 0,0 0 0,-1 0 0,1 0-4,-6-1 71,4 1-56,-1 0 0,2 1 0,-1-1 0,-2 1-15,-9 1-170,13-2-584,0 0-539,-1 2-3718,-1 1 3777,2 0-605,-4 4-8167</inkml:trace>
  <inkml:trace contextRef="#ctx0" brushRef="#br0" timeOffset="6">1173 53 2424,'0'0'1224,"0"0"71,0 0 282,0 0-40,0 0-442,0 0-118,0 0-26,0 0-94,0 0-346,0 0-111,0 0-96,0 0-4,0 0 81,0 1-42,-30 31 3090,27-29-3309,2 1-1,-1-1 1,-1 1 0,1 0 0,1-1 0,-1 1 0,2 0-1,-2 2-119,1-1 349,-1 2-1,2-2 0,-1 2 1,1 3-349,0-9 21,0 1 0,1-2 0,-1 1 0,0 0 0,1 0 0,-1 0 0,0 0-1,1 0 1,-1 0 0,1 0 0,0 0-21,7 10 472,12 16 383,-9-14-812,-5-6-73,-2-4 146,-2 0-1,1 1 1,-1-2-1,0 2 1,2 2-116,3 7 36,-5-7-18,-1-5 2,-1 1-50,2 3 115,-1-1-1,0 0 1,0 0-1,-1 0 0,1 1-84,-1 0 59,0 0-1,0 0 1,0 0-1,0 0 1,-1 0 0,0 0-1,0 0 1,-1 0-1,1-1 1,-1 1-1,-1 4-58,2-7 82,0 0-55,-4 2 4,0 2-17,-1 0 0,-1 6-14,-3 2 104,8-11-88,1-2-8,0 0 0,0-1-1,0 1 1,0 1 0,0-1-1,0 0 1,0-1 0,0 1-1,0 0 1,0 0 0,-1 0-1,0-1-7,1 1-1,1-1 0,-1 0 0,1 0-1,-1 1 1,1-1 0,0 0 0,-1 0 0,1 0-1,-1 1 1,1-1 0,-1 1 0,1-1 0,-1 1-1,1-1 1,0 1 0,-1 0 1,0 1-3,-4 4 1,5-5-2,0-1 0,0 1-1,0-1 1,0 1 0,-1-1 0,1 1-1,0-1 1,0 1 0,0-1 0,-1 1-1,1-1 1,0 1 4,0 1-22,0-1 29,0 0 0,0 0 0,0 0 0,0 0 0,0 0 0,0 0 0,0 0 0,0 0 0,0 0 0,1 0 0,-1-1 0,1 1 0,-1 0 0,0 0 0,0 0 0,1 0 0,-1 0 0,1 0 0,-1 0 0,1-1 0,0 1-7,3 2 53,-1 1 0,0-1 1,5 2-54,-6-3 20,1 0 1,0 0 0,0 0 0,-1-1-1,1 0 1,0 0 0,0 0 0,-1 0-1,4 0-20,-6-1 10,0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1,0-1-1,0 1-9,-1-2 207,-6-4-343,5 2 182,1 3-50,-7-9 27,5 4 76,2 5-113,1 0 1,-1-1 0,1 1 0,0 0 0,0-1 0,0 2 0,-1-1-1,1-1 1,0 1 0,1 0 0,-1-1 0,0 0 13,1-11-40,0-5 40,-1 14-18,0 1 0,0-1 0,1 1 0,0 0 0,-1-1 0,1 1 0,-1 0 0,2 0 0,-1-1 0,1 1 0,1-2 18,2-5-66,1 0 66,-1 0 2,-3 6-12,0 2 34,-1 0 0,0 0 0,0-1 0,-1 1 0,2-2-24,5-17-86,-3 14 102,-2 0 0,3-8-16,-5 12 65,1 1 1,-1-1 0,0 0 0,1-1 0,-2-1-66,1 5 6,0-1 1,0 0 0,0 0-1,0 0 1,0 1-1,-1-1 1,1 0-1,0 0 1,-1 1 0,1 0-1,0-1 1,-1 0-1,1 1 1,-1-1-1,0 0-6,0-1 9,-1-2 159,-1-1 1,-2-3-169,2 5 159,3 2-171,0 1 11,0 0 1,0 0-1,0 0 1,0 0-1,0 0 1,0 0 0,0 0-1,0 0 1,0 0-1,-1 0 1,1 0 0,0 0-1,0-1 1,0 1-1,0 0 1,0 0-1,0 0 1,-1 0 0,1 0 0,-2-3-40,0 2-22,1 1 22,0-1-1,0 1 1,0-1-1,0 0 1,1 0-1,-1 0 1,0 0-1,0-1 41,-2-1 47,-1 0-1,2-1 1,-2 1-1,0 1 1,1-1-1,-1 0 1,-1 0-47,-14-9 108,18 11-112,-1-1 0,1 1 1,0 0-1,-1-1 1,1 1-1,0-1 1,-1 1-1,1 0 0,0-1 1,0 0-1,0 0 1,1 0-1,0 1 0,-1 0 1,0-1-1,1 0 1,-1 0-1,1 0 1,0-1 3,-3-11-6,3 9-30,0 1-1,0-1 0,0 1 1,1-3 36,-1 6-17,0-1 1,0 1 0,1 1-1,-1-1 1,1 0-1,-1 0 1,1 0 0,-1 0-1,1 0 1,-1 0 0,1 0-1,-1 1 1,1-1 0,-1 0-1,1 0 17,0 1 11,1-1 1,-1 0-1,0 0 0,1 0 0,-1 0 0,0 0 1,0 0-1,1 0 0,-1 1 0,1-1 0,-1 1 1,1-1-12,1 0 27,4 0 236,-7 1-255,0 0 1,0 0 0,0 0-1,0 0 1,0 0-1,0 0 1,0 0 0,0 0-1,0 0 1,0 0-1,0 0 1,0 0 0,0 0-1,0 0 1,0 0-1,0 0 1,0 0 0,0 0-1,0 0 1,0 0-1,0 0 1,0 0 0,0 0-1,0 0 1,0 0 0,0 0-1,0 0 1,0 0-1,0 0 1,0 0 0,0 0-1,0 0 1,0 0-1,0 0 1,0 0 0,0 0-1,0 0 1,0 0-1,0 0 1,0 0 0,0 0-1,0 0 1,0 0-1,0 0 1,0 0 0,0 0-1,0 0 1,0 0-1,0 0 1,0 0 0,0 0-1,0 0-8,-3 1 236,0 0-256,1 1-1,0 0 1,-2 1 20,1-1-48,-4 2 35,5-2 16,1 0-1,-2 1-4,2-1 0,-1 0 1,0 1-1,0 0 0,0-1 1,0 1-1,1 0 0,0 1 1,0-2-1,-1 1 0,1 1 2,-2 6-10,2-4 8,1-5 2,1 5 0,-1-4-36,0 0 1,0 1-1,1 0 0,-1-1 1,1 0-1,0 0 0,0 1 1,0-1-1,0 0 0,0 0 0,0 0 1,0 1-1,0-1 0,2 0 36,-2-1 11,0 0-1,-1 0 0,1-1 1,0 1-1,-1 0 1,1 0-1,-1 0 0,1 0 1,-1 0-1,1 0-10,-1 0 19,1 2 1,0-1-1,0 0 0,1 0 1,-1 0-1,2 0-19,4 7 13,0 0 0,4 2-13,-7-9 29,0 2 1,-1 0 0,0-1 0,0 1 0,2 2-30,-4-3 22,0-1 0,0 1 0,0-1 0,1 2-22,-2-2-8,1-1 1,-1 1 0,1-1 0,0 1 0,-1-2 0,1 2 0,-1-1 0,2 2 7,-1-2-6,0 0 1,-1 1 0,1-1 0,0 0-1,0 0 1,-1 1 0,1-1-1,-1 1 1,1-1 0,-1 1 5,2 8 510,-1-9-514,-1 0 0,0-1 1,1 1-1,-1 1 0,0-1 0,0 0 1,0 0-1,0 1 0,0-1 1,0 0-1,0 0 0,-1 0 0,1 0 1,-1 1 3,1 4 27,-2-2 1,-1 1 0,1-1 0,-1 1-28,-7 10 318,-14 9-615,15-15 234,7-5 77,1 1 102,-1-2-12,0 0-115,1-1 0,0 1 0,-1-1 0,1 0 0,1 1 0,-1 3 11,0-2 81,1 2 0,-1-2 0,1 2 0,0-2-1,0 2 1,1-1 0,0 0 0,-1 3-81,1-5-14,-1 0 1,1-1 0,0 1-1,0 0 1,0 0-1,1 0 14,-1-2-179,0 1 0,0-1-1,0 0 1,-1 1-1,1-1 1,0-1 0,0 1-1,0 0 1,1 0-1,-1 0 1,1 0 0,-1 0 179,-1-1-188,1 0 0,-1 0 1,0 1-1,0-1 1,0 0-1,0 0 1,0 0-1,0 0 1,1 0-1,-1 0 0,0 0 1,0 0-1,1 0 1,-1 0-1,0 0 1,1 0-1,-1 0 0,0 0 1,0 0-1,1 0 1,-1 0-1,0-1 1,0 1-1,1 0 1,-1 0-1,0 0 0,0 0 1,1 0-1,-1-1 1,0 1-1,0 0 1,0 0 187,1-1-912,0 0 1,-1 1-1,1-1 1,-1 0-1,0 0 1,1 1 0,-1 0-1,0-1 1,1 0 911,0-8-1840,4-5-2640</inkml:trace>
  <inkml:trace contextRef="#ctx0" brushRef="#br0" timeOffset="7">1286 3 904,'0'0'1192,"0"0"108,0 0 432,0 0 36,0 0-288,0 0-90,0 0-68,0 0-108,0 0-355,0 0-164,0 0-318,0 0-68,0 0 29,-1 2-52,-10 7 782,-9 9 832,19-18-1885,1 1 27,-1-1 1,1 0-1,0 1 1,-1-1 0,1 0-1,0 1 1,-1-1 0,1 1-1,0-1 1,0 0 0,0 1-43,-2 9 381,2-2-273,-1-1-1,1 2 0,0 2-107,1-1 52,0 4-46,-1-8 54,0-3 43,0 1 0,1 0-1,0-1 1,0 1 0,0 0-1,0-2 1,1 2 0,-1 0-1,1-1 1,-1 0 0,1 0-1,2 2-102,6 5 162,-7-8-73,0 1 0,0 1 1,0-1-1,0 1 0,1 3-89,0-2 87,0 1-1,1 0-86,-3-4 43,0 0 0,-1-1 1,1 1-1,-2 0 0,1 0 0,0 0 1,0 0-1,0-1 0,0 1 0,0 1 0,0 1-43,1 4 208,0 0-212,-1 0-1,0 1 0,0-1 1,-1 7 4,0-15 66,0 1 1,-1 1-54,-1 2-13,2-2-2,0 0 0,-1-1 0,-1 1-1,1 0 1,0 0 0,0 0 0,-1-1 0,1 0-1,-1 0 1,2 1 0,-2 0 2,-2 1-180,-1 2 320,-1 0 0,1 0-1,1 1 1,-2 1-140,5-5-10,-1 2-19,-1-1 0,1 1 0,0 0 0,0-1 0,0 4 29,-2 4-29,-1 0 32,5-7-1,0 2-16,-2 25-218,2-28 103,0-2 165,-1-1 1,1 1-1,0-1 1,0 1-1,0 0 1,0 0-1,0 0 1,0 0-1,1 0 1,-1-1-1,0 1 1,0 0-37,1 2-1,-1-3 7,0 0-1,0 1 1,1-1-1,-1 1 1,0 0-1,0-1 1,0 1-1,0-1 1,0 1-1,1-1 0,-1 1 1,1-1-1,-1 1 1,1-1-1,-1 1-5,6 4 124,-5-5-24,0 2 768,-5-9-506,3 4-378,-1 1 1,1-1-1,0 2 0,-1-2 1,2 0-1,0 0 1,-1 1-1,0-1 1,1-1 15,-1 1-7,1-2 0,0 0 0,0 2 0,1-2 0,-1 1 0,1-1 7,0-1-28,0-6 24,1 5-1,-1 4-4,4-7-5,-1 0 1,3-1 13,-7 10 17,7-13 72,-6 11-31,3-3-226,-2 0 1,4-3 167,3-8-74,-3 6 106,-5 10-27,0-2 30,0 0 0,1 1 0,-1 0-1,0-1 1,-1 0 0,1 0 0,-1 1-1,1-1 1,-1 0 0,0 0 0,0 1-1,0-2-34,0 2 14,-1 0 0,1 0 0,-1 0 0,0 0 0,1 0 0,-1 0 1,0 0-1,0 1 0,-1-1-14,-1-6 44,0 1-38,3 6-6,0 0 0,-1 0 0,1 1 0,-1-1 0,1 0 0,0 1 0,-1-1 0,0 1 0,1-1-1,-1 0 1,1 1 0,-1-1 0,1 1 0,-1-1 0,-1-1 37,0 0 1,-1 0-1,1 1 0,0 0 0,-2-1-37,1 0 53,0 0 0,0-1-1,-3 0-52,4 1-8,2 1-1,-1 0-1,-1 0 1,1 0 0,0 0 0,-1 0 9,0-2-14,1 2 43,0 0 1,1 0-1,-1 0 1,1 0 0,-1 0-1,0 0 1,1 0-1,-1-1-29,-3-7 0,1-2 0,0 0 21,1 1 0,0-10-21,1 14-2,2 1 4,-1 2-30,0-1 0,1 0 0,0 2 0,-1-2 0,1 0 0,1 1 28,-1 0 10,0 0-28,-1 0 1,1 1-1,0 0 0,1 0 1,-1-1-1,1 1 0,-1 0 1,1 0-1,-1 0 0,1 0 1,0 0 17,1-1 0,1 2 1,-2 0 0,1-1 0,1 0 0,-2 1 0,4-1-1,-2 1 61,-3 1-81,-1 0 0,1 0 30,-1 0 58,0 0 38,0 0 82,0 0-21,0 0-166,0 0-9,0 0 130,0 0 3,0 0-130,0 0-1,-1 0 1,1 1-1,0-1 1,0 0 0,-1 0-1,1 1 1,0-1 0,-1 0-1,1 1 1,-1-1 5,-1 2-26,-7 4-27,6-4 60,0 0 1,1-1 0,0 2-1,-1-1 1,0-1 0,1 1-1,1 1 1,-1 0 0,-1 0-8,1-1 3,-1 2-18,2 0-1,-2 1 1,-1 3 15,3-3-57,-1-1 1,1 0-1,1 1 1,0-1-1,0 1 0,-1-1 1,1 1-1,1 1 57,-1 0 47,0 1-1,2 0 1,-1-1-1,3 8-46,-3-13-3,0 1 0,0-1 1,-1 1-1,1-1 0,0 1 0,0 0 0,0-1 0,1 1 3,12 10-41,-5-4 17,-1-1 76,0-1-50,-7-5 0,5 5 2,-4-5 25,-1 1 0,0-1 1,0 1-1,0-1 0,0 1 0,0 0 0,0 0 0,0 0-29,4 9 55,0-1-92,-4-7 8,1 0 0,-1-1 0,0 1 0,0-1 0,-1 0 0,0 2 29,1 0-122,0-2 145,-1 0 1,1 0 0,-1 0-1,0 0 1,0 0-1,0 0 1,0 1-1,0-1 1,-1 0-1,1-1 1,-1 2 0,0 1-24,1-2 47,-1 0-1,0 0 1,0 0 0,0 0 0,-1 1 0,1-2 0,-1 1 0,1 0 0,0 0 0,-1 0-47,-5 3-35,1 1 0,-3 0 35,-2 3 157,9-8-143,-6 8-118,6-8 82,0 2 0,1-1 0,-1 0 0,1 0-1,-1 0 1,2 0 0,-1 1 0,0 0 0,0-2 0,0 2-1,0 0 1,1-1 0,-1 1 0,1-1 0,0 1 0,-1 1 22,1-1-5,-1 14-4,1-14 9,1 5 2,-1-5-2,0-2 0,1 1 1,-1 1-1,1-1 1,0 0-1,-1 0 0,1-1 1,0 2-1,0-1 1,0 1-1,-1-3-12,1 1 4,0-1 843,1 1-3299,-2-1 2082,0 0 1,0 0 0,0 1-1,0-1 1,1 0 0,-1 0-1,0 0 1,0 0-1,0 0 1,0 0 0,1 0-1,-1 0 1,0 0 0,0 0-1,0 0 1,1 0-1,-1 0 1,0 0 0,0 0-1,0 0 1,1 0 0,-1 0-1,0 0 1,0 0-1,0 0 1,1 0 0,-1 0-1,0 0 1,0 0 0,0 0-1,0 0 1,1 0-1,-1-1 1,0 1 0,0 0 381,3-3-1784,3-3-2336</inkml:trace>
  <inkml:trace contextRef="#ctx0" brushRef="#br0" timeOffset="8">1424 0 3416,'-7'5'64,"5"-4"256,2-1 216,0 0 608,4-1 1299,-3 1 5459,-2 2-7515,0 1 0,0-1 0,-1 0 1,1 0-1,0 0 0,-1 0 0,-1 2-387,-2 1 387,4-5-132,1 1 3,-3 5 8,-1-1-1,0 1 0,2-1 1,-1 2-1,0-2 0,1 2 1,1-1-1,-3 7-265,4-11 156,0-1-121,0 7 25,1 8-54,-1-14-2,1 3 48,-1-2 0,1 2 0,-1-1 0,1 0 0,0 1-52,-1-3 54,1-1-1,-1 0 1,1 1-1,0-1 1,0 1-1,-1-1 1,1 1-1,0-1 1,1 0-54,1 4-46,0 0 391,3 4-378,-5-7 14,-1-2 9,6 5 5,-1 2 11,-3-6-7,0 2 5,0-1 1,0 1-1,-1-1 0,1 1-4,0 1-5,0 0 36,3 9-9,-4-9 16,0-1 4,-1 0 0,1 1-1,0 0 1,-1-1 0,1 1 0,-1 0 0,0-1 0,0 1-1,-1 0 1,1 1-42,-1-1-14,1-1 42,-1 1-1,1-1 1,0 0-1,-1 1 1,0-1-1,0 1-27,0-2 14,0 0 0,0-1 0,0 1 1,0 0-1,0 0 0,-1-1 0,2 0 0,-2 1 1,1-1-1,-1 1-14,1-1-17,-1 1 0,1-1 1,0 0-1,0 0 1,-1 2 16,-3 5 64,0 0-4,2-5 35,1 1 0,-1 0 0,1-1 0,1 2 0,-1-1 0,-1 2-95,2-2-9,0 0 1,0 1-1,0-2 0,1 2 0,0 2 9,0 5-11,2-7 18,0-2-29,3 4-4,5-1 18,8 5 156,-18-11-48,3 2 36,-2-1-30,-2-1 252,-9-5-360,6 2-19,3 3 20,0-2 25,-2-1-138,1-9-52,1 8 110,0 0 0,0 0 0,1 0 0,-1 0 0,1 0 0,1 0-1,-1 0 1,0 0 0,1 0 0,0 0 0,0-1 56,0 2-7,3-4-1,-2 3 7,1 0 0,-1-1 0,1 1 0,0 0 0,0 0 0,0 0 1,2 0 0,7-10-2,-6 7 2,0 1 0,-4 5 25,-1-1-1,0 2 1,-1-2-1,1 1 1,0-1-1,0 0 1,-1 1-1,1-1 0,0 1 1,-1 0-1,1-2-24,0-3-8,0 1 0,0-4 8,0 4 53,-1 3-44,0 1 0,-1 0 1,1 0-1,0 0 0,0-1 0,-1 1 1,1 0-1,0 0 0,-1-1 1,1 1-1,-1 0 0,0 1 1,0-2-10,-1-1 44,0 0 1,1 1 0,-1 0 0,-1-2-45,0 1-37,-1-4 4,1 1 72,2 6-31,1 0 1,0-1 0,-1 1 0,1-1-1,-1 1 1,1-1 0,-1 1-1,1-1 1,-1 1 0,1-1 0,-1 1-1,1 0 1,0-1 0,-1 1-1,1 0 1,-1 0 0,0-1-9,0 0-7,0 1-133,-3-3-16,2 2 188,-4-8 78,5 8-103,0 0-8,-5-7 1,-5-5 228,10 12-251,0-1-1,1 1 0,-1 0 1,0 0-1,1 0 0,0-1 1,-1 1-1,1 0 0,0 0 1,-1-1 23,1-13-87,-1 5 52,1 7 3,0 1 1,1-1 0,-1 0-1,1-1 32,0-10 10,-1 10 24,0 2-18,0 0 1,0 1 0,0-1 0,0 0-1,0 0 1,1-2-17,1-2-76,-1-1 0,1 0 76,-1 5-42,-1 0 0,1 0-1,-1 0 1,1 0 0,1 0 0,-1 1 0,0-1-1,0 0 1,1 0 42,-1 1-98,6-4 131,-7 5-7,0 0 0,1 0 1,-1 0-1,0 0 0,0 0 0,0 0 1,0-1-1,0 1 0,1 0 0,-1 0 1,0 0-1,0 0 0,0 0 0,0 0 1,0 0-1,0-1 0,1 1 0,-1 0 1,0 0-1,0 0 0,0 0-26,-2-1 92,-6 0 77,7 1-166,1 1 1,-1-1 0,0 0-1,0 0 1,0 0-1,0 0 1,0 1-1,0-1 1,1 0-1,-1 1 1,0-1 0,1 1-1,-1-1 1,1 1-1,-1-1-3,-1 0 15,1 2-36,0-1-1,-1 0 1,1 0-1,0 1 1,0-1 0,1 1-1,-1-1 1,0 0 0,0 0-1,0 1 22,-1 3-174,0-1 0,-1 5 174,3-7-2,0-1 1,0 1 1,0-1 0,-1 0-1,1 1 1,0-1-1,0 0 1,0 0-1,1 1 1,-1 4 45,0-2-26,0 1-5,0-1 1,0 0-1,1 0 1,0 0-1,0 0 1,0 0-1,1 0-14,1 3-66,-1-2 0,0 2-1,3 1 67,-3-5-143,0 2 116,-1-4 27,4 4 1,0 2-1,-3-4-9,0-2 36,1 2 0,-1-1-1,0 1 1,1 0-27,5 3 8,-7-5-7,4 4 6,-3-3-2,-1-1-8,0 0-1,0 1 0,-1-1 0,1 1 0,0-1 0,0 0 0,-1 1 0,1 1 4,4 6 24,-3-4 129,-1-2 0,2 5-153,-2-7 2,-1-1 0,0 1 0,1 0 0,-1 0 0,0 0 0,0 0 0,0 0 1,0 0-1,1 0 0,-1-1 0,-1 1 0,1 1-2,0 0 71,0 0-65,-1 0 0,1 0 0,0 0 0,-1-1 0,0 1 0,1 0 0,-1 0 0,0 0 0,0-1 0,1 1 0,-1-1 0,-1 1-6,2-1 0,-1 0 1,0 0 0,0 0-1,1 0 1,-1 0 0,0 0-1,0 0 1,0-1 0,0 1-1,-3 1 58,-7 6 6,7-5-42,1-1 1,-1 1-1,0 0 0,1-1 1,1 1-1,-3 3-22,3-4-15,0 0-1,1 1 0,-1 0 1,1-1-1,-1 1 1,1 0-1,0 1 0,0-2 1,0 1-1,1 0 1,-1 0-1,1 0 0,0 1 1,0-1-1,0-1 1,0 2-1,0-1 16,1-1-27,-1 2-1,1-1 1,1 1 27,-1 1 9,3 6-7,-3-9-2,0 1 4,0-2 0,0 0 0,0 1 0,0 0 0,0 0 0,0-1 0,1 1 0,-1-1-4,0 0 0,4 4 0,-4-4-233,0 0 0,0 0-1,0-1 1,1 1 0,-1 0-1,-1-1 1,2 0 0,-1 0-1,2 0 234,-2 0-3418,10-9-2297,0 0-2371</inkml:trace>
  <inkml:trace contextRef="#ctx0" brushRef="#br0" timeOffset="9">404 1695 3416,'19'-9'1129,"-12"8"795,-1 0 0,0 0 1,0 1-1,2-1-1924,3 1 210,21-3 2298,-21 2-1195,-11 1-867,0 0 37,-6 2 490,-1-1-498,4-1-367,-2 1 0,2 0 1,-2 0-1,1 0 0,0 0 0,0 0 0,0 1 0,-1 0-108,5-2 1,-2 2 30,-2 2-12,3-4-19,1 0 1,0 0-1,0 0 0,0 0 1,0 0-1,0 0 0,0 0 1,0 0-1,0 0 0,0 0 1,0 0-1,0 0 0,0 0 0,0 0 1,0 0-1,0 0 0,0 0 1,0 0-1,0 0 0,0 0 1,0 0-1,0 0 0,0 0 1,0 0-1,0 0 0,0 0 1,0 0-1,0 0 0,0 0 0,0 0 1,0 0-1,0 0 0,0 0 1,0 0-1,0 0 0,0 1 1,0-1-1,1 0 0,-1 0 1,0 0-1,0 0 0,0 0 1,0 0-1,0 0 0,0 0 0,0 0 1,0 0-1,0 0 0,0 0 1,0 0-1,0 0 0,0 0 1,0 0-1,0 0 0,0 0 1,0 0-1,0 0 0,0 0 1,0 0-1,0 0 0,0 0 0,0 0 1,1 0-1,5 1 36,6-1 5,-11 0-47,3 0-37,-1 0 37,0 0 0,-1 0 1,1-1-1,0 1 0,0-1 1,-1 1-1,3-1 6,-7 1 56,1 0-1,0-1 1,-1 1 0,2 0-1,-2 0 1,1 1-1,0-1-55,-12 2 575,-5 3-522,12-4 32,-16 3 94,17-3-181,-2 1 0,1 0 0,0 1 0,0-1 2,-6 4 8,-1-1 359,-6 2-367,4-3 57,-22 5-18,24-7-36,-1 2 98,-8 3-101,9 0-5,4-3-3,-2 1 6,-23 15-28,23-14 26,7-4-5,-1 2 0,1-1 0,-5 4 9,6-4-17,0 0-45,-1-1 1,2 1 0,-1 1 0,-2 1 61,-4 5 275,-9 14-1311,-11 17 1036,24-32-2180,-35 53-2187,3-4-4393</inkml:trace>
  <inkml:trace contextRef="#ctx0" brushRef="#br0" timeOffset="10">315 999 3416,'4'6'109,"-4"-6"-80,0 0-1,0 0 1,0 0-1,0 0 1,0 0-1,0 1 1,0-1 0,0 0-1,0 0 1,0 0-1,0 0 1,0 0-1,0 0 1,0 0-1,0 0 1,0 0-1,0 1 1,0-1-1,0 0 1,0 0 0,0 0-1,0 0 1,0 0-1,0 0 1,0 0-1,0 0 1,0 0-1,0 0 1,0 1-1,0-1 1,0 0-1,-1 0 1,1 0-1,0 0 1,0 0 0,0 0-1,0 0-28,-3 1 238,1-1 928,0 2-501,0-1-1,0 1 0,0 0 1,0-1-1,0 1 1,0 1-665,-3 4 641,1-1 0,1 1 0,0-1 0,-3 6-641,6-11 12,0 0 1,0 0 0,0 0-1,0 0 1,-1 0 0,1 0-1,0 0 1,0 0-1,0 0 1,0 1 0,0-1-1,0 0 1,1 0-13,-1 8 293,1 26-328,0-34 73,-1 0-1,0-1 1,0 1-1,0 0 0,1 0 1,-1 0-1,0-1 1,1 1-1,-1 0 1,1-1-1,-1 1 1,1 0-1,-1-1 0,1 0-37,0 1 58,-1 0-30,1-1 1,-1 0 0,0 0 0,0 0-1,1 1 1,-1-1 0,0 0 0,0 0 0,1 0-1,-1 0 1,0 0 0,0 0 0,0 0-1,0 1 1,1-1 0,-1 0 0,0 0 0,1 0-1,-1 0 1,0 0 0,1-1 0,-1 1-1,0 0 1,1 0-29,6-3 116,-7 3-97,2-1 0,-1-1-1,0 1 1,0 0 0,0-1 0,0 0-1,0 1 1,0 0 0,0 0 0,0-1-1,-1 0 1,0 0-19,2-3 81,0 2-66,2-6 87,-3 6-80,0-2 5,0 0 1,0 0-1,-1 0 0,1-1 1,-1-4-28,-1-1 4,0 9-10,1 1 0,0-2 0,0 1 0,0-2 6,-1 29 269,1-23-182,0-1 0,0 1-1,0 0 1,0-2 0,0 2 0,1-1 0,-1 1 0,0-1 0,0 1-87,3 8 507,-3-12-432,0 2-54,1-9 18,1-4 6,-2 12-19,0 0 0,0 0-1,0 0 1,0 0 0,0 1 0,-1 0-1,1-1 1,0 0 0,-1 0 0,1 0-1,0 0 1,-1 1 0,1-1-1,-1 0 1,1 0 0,-2 0-26,2 0 15,0 0 2,-1 1 1,0-1 0,0-1-1,1 1 1,-1 0 0,1-1-1,-1 1 1,1 0 0,-1-1-1,1 2 1,0-1-1,0-1 1,0 0-18,0 2-7,0 0-11,0 1-44,3 9 280,0 0-1,1 10-217,-3-15-47,-1-1 0,0 4 47,1 4-61,-1-11 65,3 9 204,-3-9-185,0-1-1,0 1 1,1 0-1,-1-1 1,0 1-1,1 0 1,-1-1-1,0 1 1,0-1-1,0 1 1,1 0-1,-1-1 1,1 1-1,0-1-22,-1 0 59,0 0 0,0 0 0,1 0 0,-1 0 0,0-1 0,0 1 0,1 0 0,-1 0 0,0 0 0,0 0 0,0-1 0,0 1 0,1 0 0,-1 0 0,0-1-59,0 1 62,1-1-52,0 0 1,-1 0 0,1 0-1,0-1 1,-1 2 0,1-1-1,-1 0 1,0-1 0,0 1-1,0 0 1,0-1 0,1 1-1,-1 0 1,0 0 0,0 0-1,0-1 1,-1 0-11,1-3 20,-1-2 1,-1 2-1,0-1 0,0 2 0,-2-7-20,4 11-18,0 0 1,0 0 14,0 0-1,0 0 1,0 0 0,0 0 0,-1 0 0,1 0-1,0 0 1,0 0 0,0 0 0,0 0 0,0 0-1,-1 0 1,1 0 0,0 0 0,0 0 0,0 0-1,0 0 1,-1 0 0,1 0 0,0 0-1,0 0 1,0 0 0,-1 0 3,-3 13-392,3-9 383,1-2 7,-1 0 1,1-1 0,0 0 0,0 1-1,0 0 1,0 0 0,0-1-1,1 1 1,-1-1 0,1 1 1,-1 1 15,8 46 203,-8-42 95,1 0 0,-1 1-313,0-7-20,0 0 204,1-4-119,0-1 1,-1 0-1,1 1 0,-1-1 0,0-1-65,0-6 10,-1 0-10,0 2 0,0 5 0,1 1 3,-1 0-1,1 0 1,0 1-1,-1-1 1,0 0-1,0 0 1,-1 0-3,2 2-14,-1 1-1,1-1 1,-1 0 0,1 0 0,-1 1-1,0-1 1,1 0 0,-1 1 14,1-1-5,-1 1 0,1 0 0,0 0 0,0 0 0,0 0 1,0 0-1,0 0 0,0-1 0,-1 1 0,1 0 0,0 0 0,0 0 0,-1 0 0,1 0 0,0 0 1,0 0-1,-1 0 0,1 0 0,0 0 0,0 0 0,-1 0 0,1 0 0,0 0 0,0 1 0,-1-1 1,1 0-1,0 0 0,0 0 0,0 0 0,-1 0 0,1 0 0,0 1 0,0-1 0,0 0 0,-1 0 1,1 0-1,0 1 0,0-1 5,0 0-1,-1 0 1,1 1 0,0-1 0,0 0-1,0 0 1,0 1 0,0-1 0,-1 0-1,1 1 1,0-1 0,0 0 0,0 1-1,0-1 1,0 0 0,0 1 0,0-1-1,0 0 1,0 1 0,0-1 0,0 0-1,0 1 1,0-1 0,0 0 0,1 1 0,0 11-155,1-3 76,2 27 451,-3-30-324,-1-1 1,0 0-1,0 3-48,-1 3 241,1-10-193,0 1-1,-1-1 0,1 0 1,0 0-1,-1-1 0,1 1 1,-1 0-1,0 0 0,1 0 1,-1 0-1,0-1 0,1 1-47,-4 6 339,2-3-250,0 0 0,1-1 0,0 1 0,-1 3-89,-1 4 9,3-8 18,0-1 0,0 0 0,0 0 0,0 0 0,0 0 1,0 0-1,0 1 0,0-1-27,1 7 195,1 1 64,0-2-286,2 32-250,-3-19 842,0-17-569,-1 0-16,0-1-1,1 0 0,-1 1 1,0-1 20,0 0 0,0-1 0,0 0 0,0 1 0,1-2-1,-1 1 1,0 0 0,1 0 0,0 0-1,-1 0 1,14 23 62,-14-25-49,1 1 0,-1 0 0,0 0 0,1 0 0,-1-1 0,0 1 0,0 0 0,0 0 0,0 0 0,0-1 0,0 1-13,1 6 11,4 18 261,-5-23-272,1-1-2,-1 0 0,1 0 0,-1 1 0,1-1 0,-1 0 0,1 0 0,0 0 0,0-1 2,-1 0 0,3 7 53,2-1 1,-1 0-1,6 4-53,-2-1-58,-7-8 55,0 0 0,0 1 0,-1-1 0,1-1 1,0 1-1,1 0 0,0 0 3,3 3 88,-3-1-35,2 1-4,1 0-1,2 1-48,-2-1-3,-2-2 15,-1 0 0,1 0 0,-1-1-1,1 3-11,17 24-52,-16-24 51,-1 0-1,0-1 0,0 0-1,5 4 3,-1-1 0,0-1 0,-3-2 1,0 0 0,-1 0-1,0 0 1,1 0 0,-2 1-1,4 3 0,-5-6 1,0 1-1,0 0 1,-1-1-1,1 0 0,0 1 1,0 0-1,2 4 113,29 42-58,-28-42-74,-1-2 1,2 1-1,-1-1 1,2 3 18,-3-4 1,0 0-22,5 5 14,-2-1 16,-1-1 36,5 5-45,-1-2 34,1 2 114,-2 1 1,5 7-149,-11-17-14,-1 2 0,1-1 0,-1 0-1,0-1 1,-1 1 0,1 4 14,1-2-18,0 4 55,-1-5-40,0-1 0,0 2 0,0-1 0,1-1 0,-1 1 0,1 0 1,0-1-1,2 3 3,2 2 7,0-1-6,3 8 44,5 11 20,-12-23-59,0-3 1,-1 2 1,0 0-1,0 0 1,0 1-1,0-1 0,-1-1 1,1 3-8,1 3-24,1 6 24,-2-6 83,1 2 0,2 2-83,0 2-8,0-2 8,-2-5 1,-2-1-17,2-1 1,-1 0-1,1 0 16,1 4-12,0-2 1,3 5 11,7 15-33,-2-5 13,5 10-334,-14-29 350,-1 0 0,1 0 1,-1 0-1,1 0 0,-1 0 0,1 0 0,0 0 0,0-1 4,1 1 17,2 3 3,1-2 0,-1 1 0,1 0 1,-1-1-1,2-1 0,-2 1 1,4 0-21,-2 0 2,-3-2-17,-3 0 12,11 2 1,10 4-13,-3-1-96,6 1 111,13 0-172,-16-1 143,19 0 100,-16-1-182,20 4 67,-1 1 73,-26-7-129,-9-2 22,8 3 78,-11-4-160,-1 1 0,1 0 0,0-1 160,9 2 98,12 5-84,-11-4-9,-10-1 96,1 0 0,0-1 0,4 0-101,3 0-300,12-2-41,6-2 343,-18 3-41,-10 0 30,10 0-118,2-1 127,-2-1 66,32-6 28,-37 6-94,10-6-10,-12 4 6,17-4-117,-18 7 226,4-2 21,-1 1-203,-1-1 0,1-1-1,0 0 78,-4 4 54,-2-2-10,0 1 0,0-1-1,0 1 1,1-1-1,-2-1-43,7-1 0,-1-2 0,14-10 74,-5 3-244,-6 6 172,-6 4-45,-1-1 277,7-7 77,36-45-564,-45 53 248,0 1 13,0 0 1,-2-1-1,2 2 1,-1-1-1,1-3-8,10-18 200,-1-1-128,-9 19-75,1-1 0,-2 1 0,1-1 0,-1 1-1,1-4 4,2-9 0,-3 14 16,0-1-1,0 1 0,1-1 0,0 0 0,1 1-15,5-11 76,5-3-76,-9 11-21,11-14-46,12-13 59,-12 13 41,0 0 0,0-2-33,0 1 206,-8 10-206,6-9-38,0 0 110,-1 0 0,8-18-72,-17 32-15,-2 3 6,1-1 0,-1 2 0,3-5 9,13-14 2,-15 20 18,0-2 0,0 0 0,0 1 0,0-1 0,-1 0 1,0 1-1,0-1 0,1-1-20,2-24 55,-1 4-55,0 11-59,-1 2 107,2 0-1,-2 0-47,1 3-91,-1 0 0,0-2 91,1-3-52,0-6 184,0 3-132,0 3 0,-1 6-45,-2 2-1,3-1 0,-1-1 1,1 2-1,1-3 46,-3 6 66,0 1 1,0-1-1,-1 1 0,1-1 0,-1 1 0,1-1 0,-1 1 0,0-1-66,1-9-238,2-1 69,-2 5 195,0 0 1,1-5-27,-2 10-17,1-6-79,-1-1 1,-1-9 95,1 19-21,0-3 15,0-7-2,1 1-349,-1 8 432,0-1-57,0-2-14,1 3-1,0-5-2,0 0 4,1 1-2,-1-5-165,-1 8 211,1-1 0,-1 1-1,0 1 1,0-1 0,0 0-49,0 1-336,1 0 1,-1 1-1,0-1 1,1 1-1,-1-1 0,0 1 1,1-1-1,-1 1 1,0-1-1,1 1 1,-1-1-1,1 1 0,-1 0 1,1 0-1,-1 0 1,1-1-1,0 1 0,-1 0 1,1-1 335,3-1-5736,0 0-457</inkml:trace>
  <inkml:trace contextRef="#ctx0" brushRef="#br0" timeOffset="11">1861 1181 4488,'0'0'2201,"0"0"-230,0 0-942,0 0-152,0 0 317,0 0-42,0 0-480,0 0-146,0 0-99,-1 0-88,-25-15 769,-2 2-196,7 4-737,9 4 262,1 0-1,-2 0-436,4 3 46,-27-10 643,23 6-711,-25-10 508,28 12-326,0 1-1,1 1 0,-1-1 1,0 1-160,-12-2 100,-7-3-100,22 5-15,-4 0-96,-22-7 119,16 7 20,-76-9 640,77 10-734,-31-2 484,30 2-158,-24-1-146,26 0-164,-26 2 25,22 1-52,-26 0 69,29-1 38,13 0-16,-24 1 314,-9 1-328,22-1 28,-30 3 301,28-2-194,-25 3-185,-2 1 50,10 1 146,20-4-132,-40 8 122,18-2-270,20-5 118,-11 5-52,13-3 112,-9 5-44,17-9-41,1 2 1,-1 0 0,0-1-1,1 2 1,0-1 0,-1 2 40,-8 8 406,13-13-233,-7 3-80,-2 2-93,8-5-6,0-1 1,1 1-1,-1-1 0,0 1 0,0-1 0,0 1 0,0-1 0,0 0 0,0 0 1,0 0-1,0 0 6,-1 0-8,2 0 0,-1 1 0,-1-1 0,1 1 0,0-1 0,-2 1 8,1 0 5,1 0-1,-1 0 1,-1 0-1,1 0 1,-1-1 0,2 1-5,-9 1 12,10-2-7,0 0-1,-1 0 1,1 0-1,0 0 1,0 0-1,0 0 1,0 0 0,0 0-1,0 0 1,-1 0-1,1 0 1,0 0-1,0 0 1,0 0-1,0 1 1,0-1-1,0 0 1,0 0-1,0 0 1,0 0-1,0 0 1,-1 0-1,1 1 1,0-1-5,0 0 3,0 0 0,0 0-1,0 0 1,0 0 0,0 0 0,1 0 0,-1 0 0,0 0-1,0 1 1,0-1 0,0 0 0,0 0 0,0 0 0,0 0-1,0 0 1,0 0 0,0 0 0,0 0 0,0 0 0,0 0-1,0 0 1,0 0 0,1 0 0,-1 0 0,0 0 0,0 0-1,0 0 1,0 0 0,0 0 0,0 0 0,0 0-1,0 0 1,0 0 0,0 0 0,1 0 0,-1 0 0,0 0-3,3 1-14,-4-1 8,0-1 2,3 0 0,2 0 11,18-3-184,12-6 177,-27 7-2,-1 0 0,5-2 2,1-2-4,30-12 15,-33 14-10,0 3 0,0-2 0,1 1-1,18-3-174,-27 5-367,-1 1-1860,0 0-1828,0 0-5487</inkml:trace>
  <inkml:trace contextRef="#ctx0" brushRef="#br0" timeOffset="12">1886 1168 3416,'0'0'1593,"0"0"27,0 0 88,0 0-89,0 0-462,0 0-177,0 0-265,0 0-117,0 0-196,0 0-33,0 0 71,2 1-55,25 13 13,2 4 643,-38-22-925,-3-2-418,-24-12 1009,35 18-703,0 0 0,-1 0 0,1-1-1,1 1 1,-2-1 0,1 1 0,0 0 0,-1-1-4,-2 1 152,3 0-149,1 0 1,0-1-1,0 1 0,0 0 1,0 0-1,0 0 1,0 0-1,0 0 1,0 0-1,0 0 0,-1 0 1,1 0-1,0 0 1,0 0-1,0 0 0,-1 0 1,1 0-1,0 0 1,0 0-1,0 1 0,0-1 1,-1 0-1,1 0 1,0 0-1,0 0 0,0 0-3,0 0-5,0 1-1,0-1 0,0 0 0,0 0 0,0 0 0,0 0 1,0 1-1,0-1 0,0 0 0,0 0 0,0 0 0,0 1 0,0-1 1,0 0-1,0 0 0,0 0 0,0 0 0,1 0 0,-1 0 0,0 0 6,1 1-14,0 1 0,-1-1 0,1 0 0,1 1 0,0-1 14,3 2 32,-1 0 0,5 2-32,-2-2 41,5 5 7,-5-5-46,-6-3 12,-7-4 149,2 0 67,-2 1 0,1 0 0,-1-1 0,-1 0-230,-22-7 691,23 9-1211,6 2 518,0 0 0,0 0 0,0 0-1,0 1 1,0-1 0,0 0-1,0 0 1,0 0 0,0 0 0,-1 0-1,1 0 1,0 0 0,0 0-1,0 0 1,0 0 0,0 0 0,0 0-1,0 0 1,0 0 0,0 0-1,0 0 1,0 0 0,0 0-1,0 0 1,0 1 0,0-1 0,-1 0-1,1 0 1,0 0 0,0 0-1,0 0 1,0 0 2,0 0 11,1 0 0,-1 1 0,0 0 0,0-1 0,0 1 0,0-1 0,1 1 0,-1-1 0,0 1 0,1-1 0,-1 1 0,0-1 0,1 1-11,3 3 11,-1 0 0,1 1 0,1-2 0,-1 1 0,0-1 0,0 0-1,6 3-10,5 1 180,-15-9-213,-2 0 70,1 1-1,0-1 0,-1 0 1,0 0-1,0 1 1,0 0-1,0 0 0,1 0 1,-1-1-1,-1 1-36,-3-4 197,-6-3 393,-8-3 34,1 0-624,0 2 360,-30-9-1256,30 11-1596,-13-2-9401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3"/>
    </inkml:context>
    <inkml:brush xml:id="br0">
      <inkml:brushProperty name="width" value="0.1" units="cm"/>
      <inkml:brushProperty name="height" value="0.2" units="cm"/>
      <inkml:brushProperty name="color" value="#CC6600"/>
      <inkml:brushProperty name="tip" value="rectangle"/>
      <inkml:brushProperty name="rasterOp" value="maskPen"/>
    </inkml:brush>
  </inkml:definitions>
  <inkml:trace contextRef="#ctx0" brushRef="#br0">2 18 2160,'0'0'0,"14"-3"0,10-3 0,15 0-1144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4"/>
    </inkml:context>
    <inkml:brush xml:id="br0">
      <inkml:brushProperty name="width" value="0.1" units="cm"/>
      <inkml:brushProperty name="height" value="0.2" units="cm"/>
      <inkml:brushProperty name="color" value="#CC6600"/>
      <inkml:brushProperty name="tip" value="rectangle"/>
      <inkml:brushProperty name="rasterOp" value="maskPen"/>
    </inkml:brush>
  </inkml:definitions>
  <inkml:trace contextRef="#ctx0" brushRef="#br0">32 11 904,'0'0'0,"9"-3"0,6-1 0,-15 4 168,0 0-168,0 0 168,-13 0-168,13 0-120,0 0 120,-10 1-112,1 2 112,-9 2-248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0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286 1 3144,'-26'17'-36,"25"-16"124,1-1 428,0 0-4,0 0-447,0 0-102,-17 7 10,-4 6 466,1 1 0,1 1 0,-10 10-439,5-4 104,-8 30 1555,94-83-1363,67-57-115,-84 60 526,-44 28-614,-1 1 349,0 0-9,0 0-378,0 0-123,0 0-111,0 0 8,0 0 125,0 0 84,0 0 220,0 0-61,-5 1-324,-1 1 0,1 0 1,-1 0-1,1 0 0,0 0 0,-5 4 127,7-4-22,-28 12 43,11-4 74,0 0 0,1 2 1,0 0-1,1 1 1,-7 7-96,-28 28 232,50-46-112,-7 16 17,-5 5-169,11-18 27,0 1 1,0-1 0,1 1 0,0 0-1,0 0 1,0 0 0,1 0-1,0 1 5,1-5 34,-9 22 26,3-12-238,-2 6 865,20-26-190,11-16-504,-1-1-1,7-12 8,-12 16 99,0 1-1,1 0 0,14-12-98,-14 17 66,-1-1 0,0 0 0,6-11-66,-10 17 0,4-1 0,-3 0 1,-11 9 6,-2 2-2,0 0-10,0 0 65,0 0 272,0 0 5,-7 0-301,0 1 1,0 0-1,0 0 1,0 1-1,0 0 1,0 0-1,0 0 0,1 1 1,-1 0-1,-4 3-36,-3 3 52,0 0 0,1 1-1,0 1 1,0 0 0,-1 3-52,12-12-12,0-1 0,0 1 0,0 0 0,1 0 0,-1 1 0,0-1 0,1 0 0,-1 1 0,1-1 0,0 0 0,0 1 0,0 0 0,0-1 0,0 1 0,1 0 1,-1 0 10,-3 12-37,3-13-91,-1 3 299,-1-1-3375,3-4-2697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5"/>
    </inkml:context>
    <inkml:brush xml:id="br0">
      <inkml:brushProperty name="width" value="0.1" units="cm"/>
      <inkml:brushProperty name="height" value="0.2" units="cm"/>
      <inkml:brushProperty name="color" value="#CC6600"/>
      <inkml:brushProperty name="tip" value="rectangle"/>
      <inkml:brushProperty name="rasterOp" value="maskPen"/>
    </inkml:brush>
  </inkml:definitions>
  <inkml:trace contextRef="#ctx0" brushRef="#br0">122 103 2160,'0'0'17,"0"0"85,0 0 316,0 0 2,0 0-341,0 0-131,0 0 0,0 0 48,0 0 120,0 0 433,0 0 9,0 0-420,-6 8 548,4-4-453,1-3-104,0 0 0,0 1 0,0-1 0,0 1 0,1-1 0,-1 1-1,0-1 1,1 0 0,-1 1 0,1 1-129,0-2 375,1 0-217,2 1-73,0 1 0,0-1 0,-1 1 0,1-1 0,1-1 0,-2 1 0,2 0 0,-1-1 0,0 1 0,1-1 0,-1 0 0,1 0 0,-1 0 0,1-1-85,54 0 506,-41 0-311,0 0-1,2 0 1,12 4-195,17 3 562,23 0-562,-13-5-11,15-2 11,-6-2-45,-46 1-42,-11 1 191,0-1-1,0 1 1,0 1 0,1 0-104,0 1-333,40 5 96,-51-7 271,11 0 203,10-1-55,-15 1-289,0 0-1,1 0 0,0 0 0,0 1 1,-1 0-1,0 0 0,5 2 108,-4-2 31,-1-1 1,2 0-1,-2 0 0,4-1-31,-9 1 34,8-1 113,17-1 98,104 0-323,-92-3 261,-24 5-952,-13 0 969,-1 0-6,0 0-179,0 0-19,0 0 88,0 0 24,0 0-8,0 0-9,0 0-46,-1-2-13,0-1-26,0 1 0,0 0 0,0 0 1,0 0-1,-1 0 0,1 0 0,-1 0 0,0 0 0,0 1 0,1-1 1,-1 0-1,0 1 0,0-1 0,0 1 0,-1-1 0,0 1-6,-7-5 415,8 5-720,-24-15 1705,-19-8-704,21 10-264,-2 1 0,0 2 0,-22-7-432,28 12-151,-1 3-1,-15-2 152,-8-1 215,-4-1-99,-7 4-116,37 2-59,0 1 1,-4 1 58,-13-2-88,27 1 48,-1-1 0,1 1 1,1 1-1,-5 0 40,2 1 61,0 0-1,-1-1 1,1 0 0,-1-1-61,-50 4-108,44-1-14,-2 2-19,-19 0 404,28-4-393,-1 1-1,0-1 1,0-1 130,-5-1 74,10 1-70,-1-1 0,0 1 0,1 1 1,-1-1-1,1 1 0,-1 1 0,-1 0-4,3-1 0,-3 0 2,0 1 0,0-1 0,1 2 0,-4 1-2,-24 9-574,34-12 669,1-1 44,0 0 81,0 0-23,0 0-169,0 0-37,-2 2-43,0 1 0,0-1 1,0 1-1,-1-2 1,1 2-1,-1-1 0,0 1 52,-8 5-341,11-7 469,-7 8 52,5-6-41,2-3-136,0 1 1,0-1-1,0 0 0,0 0 0,0 0 1,0 1-1,0-1 0,0 0 0,0 0 0,0 1 1,0-1-1,0 0 0,0 0 0,0 0 1,0 1-1,0-1 0,0 0 0,0 0 0,1 0 1,-1 0-1,0 0 0,0 0 0,0 0 1,0 0-1,1 0 0,-1 0 0,0 1 0,0-1 1,0 0-1,1 0 0,-1 0 0,0 0 1,0 0-1,0 0 0,1 0 0,-1 0 1,0 0-1,0 0 0,1 0 0,-1 0 0,0 0 1,1 0-4,5 1 6,2 0 1,-1-1-1,-1 0 1,2 0 0,-1-1-1,2 0-6,48-10 61,-10 2-65,82 0-675,-107 8 666,18 0 99,6 3-86,-9-1 46,0 0-38,84 12-224,-81-11 673,-39-2-398,-3 0 209,-147 0 85,45 0-352,81 0-63,0 0 1,0-2-1,-22-5 62,128 11 40,-35 0-73,102 8-483,-86-7 457,78 3-405,-140-8 535,1 0 0,0 0 0,0 1 0,-2-1 0,2 1 0,0 0 0,0 0 0,-1 0 0,1 0-71,-3-1-1,0 0 0,0 0 0,0 0 1,0 0-1,0 0 0,1 0 0,-1 0 0,0 0 0,0 0 0,0 1 1,0-1-1,0 0 0,0 0 0,0 0 0,0 0 0,0 0 1,0 0-1,0 0 0,0 0 0,0 0 0,0 0 0,0 0 0,0 1 1,1-1-1,-1 0 0,0 0 0,0 0 0,0 0 0,0 0 0,0 0 1,0 0-1,0 0 0,0 0 0,0 0 0,0 0 0,-1 0 0,1 0 1,0 0-1,0 0 0,0 0 0,0 0 0,0 0 0,0 0 0,0 0 1,0 0-1,0 0 0,0 1 0,0-1 0,0 0 0,0 0 0,0 0 1,0 0-1,0 0 0,-1 0 0,1 0 0,0 0 0,0 0 0,0 0 1,0 0-1,0 0 0,0 0 0,0 0 0,0 0 1,-16 3-105,-26-1 73,-2 1 400,-24-3-368,44 0-104,-41-3 1079,-7-3-975,50 3 70,12 2-75,10 1-27,2 0-27,27 3 38,127 5-452,-115-5-1705,5 2 2178,-22-2-270,-9-1 135,42 4 43,-48-5 203,0-1-1,0 0 1,0 0 0,-1-1-1,8-2-110,-15 3 74,-5-1-1,-18-1 292,0 0 0,0 1-1,-11 1-364,28 0 13,-38 1 311,-66-8 205,107 7-485,6 0-42,12 4-75,15 3-12,54 6-728,-72-11 688,55 5 494,-63-7-346,-6 0-194,-10 1-260,3 0 436,35 4 941,-13-3-1424,10-1-122,28-11 820,-46 10-164,0-1-1,0 0 0,0 1 0,0 0 1,-1 0-1,5 1-55,12 0 139,-21-1-143,11 2-1,-9-1 32,7 0 50,24-3-525,-24 1 441,-8 0 91,-1 1 303,-1 0-51,0 0-512,0 0-80,0 0 192,0 0 62,0 0 60,7-1-118,4-1 41,-10 1 67,-1 1-7,0 0-82,0 0 5,0 0 88,0 0 8,0 0-72,-2 0-9,-26-7-103,-17-4-4,-26 0 128,-55 0 436,110 11-334,-1-2 0,1 0 0,0-1 0,0 0 0,-5-2-102,-71-13 322,85 16-249,4 2-46,-18 1 6,5-1-67,1-1 0,0-1-1,0-1 1,0 0 0,0 0 0,-1-3 34,-13-1 29,25 6 44,-1 0 0,0 0 0,1 0-1,-1 1 1,1 0 0,-5 0-73,-26 0 218,26-1-104,-16 0 133,10 1-189,1 1-1,0 0 1,-1 2 0,-8 2-58,6-2-36,-1 0 0,0-1 0,1-1 0,-17-1 36,32 0 33,-1 0 0,0 0 0,2 1 0,-2-1 0,0 1 1,1 0-1,0-1 0,-3 2-33,-1 1 64,-2-1-1,1 0 1,0 0 0,-1-1 0,1 0 0,-1 0-64,4 0-56,-1 0 1,2 0 0,-1 0-1,0 1 1,0-1 0,-1 1 55,4-2 101,-24 6-78,23-6-77,-32 10-366,33-10 654,-9 2 60,8-3-322,-15 5-54,11-1 107,6-3-19,0 0 0,-1 0 0,1 1-1,0-1 1,-1 0 0,1 0-1,0 0 1,-1 0 0,1 1 0,0-1-1,0 0 1,0 0 0,0 0-1,-1 0 1,1 0 0,0 0 0,-1 0-1,1 0 1,0 0 0,-1 0-1,1 0 1,0 0 0,-1 0-1,1-1 1,0 1 0,-1 0-6,1-1 7,0-1 0,0 1 0,0 0 0,0 0 0,0 0 0,0 0 0,0-1 0,0 1 0,0 0 0,1-1 0,-1 1 0,0 0 0,1 0 0,0-1-7,0-2 4,0 0 0,1-1 1,0 1-1,1 0 0,-1 0 1,0 0-1,1 1 0,0-1 1,0 0-1,-1 1 0,2 0 1,0 0-1,-1 0 0,0 0 1,2 0-1,-2 1 0,1 0 1,1 0-1,1-1-4,66-24-386,-50 22 436,-1 1 0,1 1 1,0 1-1,0 1 1,0 1-51,31-3 6,40-2-23,-42 0 44,-37 8 281,7-2-334,34 2-90,-10 3 271,-33-4-219,-1-1-1,1-1 1,0 0-1,12-1 65,3 0-33,23 8 48,-39-6 48,1 0 1,1 0-1,-1 1 1,0 0-1,5 2-63,25 12-650,-27-14 735,-7 0 41,2 0-1,-2 1 1,1 0 0,0 0-126,14 7 11,-16-6-5,0-1-1,-1-1 1,2 1 0,-1-1 0,7 2-6,-12-4 0,12 5 0,-4 0-54,-4-3 1,-1-1-1,0 2 1,-1-1-1,1 1 1,0 0-1,-1 0 1,3 2 53,-7-3 61,12 10 147,0-2 313,-18-6-544,-1 1-1,1-2 0,-1 1 1,0-1-1,0 0 0,0-1 1,-1 1-1,-5 0 24,6-1 2,-4 0 8,0 0 0,0-1 0,1 0 0,-1 0 0,0-1 0,0-1 0,0 0 1,-8-1-11,-53-6 804,19 6-3059,26 1-7838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06"/>
    </inkml:context>
    <inkml:brush xml:id="br0">
      <inkml:brushProperty name="width" value="0.2" units="cm"/>
      <inkml:brushProperty name="height" value="0.4" units="cm"/>
      <inkml:brushProperty name="color" value="#ED7D31"/>
      <inkml:brushProperty name="tip" value="rectangle"/>
      <inkml:brushProperty name="rasterOp" value="maskPen"/>
    </inkml:brush>
  </inkml:definitions>
  <inkml:trace contextRef="#ctx0" brushRef="#br0">200 1 4488,'-1'2'87,"0"0"0,0-1 0,0 1 1,0 0-1,-1 0 0,1 0 0,0 0 0,0-1 1,-1 1-1,1 0 0,-1-1 0,0 1 0,0-1 1,1 0-1,-1 1 0,0-2 0,0 1 0,0 0 1,0 0-1,-1 0-87,-6 3 599,-1-1 1,1-1-1,0 0 1,0 0-1,0 0 1,-9-1-600,17-1 428,22 4 619,23-1-1014,-17-1-34,-10-1-108,72 2 1124,-112-4 1169,-24 0-802,-79 9 453,93-5-1197,-19-2-638,44-1 54,6 0 146,7 1 59,5 3-398,150 18-2364,-105-15 2252,-53-7 398,-2 0 66,-2 0 151,-37-6 1089,0 3 0,0 1 1,-3 2-1454,-17 0-996,75 0-1492,6 0-9405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20T23:49:31.8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1345 739 5112,'0'0'1064,"0"0"-67,0 0-265,0 0-57,5 0 17,14 0-4,-14 0-31,-5 0 0,-8 0 13,-25 0-54,32 0-583,1 0 1,-1 0-1,0 0 1,0 0 0,0 0-1,0 0 1,0 0-1,1 0 1,-1 1 0,0-1-34,0 0 41,0 1-11,1-1 1,-1 0-1,0 1 0,1-1 0,-1 0 0,1 1 0,-1-1 0,0 0 0,1 1 0,-1 0-30,1-1 49,-1 1-1,1-1 0,0 1 1,0-1-1,0 0 1,-1 0-1,1 1 1,-1-1-1,1 0 0,-1 1 1,1-1-1,-1 0 1,0 1-49,1-1 5,0 0 0,0 0 0,0 0 0,0 0 0,0 0 0,0 0 0,0 0 0,0 0 0,0 0 0,0 0 0,0 0 1,0 0-1,0 0 0,0 0 0,0 0 0,0 0 0,0 0 0,0 1 0,0-1 0,0 0 0,0 0 0,-1 0 0,1 0 1,0 0-1,0 0 0,0 0 0,0 0 0,0 0 0,0 0 0,0 0 0,0 0 0,0 0 0,0 0 0,0 0 0,0 0 1,0 0-1,0 0 0,1 1 0,-1-1 0,0 0 0,0 0 0,0 0 0,0 0 0,0 0 0,0 0 0,0 0 0,0 0 1,0 0-6,0 0 9,0 0 1,0 0 0,0 0-1,0 0 1,0 0 0,0 0-1,0 0 1,0 0 0,0 0-1,0 0 1,0 0 0,0 0-1,0 0 1,0 0 0,-1 0-1,1 0 1,0 0 0,0 0-1,0 0 1,0 0 0,0 0-1,0 0 1,0 0 0,0 0-1,0 0 1,0 0 0,0 0-1,0 0 1,0 0 0,0 0-1,0 0 1,0 0 0,0 0-1,0 0 1,0 0 0,0 0-1,0 0 1,0 0 0,0 0-1,0 0 1,0 0 0,0 0-1,0 0 1,0 0 0,0 0-1,0 0 1,0 0 0,0 0-1,0 0 1,0 0 0,0 0-1,0 0 1,0 0 0,0 1-1,0-1 1,0 0 0,0 0-1,0 0 1,0 0 0,0 0-10,2 0 122,-3 0-17,-1 1 80,1 0 289,-2 0 388,-19-2 445,15 0-909,2 1-1,-5-2-397,9 2 9,-2 0 135,-1-1 0,1 1 0,-1 0-1,1 0 1,-2 0-144,1 1 114,0-1 1,2 0-1,-2 0 0,0 0 0,2 0 0,-5 0-114,5-1 72,0 1 0,0 0 0,0 0 0,-2 0-72,1 0 40,-21 0 168,-31-1 259,32 0-485,16 0 12,0 0 0,1 1 0,-1 0 1,-1 1 5,-8 0 81,2 0 0,-3-1-81,-17 4 132,15-3-201,9 0 60,0-1-1,0 0 1,-2 0 9,-6-1 277,16 1-279,0 0 1,0 0-1,-1 0 0,2 1 0,-2-1 2,-5 2-3,-5-2 14,-6 1-11,7 1-100,-11-1 81,-8 4 106,11-3-64,-46 9 371,61-11-365,0 1-1,-1 2-28,-9 1 18,3-2-22,1 1 0,-6 2 4,1 0-3,12-4-5,-10 4-146,-4 1 154,7-2 146,8-3-133,1 0 0,-1 0 0,1 0 0,-1 0-1,0 0-12,-10 8-41,9-6 64,-2 1 1,1-1 0,-1-1 0,-1 2-24,5-4 53,-10 7-29,10-5-7,0 0 0,-1-1-1,1 1 1,-1-1-1,1 0 1,-2 0-17,-23 7-95,14-4 178,-9 3 72,17-5-200,0-1 0,-1 1 1,1 1-1,0-1 0,-2 2 45,-1 0-36,7-2 72,-2 0 0,1 0 0,-1-1 0,1 1-36,-2 2-140,4-4 208,-1 1 4,-1 1-91,0 0 0,0-1 0,1 1 0,-1 1 1,0-1-1,0 1 0,1-2 0,-1 2 0,1 0 1,0 0 18,1-2 3,0-1 0,-1 0 1,1 0-1,0 1 1,-1-1-1,1 1 1,-1-1-1,1 1 0,-1-1-3,1 1 2,0-1-1,-1 0 0,1 1 0,0-1 1,-1 1-1,1-1 0,0 0 0,0 1 1,-1-1-1,1 1 0,0-1 0,0 1 0,0-1 1,-1 1-2,1 2-21,-1 1-1,1 4 22,0-4-41,0 0-1,0-2 0,-1 2 0,0 0 42,1-1 15,0-2-19,0 0 0,0 0-1,0 0 1,-1 0 0,1 0 0,0 0-1,0 0 1,0-1 0,0 1 0,1 0 0,-1 0-1,0 1 5,0-2 14,0 1-1,0 0 0,0-1 0,0 1 0,0-1 1,0 1-1,0 0 0,0-1 0,0 1 1,0-1-14,0 6 83,0-5-99,0 0 0,0 0-1,0 0 1,0 0 0,-1-1 0,1 1-1,-1 0 17,1 0-6,0-1 1,0 0-1,0 0 0,0 0 0,0 1 0,0-1 0,-1 0 0,1 0 0,0 1 0,0-1 0,0 0 0,0 0 0,0 1 0,0-1 1,0 0-1,0 0 0,1 1 6,0 1 3,0 0 0,-1-1 0,2 0 0,-1 1 0,1 0 0,-1 0 0,2 0-3,-2-1 55,3 8-173,-3-7 140,0-2-1,0 2 0,1 0 1,-1 0-1,0-1 0,0 1 1,2 0-22,-2-2-14,-1 0 14,1 0-1,-1 1 1,0-1-1,1 0 1,-1 0-1,1 1 1,-1-1-1,0 0 1,1 1-1,-1-1 0,1 1 1,1 1 12,-1 0 187,3 1-417,0 1-1,2 2 219,-2-4 164,0 2-156,1-1-1,-1 0 0,1-2 1,0 2-1,-1-1 0,4 1-7,-8-3 0,3 1 1,0-1-1,-1 1 0,1 0 0,-1 0 0,1 0 0,-1 1 1,2 0-1,-3 0 2,6 1 1,-7-3-3,0 0 0,0 0 0,0 0 0,1 0 0,-1 1 0,0-1 0,0 0 0,0 0 0,0 0 0,0 0 0,0 1 0,0-1 0,0 0 0,1 0 1,-1 0-1,0 0 0,0 1 0,0-1 0,0 0 0,0 0 0,0 0 0,0 1 0,0-1 0,0 0 0,0 0 0,0 0 0,0 1 0,0-1 0,-1 0 0,1 0 0,0 0 0,0 1 4,0-1-1,0 0 0,0 0 0,0 0 1,0 1-1,0-1 0,0 0 0,0 0 1,0 0-1,0 1 0,0-1 0,0 0 0,0 0 1,0 0-1,0 1 0,0-1 0,0 0 1,0 0-1,0 0 0,0 0 0,0 0 1,0 0-1,0 0 0,0 0 0,0 1 1,0-1-1,1 0 0,-1 0 0,0 0 1,0 0-1,0 0 0,0 1 0,0-1 1,1 0-1,-1 0 0,0 0 0,0 0-3,9 5 227,-7-5-201,-1 1 1,1-1 0,-1 1 0,1 0-1,0 0-26,0 0 0,0 1 0,1 0-6,12 7 171,-14-9-170,1 2 4,2-1 0,-1 1 0,1 0 1,-2-1 5,0 0 0,0 0-1,0 0 1,0-1 0,2 2-5,25 4 159,-29-6-159,6 2-6,0-1-1,1 1 1,-1 1-1,1-1 1,2 2 6,-8-3 37,1-1 0,-1 1 0,0-1 0,1 1 1,0-1-1,1 1-37,0 0 65,1-1 0,0 2 0,0-1-65,3 1-6,-1 0-7,0 1 1,0-1-1,4 0 13,18 5 76,-23-6-157,1 1 0,2 1 81,-3-1 14,0 0 0,-1 0 0,2-1-14,54 11 243,-25-2-103,-16-4-147,-14-4 7,1 0 0,-2 0 0,2-2 0,2 2 1,0-1-1,-1 0 1,8-1-1,-12 0 13,0 0-1,-1 1 1,1 0 0,0-1 0,0 1 0,0 0 0,0 1 0,0-1-13,-1 0 14,2 0 0,0 0 0,-1 0 1,3 1-15,4 0 7,-7-2-2,0 1 1,0-1-1,1 1 1,-1-1-1,1 0-5,3 0 34,0 0 0,0 1-1,0-1 1,0 1 0,0 1-34,12 1 27,-1 0-25,-4-2 24,3 1-26,-9 0 1,0 0-11,-1 0-1,6 0 11,25-1 26,-21 0 116,-9-1-113,-1 0 0,6 2-29,-9-1 18,0-1 1,-1 0-1,5 0-18,-4 0 16,0 0 0,0 1-1,1-1-15,-2 1-1,0-1 0,0 0 0,0 0 0,0 0 1,12 0-4,21 3 186,12-1-182,-21-3-18,-7 0 54,1 2-36,27 0 168,21-4-168,-41 2-23,20-2 17,-25 1 14,9-1 29,3-2-37,5 0 0,-9 1 2,-22 3 20,1 0 1,4-2-23,6-2 29,11-6-29,-12 4 4,-10 5-18,-2 0-1,4-1 15,0 0 48,0 1-1,9-6-47,-14 6 4,5-2-3,-1-1 19,1 3 0,2-3-20,18-2 40,-23 4-49,6-2 9,1-1 21,-2 0 230,-7 4-293,-2-1 32,1 0 0,-2 0 0,2 1 10,1-3-4,-3 2-2,9-5-16,-11 7 23,0 0 1,0 0-1,0 0 1,-1 1-1,1-1 1,0 0-1,-1 0 0,1 0 1,-1 0-1,1-2-1,-1 3 22,1-1 3,5-16-13,1 3-8,-5 11 1,0 1 0,-2-2 1,2 0-6,3-7 13,-3 8 14,-1-1 0,0 0-1,1-3-26,-2 4 38,1 0-1,-1-1 1,0 0-1,-1 2 1,1-2 0,-1-1-38,0-2-302,1 3 296,0 1-1,-1-1 1,0 0 0,-1 1-1,1-1 1,0 0 0,-1 1-1,0-1 1,-1-2 6,1 4 32,0-2 0,0 0 0,1 2 0,-1-2 0,2 0 0,-1 1 0,0-2-32,-2-4-45,1 5 46,0 1 0,0 0 1,1-1-1,-1 1 0,-1 0 0,1 0 1,-1 0-1,1 1 0,-2-2-1,-4-4-75,5 5 41,1 1 0,0-1 0,-1 1 0,0 1 0,0-1 1,0 0 33,-7-4 19,7 4 25,-1 0 1,0 0-1,0 1 1,0-1-1,0 1-44,-6-2 58,-2-1-77,-1 0 0,-1 2 19,-1-2-114,-4-2 114,-14-3-44,15 4 22,-6-2 22,13 2 98,-8-4-98,-17-9-252,-5 1 346,25 12-96,1 1 0,-8-1 2,-17-4-250,28 6 259,5 1 11,-6 0-20,-2-1 103,-7-3-103,-11-1 82,19 4-83,-4 0-3,-1 0 0,0 2 0,0-1 4,10 2 5,1-1 0,-4-1-5,-10 0-69,-9 0 59,-33-3 100,20 4-203,37 1 76,-2 0 102,0 0 0,-9-1-65,11 0 4,0 1 0,-1-1 0,-2 2-4,-2-1 27,-2 0-14,4 1-197,-6-2 184,-41 0-40,55 1 40,-55 3-153,0 0 4,36-1 321,3-1-94,-37 2-170,44-2 332,-4 0-240,-6 1 44,-7 0-249,-2 2 205,27-4 3,-31 3 5,31-2-14,-1-1 1,1 1 0,1 0 0,-2 1 5,0-1-3,2 0 1,-2 0 0,-2 1 2,-32 5-153,26-4 112,-23 6 365,16-4-372,12-2-69,1 0 62,-1 0 60,3-2 16,1 1 0,1-1 1,-2 0-1,1 0 0,0 0 0,-1 0-21,2-1-7,-1 1-1,1 0 1,0 0 0,-1-1-1,-1 1 8,-2 2-16,-11 3-16,11-5 10,1 0 0,-1 1 0,1 1 1,0-1-1,-1 1 22,-6 4 48,-1 0 1,-9 2-49,0 0-32,-11 1 32,29-9-2,1-1 1,-1 1-1,0 1 1,1 0-1,0 0 1,0 0 1,-16 8-127,13-7 105,5-3 21,0 1 0,0 0 0,0 0 1,0 0-1,-1 0 0,1 0 0,0 0 1,0 0-1,0 0 0,0 1 0,1-1 1,-4 5 1,-3 3-8,7-8-21,-1-1 20,1 1 1,0-1-1,0 0 1,-1 1-1,1-1 1,0 0 0,0 1-1,0-1 1,0 0-1,0 1 1,-1-1 0,1 1-1,0-1 1,0 0-1,0 0 1,0 0 0,0 1-1,0-1 8,-3 25-17,2-13-6,0-2 6,0-7-2,1 0 0,0 0 0,1 0 1,-1 0-1,0 0 0,1 0 0,0 3 19,0-5 9,-1-1 1,0 1-1,1 0 1,-1-1-1,1 1 1,-1 0-1,1 0 1,-1-1-1,1 1 1,-1 0-1,1 0 0,-1-1 1,0 1-1,1-1 1,0 1-1,0-1 1,0 1-10,2 0 6,1 3-20,-3-3 8,1 0 0,-1 0 0,0 0 1,1 0-1,-1 0 0,0 0 1,0 0-1,0 1 0,-1-1 0,1 1 1,0-1-1,0 2 6,0-3-5,2 3 3,1 3 2,0-2 8,-2-2-8,0-1 0,0 1 0,0-1 0,1 1 0,7 4 0,4 3 0,-3 3 48,-7-9-47,-4-1-2,2-1 0,-1 0 0,1-1 0,-1 2-1,1-1 1,-1 0 0,1-1 0,0 2 1,1-1 1,-1 0-1,1 0 1,-2 0-1,1 0 1,0 0-1,0 1 1,0 0-1,1 0 0,2 3-12,5 7 12,-3-4 64,-6-7-77,0 0-1,1 0 1,-1 0 0,1 0-1,-1 0 1,1 0-1,-1 0 1,0 0-1,1-1 1,0 1 13,4 0-69,0 1 0,0-1 69,-6-1 0,10 3 13,0 0 0,1 0-13,-1 0 22,6 3-22,29 5 103,-34-10-110,10 5 2,1 1 5,-21-7-1,8 4-41,1 0 100,9 1-58,33 8 14,-37-9-2,0 0 0,10 5-12,-15-5 0,1-1 0,-8-2-4,-1 0 0,0-1-1,1 1 1,0-1 0,-1 1 0,3-1 4,6 2-9,0 1-6,-4-1 8,1-1 1,1 0 6,-7-1 0,-1 1 1,1-1 0,0 1-1,-1 0 1,1 0 0,0 0 0,0 0-1,0 0 3,0 0 1,0 0-1,0 0 1,0 0-1,-1-1 1,1 0-1,0 0 1,0 1-4,5 0 11,1 0 1,-2 0 0,5 2-12,-6-1-10,1-1 1,0 0 0,0-1 0,0 0 9,2 0-12,-1 1-1,3 1 13,0 0 50,-1-1-1,1 0 0,9 0-49,-14-1 55,2 1 0,-1 0 1,2 0-56,14 2-20,29 3-36,-32-5 46,-14-1 72,2 1-1,4-1-61,19 5-95,16 0 95,-3-4 80,-18-1-30,56 0-60,-25 0 73,-20-2-1,21-1 61,-23 1-149,-17 1-49,14-3 75,-9 1-88,11-1 31,-27 3 67,2 0 0,4 1-10,2 0 9,-10 0 55,-1-1-1,2 1 1,-1 0 0,-1-1 0,3-1-64,7-4 204,7-2-204,-10 3-55,0 1 1,0 0 0,4 1 54,17-7-187,-4 2 122,4-1 102,-1 2 5,5-4-74,-33 11 31,0-1 1,1 0 0,-1 0 0,1-1-1,-2 1 1,2-1 0,5-1 0,3-3-7,0 3 0,0-2-1,0 1 1,7 0 7,-14 3 9,1-1 0,0 0 0,-1 0 0,1 0 0,-1 1 0,1-2-9,8-4 71,-9 5-33,1-1-1,-1-1 1,1 2 0,0-2-1,-1-1-37,5-2 16,-7 6-14,0-1-1,-1 1 1,1-1 0,-1 1-1,1-1 1,-2 1-1,2-3-1,-1 3 1,0-1-2,-1 2 0,1-2 0,0 0-1,-1 0 1,1 1 0,-1-1 0,0 0 1,1 0 0,-1 0 0,1 1 1,-1-1-1,1 0 1,0 1-1,-1 0 1,0 1 1,0-1-1,0 0 1,0 0-1,0 1 1,0-1-1,0 0 1,0 1-1,0-1-1,0-3-8,0-5-37,1 0-1,-1 0 1,-1-6 45,1 14-9,0 0 1,0 0-1,-1-1 1,1 1-1,-1-1 1,0 1-1,0-1 1,0 1 8,0 0-15,-1-1 11,-8-7 1,3 3-8,-1 0 0,2-1-1,-1 0 1,-3-5 11,-4-7-9,2 6 1,7 8-2,1 1 0,-4-3 10,-3-1-35,5 3 34,0 0-1,-1 1 0,1 0 1,-1 0 1,-3 0-27,0 0 1,1 1 0,-9-2 26,16 5 4,-13-4 45,7 2-62,0-1 0,0 2 1,-2-3 12,-18-7-2,-11-6 88,10 6-28,15 4-68,-2-1 10,-21-10-38,20 11 6,9 3 42,-1 2 0,1 0 0,0-1 0,-4 1-10,-3-1 90,2-1-90,2 1 38,-7-2-122,8 2 43,-1-1 0,1 2-1,-6-1 42,2 1-16,-15-3-91,-2 2 1,-8 1 106,37 2-1,-12-1 4,-5-2-3,7 1-41,-12 0 41,-11 0-38,-13 0 200,5 0-178,22 0-16,-12 2 32,-6 2-54,27 0 35,-28 0-76,8 0 71,31-2 24,1 0 0,-4 1 0,-2 1-86,5-2-33,4 0 43,84 3-523,10 3 777,-36-2-93,-38-2-91,14 0-69,-19-1-30,1 1 1,6 0 104,-9 1 10,-11-2 3,51 5 1,-29-3-161,21 5 147,-33-4-25,-10-2 39,-1-1 1,1 1 0,-1-2-1,1 1-14,17 1 8,0 2-1,5 1-7,7 6 304,-26-10-343,-1 2 1,0 0-1,1 1 0,-2-1 1,5 4 38,-5-6 1,-2 2 0,2-1 0,-1 0 0,3 1-1,12 3-2,-8-2-11,1 0 13,0 0-7,1 0 7,-10-2 18,-3-2-15,1 1 1,-1-1-1,0 1 1,0-1-1,1 1 1,-1 0-4,6 3-43,0-1 0,1 1 0,-1-1-1,8 2 44,10 4-40,-20-7 44,-1 1 0,1-1 0,0 1 0,-2-1 0,2 1 0,-1 0 0,-1 0 0,1 1 0,0 0-4,0 0 31,1 1 29,-1 0 0,1 1 1,2 4-61,0 1 32,-5-9-30,-1 1 1,1-2-1,0 2 0,-1-1 1,2 3-3,-2 0 15,0-4-4,-1 0 0,1 1 0,-1-1 0,1 0 0,-1-1 0,1 2 0,-1-1 0,0 0 0,0 1-11,3 17 84,-3-16-82,1 4-54,0-4 76,-1 0 8,1-1 1,-1 0-1,0 1 1,0-1 0,0 1-1,0-1 1,0 0-1,-1 1 1,0 2-33,-1 4 1,-1-1 0,-1 1-1,1-1-155,1-3 256,-1 0 0,0 2-101,-2 2-5,2-3 20,0-2 0,1 1 1,-2-1-1,1 1 0,-2 1-15,2-2-14,-1-1-1,2 0 1,-2 0 0,0 0-1,1 0 1,-4 0 14,-6 4 94,-6 2-94,10-5 7,-1-1 126,0 1 1,-8 1-134,12-4 166,0 1-163,0-1 0,0 0 0,-2-1-3,-8 2 19,-23 1-68,30-2 45,1 0 1,-8 3 3,10-3 22,0 0 0,-2 0-22,4-1 37,-2 1-1,-2 0-36,-20 6 35,-8 1-166,18-2 179,13-5-56,1 1-1,0-1 1,-1 0 0,1 0 0,-1 0 0,-2 0 8,-9 0 107,2 1-57,-53 2 34,54-4-128,-10-1 44,19 1-2,0 0 0,-4 1 2,-1-1-4,2 1 6,0-1 0,-5 2-2,-4 1 16,6-2-2,-2 0-37,-13 0 42,-5 1-19,-7 0-10,4 0 54,-8 0-44,35-2-10,0 1 0,-6 0 10,-5 1-37,11-2 32,1 0 0,-2 0 5,1 0-2,1 0 1,-1 0-1,1 0 2,-21 3-7,0-2 0,-18-2 7,17-2 57,15 2 130,-11-1-187,10 3 29,0-2 1,0 1 0,-1-2 0,1 0 0,-6-3-30,4 2-94,-10-2 94,-6 0-179,12 0 179,-19-1 0,20 4 20,-13-5-20,5 2 42,11 2-37,-3-2-5,-12-3 3,-22-2-69,45 8 54,0 1 0,1 0 0,-1-1 0,1-1 0,-1 0 12,2 1-20,3 1 38,1 0-1,0 1 1,0-1 0,-1 0 0,0 1-18,-33-8 175,16 3-193,-9-2 18,22 5-122,-5-3 132,4 3 4,5 1-15,1 1-1,-1-1 1,1 0-1,-1 0 1,1 0 0,-1-1 1,-30-24 78,23 17-76,5 7 3,1-1 1,-1 0 0,1 0 0,-4-1-6,-5-4 21,-5-3 6,12 8-24,0 0 0,0-1 0,1 1 1,-4-3-4,7 4 2,-10-7-15,-8-4 13,18 12-12,1 1 0,0 0 0,0-1 1,-1 1-1,1-1 0,-1 0 0,1 1 0,-1-1 0,1 0 1,-1 1-1,1-1 0,0 0 0,-1 0 12,-1-9-53,2 8 51,0 0-10,0 2 0,0-2 0,0 0 1,0 1-1,0-1 0,1 0 0,-1 1 1,1 0-1,-1 0 0,1-1 1,-1 1-1,1-1 0,0 1 12,3-10 2,-2 4 21,0 3-2,-1 1 0,1-1 1,-1-1-22,0 1-1,-1 3-3,0 0-1,0 0 1,0 0-1,0 0 1,0 0-1,0 0 1,1 0-1,-1 0 1,1 1-1,-1-1 5,4-5-56,0 1-1,0 0 1,0 0-1,0 0 1,1 0 56,12-11 45,-16 15-48,0 0 0,0 0-1,0 1 1,1-1 0,-1 0 0,0 1 0,0-1 0,1 0 3,8-3-68,7-3 17,9-2 14,-18 7 35,0-2-1,0 0 3,1 1-5,3-2 5,-6 2-33,-1 1 0,3-1 33,-3 0-49,1 1 0,2-1 49,-2 1-74,-2 1 68,-1 0-1,0 0 1,0-1-1,1 1 7,3-2 0,1 0 0,-1 0 0,0 1 0,3-1 0,6-1-9,6-4-8,-16 5 8,2 1-1,-1-1 1,-1 1-1,8 0 10,30-5 7,17-1 8,-3 3 2,-47 3-3,3 1-7,-1-1 0,8-2-7,-11 2 27,1-1 1,0 1-1,0 1 0,4 0-27,18-1 14,-9 0 44,57-4-18,-23 4 83,-28 1-31,-10 1 18,4 2-110,-6-1 131,14-1-131,-20-1 7,-3 0 30,-1 1 1,7 0-38,10 1 108,-11-1-2,5 2-106,-3-1-94,15-1 94,-16 0-53,0 0 0,6 2 53,42 7 83,-51-7-26,5-1-57,-6 0 17,0-1 1,1 2-18,2 1 14,4 0 36,8 3-50,-15-3-24,0 0 0,1-1 0,3-2 24,7 3-8,-8 1-7,-2-1 7,0-1 67,1 2 1,-1 1-1,9 3-59,-5-2-35,11 5 11,-21-9 107,0 1 1,0 0-1,3 2-83,10 5-197,-13-8 182,0 1-20,1-1 0,3 2 35,-6-3-540,3 3-6605,-3-2-3968</inkml:trace>
  <inkml:trace contextRef="#ctx0" brushRef="#br0" timeOffset="1">617 1200 1440,'9'-5'1126,"0"-1"1113,-13 7-1836,1 0 250,1 1 1,-2-1 0,1 0-1,0 1-653,3-1 1195,0-1 116,0-1-1164,0 0 1,0 0 0,1 1-1,-1 0 1,1-1 0,0 1-1,-1-1 1,1 0 0,0 1-1,0-1-147,0 0 104,3-3 249,1 2 0,1-2 1,-2 1-1,2 0 0,2 0-353,-3 0 167,1 0 0,-1 0-1,0 0 1,0-1 0,1 0-167,-2 2 156,-1-1 0,1 1 1,0-1-1,0 2 0,0-1 1,3-1-157,2-1 371,-13 6 1989,-4 0-1747,0 1 0,0 0-613,-21 13 254,24-14-158,1-1 0,-4 1-96,-4 2 49,31-16 86,-12 9-264,0 0 0,7-2 129,0 0-80,-12 5 67,-2-1 0,2 1 0,-1 0-1,1-1 1,-1 1 0,1 0-1,-1 0 1,1 0 13,1 1-35,-2-1-18,-7 1 470,-14 6 1047,-8 2-1464,14-4 851,12-4-734,2-1-59,8-2-159,18-9 399,24-11-298,-23 11 234,-24 10-257,9-5 39,1 1-16,-9 3 30,0 1-1,0-1 1,-1 2 0,2 0 0,1-1-30,1 0 35,-1 0 0,3-1-35,0-1-25,35-6-124,27-7 367,2 6 276,-40 6-522,-20 3 70,-1 0 0,11 0-42,7 1 73,46-4 214,18 1-247,-3 3 27,-61 0-42,-19 0 100,0 2 0,6 0-125,-7-1 179,0 0 0,8 0-179,-8-1-15,9 2 15,-9 0-3,7-1 3,-7 0 44,0-1 0,0 1 0,1 2 0,-1-1 0,7 3-44,-13-4 6,0 0 1,0 0-1,1-1 0,0 1-6,10 1 13,-5-1-2,-3 0-1,0 1-1,1-1-9,17 6 56,22 6-56,-40-11 213,-6-2-222,1 1 0,0-1 0,0 1 0,0 0 0,0-1 0,-1 1 0,1 0 0,0 1 0,0-1 0,0 0 0,0 0 9,-1 1-3,1-1 1,0 1 0,-1-1 0,1 1 0,1 0 2,-1-1-12,0-1-1,0 2 1,0-1 0,1 1 12,-2 0-5,1 0 1,0 0 0,0-1 0,1 0-1,-2 1 5,6 1 4,-6-2 3,1-1 0,-2 1 0,1 0-1,0-1 1,0 1 0,0-1 0,0 1 0,1 0-7,-1 0 3,-1-1 0,0 0 1,1 0-1,-1 1 0,1-1 1,-1 0-1,1 0 0,-1 0 0,0 0 1,1 1-1,-1-1-3,2 0-3,5 3-16,1 0 0,6 2 19,-14-4-14,1-1 1,27 13 206,-28-12-195,0-1 66,0 0-4,2 0-80,0 1 1,-1 0 0,0-1-1,1 1 1,-1 0 0,1 0 0,0 2 19,1-1 39,-3-2-21,0 0-24,0 0-9,4 1 378,-2 0 130,-5-2-434,-12-5-191,0 1 0,-11-6 132,8 3 235,6 4-464,-3-1-17,13 5 295,-1-1 1,0 0 0,0 0 0,1 0-1,-1 0 1,0-1-50,0 0 59,-1 0 0,0 0 0,0 1-59,-8-5-22,6 3 39,1 1 1,-4-2-18,-5-2-51,2 2 36,-1-1 0,-12-1 15,8 0 95,-1 0-95,1 0-13,2 2 0,-2-1-1,-8 1 14,10 1-116,-6-3 116,9 3-34,-1 0 0,-10-1 34,-89-5 211,79 6-269,15 2-37,-10-1 95,-41 0 9,48 1 2,1 1 0,-8 2-11,-7-1-5,-40 1-149,-12 3 176,78-5-10,-22 3-5,-1 1-7,25-2 9,0 0-1,1 0 1,-3 1-9,5-1 7,0-2-32,1 0-1,0 1 1,-4 0 25,-7 2-4,-21 4 20,16 0 201,5-2-347,7-2 194,0 0 0,-6 3-64,8-3-107,-2 1-1,-5 0 108,7-2 1,1 0 0,0 0 0,0 0 0,0 0 0,-1 2-1,-9 4 6,12-7-25,0 1-1,-1 0 1,1 0-1,-2 0 20,-7 7-54,6-5 68,-1 0 0,1-1 1,-5 3-15,-5 2-94,10-5 241,-19 11-411,24-14 297,0 0-2,0 0-36,0 0-9,0 0-14,0 0 7,0 0 44,7-2-7,8-4-92,0 1 1,0-1 0,3 2 75,12-4 122,-22 7-75,0-2 0,6-3-47,-9 5 8,17-10 7,-11 5 44,15-7-349,-15 9 290,0-1 0,0 1 0,1 1 0,0 0 0,0 1 0,24-4 142,5-3-142,-4 1-29,16 0 29,6 0-133,-41 5 108,3 1 25,12-1 25,-7 0-62,0 2 0,10 1 37,-24 0 1,13 0-236,23 0 354,-24 0 2,0 0-121,7 1 8,-10 0 144,1 1-152,-2-1-137,2 0 137,-14-1-17,0 0-1,0 1 1,5 2 17,4-1-35,8 1 35,-9-2-1,10 3 1,-4 0-107,-13-3 257,0 0 1,0 1 0,6 3-151,5 0-196,-13-3 216,0 1 0,2 0-20,-5-1 26,0-2-1,0 1 1,0 0-26,0 0 19,0 0 0,-2 0 1,6 2-20,3 1 42,-8-3 88,0 1 0,0-1 0,0 1 0,0 0 0,3 0-130,2 5-131,-5-5 109,-1-1 0,2 2-1,-1-1 1,1 3 22,-3-4-1,0-1 1,0 1 0,1 0-1,-1 0 1,1 0-1,-1 0 1,1 0-1,-2 0 1,3 0 0,3 2-31,-3-2 23,1 1 0,0 0 0,-1 0-1,1 0 1,1-1 0,-2 0 0,3-1 8,-4 1-42,8 1 344,6 6-69,-14-8-174,1 1 1,-1-1-1,-1 1 0,1 0 0,2-1-59,1 1-5990,-5-1-8127</inkml:trace>
  <inkml:trace contextRef="#ctx0" brushRef="#br0" timeOffset="2">356 1037 4664,'5'12'221,"-4"-11"886,-1-5 1326,0 3-2245,0 0 1,0 0-1,0 1 1,0-1-1,0 1 0,-1-1 1,1 0-1,0 0 1,0 1-1,-1-1-188,1 0 708,0 1 101,0 0-178,0 0 18,0 0 237,0 0 20,0 0-148,-3 8 108,2-1-512,0 0 0,1-1-1,-1 2 1,1 0-354,-1 0 104,-1 34 1069,-1-13-1092,3-24 142,-1 5 620,0-8-465,1-2-198,-1-6-115,1-1-1,-1 1 0,2 0 1,-1-1-65,1-1 172,-1-2-136,2-4-40,-2 10-2,1 0 0,-1 0-1,0 0 1,0-1 0,-1-1 6,-1 0 156,1 5 270,0 3-59,1 1-414,0-1 0,-1 0-1,1 1 1,0 1 47,0 7-21,0 0 9,-1-7 157,1 2 0,0-1 1,1 3-146,-1-7 42,0 0-29,0 0 0,1 0 0,-1 0-1,0 0 1,0 0 0,0 0 0,0 0 0,0 0 0,1 0-13,1-4 160,1-3-142,-1 0-4,-1-1 0,1 1 0,-2-1 1,1-3-15,-1 7-4,1-3-49,-1 2 83,1 0 1,-1 1 0,0-1-1,0 0 1,-1 1 0,1 0-31,-2-4-122,2 4 300,0 3-173,0 0 1,0 1-1,0-1 1,0 0 0,0 0-1,0 0 1,0 0 0,0 0-1,0 0 1,0 0-1,0 0 1,-1 0 0,1 0-1,0 1 1,0-1 0,0 0-1,0 0 1,0 0-1,0 0 1,0 0 0,0 0-1,0 0 1,0 0-1,0 0 1,-1 0 0,1 0-1,0 0 1,0 0 0,0 0-1,0 0 1,0 0-6,0 0 16,0 0 1,-1 0-1,1 0 0,0 0 1,0 0-1,0 0 1,0 0-1,-1 0 0,1 0 1,0 0-1,0 0 1,0 0-1,0 0 0,0 0 1,0 1-1,-1-1 0,1 0 1,0 0-1,0 0 1,0 0-1,0 0 0,0 1 1,0-1-1,0 0 1,0 0-17,-1 1 113,1 0-79,0 0 0,0 0 0,0 0 0,0-1 0,-1 1 1,1 0-1,0 0 0,0 0 0,1-1-34,-1 16 10,-2 31 360,2-44-265,0-2-61,1 8 5,0 2 139,-1 0-1,0 0 1,-1 0-1,0 0 1,-2 8-188,3-14 24,-1 1 1,1-1-1,0 1 1,0 2-25,0 1-56,0 3 63,0-6 11,1-3 129,-1-2-56,0 8-14,1 19 645,-1-24-842,0-2 164,0 0-1,0 0 1,0 1-1,0-2 0,1 1 1,-1 2-44,9 23-151,-8-17-12,1 1 0,0 1 163,0 5 185,1-5 201,-2-5-480,0-7 127,-1 0 10,4 14 105,-3-13-109,-1 1 0,1-1 1,0 0-1,-1 1 0,1-1 1,0 1-1,-1-1 0,1 1 1,0-1-1,0 0 0,2 1-39,2 4 49,13 17-49,-14-18 6,-1 0-57,1 0-1,-1 0 1,2 5 51,-5-9 10,1-1 1,-1 1-1,0 0 0,0 0 1,0-1-1,0 1 0,0 0 1,0 0-1,0 0 0,0 0 1,0 1-11,-1-1-17,2 2-154,1 1 137,0 0 1,0-1 0,0 1 0,3 3 33,11 14 400,-6-13-429,-9-5 29,1-2-1,-1 2 0,1-1 1,0 1-1,0 0 1,4 8 82,-2-4-115,1 0-72,0 0 0,2 6 105,-6-11 6,0 1-1,1 0 1,0-2-1,-1 3-5,6 5 56,-1 2 6,-3-6-113,-1 0-1,1 0 1,-2 0 0,1 2 51,-1-6 22,-1 0 0,1 0 0,0 0 0,-1 0 1,1 0-1,0 0 0,0 0 0,0 0 0,0 0-22,2 3 194,-2-3-191,0 1-1,0-1 1,0 0 0,1 0-1,-1 0 1,0 0 0,0 0-1,1 0-2,2 1-21,-1-1 41,-2 1 1,2 0-1,-1 0 0,0 1 0,0-2 1,0 1-1,-1 1 0,1-1 1,0 1-1,0 0-20,2 4 8,1-1 1,0 0 0,0-1-1,1 1-8,-5-4 0,2 1-1,-1 0 0,0 0 0,0-1 0,-1 2 0,2 1 1,-2-4-37,0 1 0,-1 0 0,1 0-1,0 1 1,-1-2 37,1 3 61,1 0 1,-1-1-1,0 1 0,2 2-61,0-1-25,0 1 0,0-2 1,1 1-1,1-1 0,-2 1 25,-2-3-42,1 0 59,0 1-1,0 0 0,-1 0 0,2 2-16,2 4-13,-2-4 113,-1 0 0,1-2 0,-1 2-1,1 0 1,-2 0-100,4 7-488,0-2 463,-4-7 40,0-1 0,0 0 0,0 1 0,0 0 1,0-1-1,-1 1 0,1 0 0,0 2-15,-1 1-47,1-2-1,0 2 1,0-1-1,0-1 1,1 3 47,-1-5-18,0 0 1,-1 1-1,0-1 1,1 0-1,-1 0 18,1 4 70,-1 0 57,1 1 1,-1 2-128,0 5 316,0-11-388,1 1 1,-1 0-1,1-2 0,0 2 0,0-1 0,-1 0 0,1 0 72,4 5 5,-1 1 0,0-1 0,4 4-5,-5-9 159,-1 0-217,0 1-1,1-1 1,-1-1 0,1 0-1,0 1 1,1 1 58,6 2-116,3 3 116,-8-6 3,-1-1-1,1 0 0,1 0 1,3 1-3,2 2 62,2 0-50,8 2-12,-17-7-29,0 1 0,0 0-1,2-1 30,-1 1 22,3 0 67,-5-1-60,1 0 0,1 1 0,-2 0-1,1 0 1,0 0 0,-1 0-1,3 1-28,-4-1-66,-1 0-1,2-1 0,-1 1 1,1 0 66,2 0-167,18 5 120,-18-6 58,2 2 85,0-1-1,1 0-95,3 0 21,2 1-104,-9-1 45,53 10-174,-46-9 277,-4 0 15,2 1-64,1-1-16,1 1 1,0-2 159,-1 0-1,5 0-159,-11 0-60,0-1-1,-1 1 1,1 0 0,0 0-1,1 1 61,-4-2 9,11 4 523,-8-2-612,0 0 1,1-1-1,-1 0 1,1 0-1,2 1 80,22 0 48,-17-2-72,-2 0 16,1 0 7,19 2-330,-20-1 390,-6 0 97,1-1 0,4 1-156,1-1 43,28 1 307,-33-1-371,2 0-1,-2-1 0,2 1 0,-1-1 22,0 0-37,24-2-351,-19 2 555,-1-1-1,8-3-166,0 0-391,9-3 835,-13 4-182,10-2-262,-17 4-123,0 1 0,1-1-1,-1-1 1,5-2 123,-9 4 88,-1 0 0,1 0-1,0-1 1,0 0-88,-1 0 214,9-6-287,-8 6 71,2-1 8,-2 1 0,2 0 1,-1 0-1,2-1-6,2 0-10,0-2 0,4-3 10,-5 3 130,0 1 1,5-3-131,-9 5 0,-1 1 0,-1 0 0,1 0-1,0-1 1,0 0 0,0 0 0,-1 0 0,1 0 0,2-5 1,-1 4 51,-1-2 0,-1 1 0,1 0 0,0-1 0,0-3-52,-1 4 4,4-14-300,-3 10 335,1-1-1,0 2 0,0-1 0,4-6-38,5-12-145,-11 24 310,3-7-203,0 1-1,2-6 39,8-27-63,-13 38 73,0 2-8,3-6 1,-3 4-13,2-2 1,1 1-1,-2 1 0,5-5 10,8-8-24,-11 11-2,0 2-1,0-2 0,1 1 1,2-1 26,-1 1-43,-2 0 0,6-5 43,-6 5-7,-3 2 15,1 0-1,0 0 1,-1 0 0,0 1-1,0-1 1,1 0-8,5-10 102,-1 0 0,1 1-1,8-7-101,-1 1-222,7-5 222,-11 13-75,-5 4 139,0 0 0,1-2-64,-4 4-1,0 1-1,0-1 0,-1 1 1,1-1-1,-1 0 1,0 1-1,0-2 2,2-5-93,1-7 93,-3 14 1,-1 1 11,3-8 16,0-1-21,-1 4 86,0-1 0,0 1 0,-2-1-93,0 5-50,1 1 26,1-4 3,7-11-107,-7 14 116,-1-1 0,0 0 0,0 1 0,0-1 0,0-2 12,2-4-12,2-6 50,-3 9-60,0 1 0,0-1-1,-1 1 1,0-1 0,1-3 22,-2 4 1,1 0-1,0-1 1,1-1-1,0 2-55,-2 1 0,0-1 0,1 0 55,1-8 165,-1 9-191,-1 0 1,1 0-1,-1 0 26,1-10-16,1-11 16,0 9-307,-1-9 307,-1 17-80,0 4 46,0 0-1,1 1 0,0-1 0,0 0 0,0-1 35,2-3-66,-2 7 79,0-1-1,0 0 1,-1 0-1,1-1 1,-1 2-1,0-1 1,0 0-1,0 0 0,0-1-12,0-6-105,1-1-1,1 1 1,0-2 105,0 2-50,-1 3 12,0 0 1,-1-5 37,1-2-90,0-4 92,4-7-64,-5 22 56,1 0 0,-1 1 0,1-1 0,0 1 0,0-1 6,0 0-2,0 0 1,0-1-1,0 1 0,-1 0 1,1 0-1,0-1 0,0-1 2,5-30-90,-4 18-148,0 6 145,-2 10 68,0 0-5,0 0-14,0 0 45,1 0-1,-1 0 1,0 0 0,1 0-1,-1 0 1,0 1-1,1-1 1,-1 0-1,1 0 1,-1 0 0,0 0-1,1 1 1,-1-1-1,0 0 1,0 0 0,1 0-1,-1 1 1,0-1-1,1 0 1,-1 1 0,0-1-1,0 0 1,0 1-1,0-1 1,0 0-1,0 0 1,0 0 0,0 1-1,1 1-4,0 0 0,-1 0 0,1 1 1,-1 0 3,2 9-40,-1 10 40,-1-12 4,0 0 1,2 2-5,-1-6-2,0-1 0,-1 2 1,1 0 1,-1 12-22,0-12 206,0-2 1,0 2-1,0-1 0,0-1 1,-1 5-185,1-10 6,0 1 1,0-1-7,0 0 0,0 0 0,-1 0 0,1 0-1,0 0 1,0 0 0,0 0 0,0 0 0,0 0 0,0 0 0,0 0 0,0 0 0,0 0 0,0 0 0,0 0 0,0 0 0,0 0 0,0 0-1,0 0 1,0 0 0,0 0 0,0 0 0,0 0 0,0 0 0,0 0 0,0 0 0,0 0 0,0 0 0,-1 0 0,1 0 0,0 0 0,0 0-1,0 0 1,0 0 0,0 0 0,0 0 0,0 0 0,0 0 0,0 0 0,0 0 0,0 0 0,0 0 0,0 0 0,0 0 0,0 0 0,0 0-1,0 0 1,0 0 0,0 0 0,-1 0 0,1 0 0,-2-3 102,0-2-76,1 0 0,0 0-1,0 0 1,1 0-1,0 0 1,0-3-26,0-3-43,1 1 43,-1-4 16,0-10-16,0 22-2,0 0-1,0 0 0,-1 0 1,1 1-1,0-1 3,-2-7-19,1 8-673,1 2 460,2 10 384,-5 3-109,-5 43 25,8-54 216,0-2 84,1-5-64,-1 4-416,0-1 146,0 0-92,0 0-308,0 3 325,-3 19 131,1-4-93,-1-1-1,-4 17 4,4-21 116,-1 8-116,2-10 13,-1 3-85,0 6 72,0 10-20,2-27 2,0 6 223,-1-1 0,0 3-205,-7 20-287,2 5 278,3-11 18,2-11 141,-1 1 0,-2 8-150,5-21 36,-1-1 0,1 2-1,-1-1 1,1 0-1,-1 0 1,0 0 0,0 0-1,1 1 1,-2-1-36,-3 6-166,-3 6 156,-1 0 0,2 0-1,1 1 11,-14 24 41,16-31-38,1-2 33,-1 1-1,1-1 1,0 0 0,-2 0 0,2 0 0,-2 0 0,1-1-36,2-2 1,0 0-2,0 0-1,0 0 1,0-1-1,1 2 1,0-1-1,-1 1 2,-8 12 4,-1 4-4,-2 4-80,7-13 117,-4 10-37,0-1-45,9-17 60,1-1-8,0 0-1,-1 0 1,0-1 0,1 1-1,-1 0 1,0-1-1,1 1 1,-2 0-7,-21 25 107,-1 1-107,22-23 22,0 0 1,0-1-1,0 2 1,0-1-1,-1 4-22,-1 3 21,-2 1-13,-5 11-175,-12 25 286,22-46-117,0 1 1,0-1-1,-1-1 0,1 1 0,-2 2-2,2-1 10,-2 1 55,-1 1-1,1 0 0,0 3-64,-5 7 6,-5 10-85,12-24 75,1 0-11,-1 1 0,0-2 0,1 1 0,-1 0 0,0 0 0,0 1 15,-2 0-7,1 1 8,-1-2 13,1 1-3,0 0 0,0 0 0,1 0 1,-1-1-1,-1 1 0,1-2 0,-1 2-11,1-1 11,2-1-11,0 0-1,-1 0 0,1 0 1,0 0-1,-1 0 1,1 1-1,-1-1 0,1 0 1,-1 0-1,1 0 1,0 0-1,-1 0 1,1 0-1,-1 0 1,-1 0-48,-4 4-32,5-3 50,-1-1 0,1 1-1,-1-1 1,2 1 0,-1-1 0,-2 0 30,2 0-72,1 0 117,0 0 16,0 0-74,0 0-102,0 0-113,0 0 0,0 1 0,-1-1 0,1 0 0,0 0 0,0 0 0,-1 1 0,1-1 0,0 0-1,-1 0 1,1 0 0,0 0 0,-1 0 0,1 0 0,0 0 0,-1 0 0,1 0 0,0 0-1,0 0 1,-1 0 0,1 0 0,0 0 0,0 0 0,0 0 0,0 0 0,-1 0 0,1 0 0,0 0-1,-1-1 1,1 1 0,0 0 0,0 0 0,-1 0 0,1-1 0,0 1 0,0 0 228,-3-2-13233</inkml:trace>
  <inkml:trace contextRef="#ctx0" brushRef="#br0" timeOffset="3">2196 1249 3416,'1'-3'1124,"1"0"0,-2 0 0,2 1 0,0 0 0,0-1 0,2-1-1124,-4 3 333,0 0 175,1-2 1240,0 2 235,-3 3-1417,-5 6-39,-2 3 699,1 1 1,-2 2-1227,8-11 487,4-7-653,9-11 302,1-1-136,-1 3 392,-6 4-182,-10 12-54,1 2 191,0-1 0,1 2 1,-1-2-1,-2 7-347,-1 0 247,-12 22 630,19-33-804,0 0 2,4-4-40,-2 1 32,1-1 0,3-2-67,0-4 12,17-28 174,-19 30-26,-2 5-123,0 0-162,-5 6 109,1 0 22,-2 3 227,0-1 0,-1 2-233,1 0 18,3-6 79,-1 1 1,1-1 0,1 0 0,-1 1 0,0 0 0,0 0-1,0 0 1,1-1 0,-1 0 0,0 1 0,1 0 0,0 1-98,3-8 50,0 3-8,3-9 341,-3 7-282,-1 0 0,-1 1-1,2 0 1,0-1 0,0 1 0,0 0-101,2-2 165,0 1 1,6-4-166,-7 6 142,1-2 5,2 0-1,-1 1 1,3-2-147,2 1 224,0 2 0,1-2-224,-1 1 15,0 0 1,5-3-16,44-19 766,-54 22-532,0 1-1,4-5-233,1 1 90,-1 1-378,-9 4 421,2 0-1,0 0 0,0 0 1,0-1-133,4 0 145,4-1-123,0 1 1,1-1-1,-1 1 0,8 0-22,-1 2 95,0 0 0,17 4-95,-33-3-9,1-1 0,-1 1 0,0 0 0,1-1 0,-1 2 0,0-1 0,1 1 9,0 0-25,8 4 47,-9-5-21,0 0-1,0 0 1,0 1-1,-1-1 1,0 0-1,1 1 0,2 1-7,-1 0 9,-2 0-1,2-1 0,0 2 1,-1-1-1,0 1 0,-1-1 1,1 1-1,0 0 0,-1-1 1,1 1-1,-1 0 0,0 2-1,0-4 0,-1-1 1,0 1-1,0-1 0,0 0 0,0 1 0,0 0 0,0 1 0,0-1 11,0 3 6,-1 0 0,1-2-1,-1 2 1,-1-1-1,1 1-16,-1 0 4,0 6 26,0-1 1,-1 0-1,-1 0 0,0-1 0,0 1 0,-3 1-30,1 0 20,-1 0-1,-1 0 0,0-1 0,0-1 0,-10 10-19,10-11-9,-5 7 9,5-4-8,-11 12-8,13-17-44,1-2-1,-1 1 1,1 0-1,-1-1 1,0 0-1,-4 2 61,2-1 11,-29 11-130,11-4 9,20-10 69,-53 23-134,55-23-105,-2-1-1,-4 2 281,5-2 21,0 0 108,2-1 1,-6 1-130,0 0-326,5 0 282,-16 1 125,14-2-98,-1 0-1,1 0 0,-3 0 18,-11-4-43,-1 2 1,-4 1 42,-14-2 112,37 3-116,0 0 0,0 0 0,0-1 0,0 1 0,1 0 0,-1-1 0,0 1 4,-2-2 84,3 2-91,-2-1-98,2 1 94,3 0-153,22 4 92,-11-3 229,5-1-157,-3 0 233,8-1-233,-21 1-23,11-2-118,4-2 141,-4 1-21,29-6 541,0-1-520,-29 6-269,71-18-95,-69 19 401,11-5-37,1-4-2,-24 11 38,0 0 1,-1-1 0,1 0-1,-1 1 1,1-1-1,-1 0-36,15-14 237,-11 11-643,5-6 406,6-1 246,-2-2 0,11-11-246,-20 19 41,0-2 0,0 1 0,0-1 0,-2 0-41,-1 4 2,-1-1-1,0 2 0,1-6-1,-2 5-11,1-2 0,-1 2-1,-1-1 1,1-4 11,-1-55-321,0 61 314,0 1 7,-3-5 0,3 4-13,0 2 18,-1 1 0,1-1 1,0 1-1,0 0 1,-1-1-1,1 0 0,0 1 1,0-1-1,0 1-5,-10-10 109,-22-18-10,30 25-92,0 2-41,-1-2 0,0 1-1,0-1 1,1 1-1,-1 1 1,-1-1-1,-1-1 35,-1 0-42,1 1 0,-1 1 0,1-1 0,-1 0 0,1 0 0,-7 0 42,-1 0 112,12 2-99,0 0 0,0 0-1,0 0 1,1 0-1,-1 0 1,0 0-1,0 0 1,0 0-1,0 0 1,0 0-1,1 0 1,-2 1-13,-3 0-4,-27 8 255,19-6-399,-13 3 380,1 1 0,-9 4-232,15-5-6,2 1 13,-12 1-162,2-1 191,15-4-62,0 1 0,0 0 0,-2 4 26,7-5 42,1 0 0,0 2 0,1-2-1,-5 6-41,2-3 3,1-1-1,0 0-2,-5 3 3,8-5-52,-6 5 33,10-8 24,-2 2 29,2-2-80,2-2-208,3-2 278,0-1 1,1 1-1,5-4-27,-2 2-83,-6 4 82,-2 0-2,13-5 0,-6 3-112,1 0 1,-1 1-1,7-3 115,37-9 457,-9 0-677,-28 10 103,-4 1 17,3-1 80,31-6 496,-28 5-736,-5 3 7,2 0 202,-1 0 51,-1 0 1,0 1 5,1 0-5,-1 0-1,2 0 1,-7 1-38,1 1 0,-2 1 0,1 0 0,6 1 38,-1 0-14,-5 1 52,-1-1 0,1 1 0,2 0-39,-6-1-39,0 0 1,0 0-1,0 0 1,-1 0-1,1 0 1,0 0-1,-1 1 1,0 0 38,0-2 26,0 2 1,0-1 0,-1 1-1,1 0 1,-1-2 0,0 2-1,0 0 1,0 0 0,0-1-1,0 1 1,0 0 0,-1 0-1,1-1 1,-1 1 0,0 0-1,0 0 1,0-1 0,-1 3-28,0 4 160,-1 2-126,-5 27 223,6-35-243,-3 7-74,2-4 73,1-2-1,-2 2 0,0-1 1,-1 0-1,2 0 0,-6 4-11,-34 37-20,30-35 19,9-9 23,-1 1 0,0 1-1,2-1 1,-2 1-1,0 2-21,3-5 14,0 1 0,0 0 0,-1 0 0,1 0 0,-1-1 0,0 0 0,0 1 0,1-1 0,-1 1 0,0 0-14,-2 0 9,1 0 1,-1 1-1,0 1 0,1-1 1,-1 2-10,1-4-5,1 1 0,0 0-1,0-1 1,0 0 0,-1 0 0,1 1 0,-2 0 5,-4 1 8,0 1 47,0 1-20,0-1 0,-7 2-35,-8 1-89,2 0 155,-3 2-66,14-5 38,0 0-29,3 0-7,-1-1-8,1 0 0,0 0 0,-4 0 6,0 0 0,0 0 0,1-1 44,-11 1-44,13-2-9,4 0 1,0-1-1,-1 0 0,1 0 0,-2 0 9,-1 0 27,-2-1-22,-28-1 0,18 0 215,7 0-617,-1 1 1,0 0 396,0 1-559,13 0 766,-1 0-4,-1 0-232,5 1 28,6 0-126,0 0 0,0 0-1,1-1 1,1 0 127,1-1-194,-5 1 252,-1-1 0,0 1 0,4-2-58,-2 0 155,6 0 38,19-6-554,-18 5 386,24-9 296,-22 7-442,26-8 138,-27 9-1,29-6 33,-44 10-47,3-1 0,7-1-14,-4-1 6,2 1 0,-2-1 0,3-2 6,-7 3-1,7-4-22,9-11 7,-15 14 48,-1-1-1,2 1 1,0-1-32,8-5-23,27-23-297,-35 27 342,1 0 0,-1-1 0,3-3-22,-2 2 78,2-6-78,-3 4 8,-3-1-8,2-1 0,-1 2 39,-1-1-1,0-1 1,-1 1-39,-1 6 36,0 1 0,0-1 0,0 0 1,0 1-1,-1-1 0,1 1 0,0 0 0,-1-1 0,0 0 0,-1 2 0,0-4-36,0 2-29,-1 0 0,2 0 0,-2 1 0,0-1 0,0 0-1,0 1 1,0 0 0,-2-2 29,0 2-54,0 1 0,0 0-1,0-1 1,0 1 0,-1 0 0,-4 1 54,-10-4 327,11 3-261,4 1-396,1 0 268,-5 0-22,-1 1 68,1-1-1,-1 1 0,0 0 0,-1 0 17,3 1 399,-8-1-399,4 0-384,0 2 318,-22 3 352,14-3-548,9 0 422,-1 1 1,1 1-161,-21 4-129,-9-1 94,24-3 28,-34 9 519,18-4-428,30-8-760,-1 0 0,0 0 0,-1-1 676,-1 1-1985,4-1-5720,-2-1 5171,2 0 847,-4-2-5073</inkml:trace>
  <inkml:trace contextRef="#ctx0" brushRef="#br0" timeOffset="4">2043 903 4848,'15'9'1569,"-15"-8"-257,0-1 967,-1-1 703,1 1-366,3-1-1459,37-1-163,-24 2-606,28 0 614,-26 1-926,24 0 527,-25-1-510,28 0-246,-35 0 745,-10 0-559,-1 0 1,-18 0-26,-56 2 118,27 2-230,28-3 448,6 1-41,-21 1-254,20-3-103,14 0 62,2 0 4,23 0-34,20-1 240,-23 1-196,28 0 124,5-2-16,-44 2-230,40-1-52,-20 1 722,-92 3-73,42-3-500,2 1 3,0 0 2,1 0 3,3-1-4,-11 0-111,74 2 484,-14-1-156,5-1-282,-11-1-42,16 1 196,-35 0 45,-6 0-58,-3 0 10,-1 0 48,-11 0-73,-45 0 42,21 0-10,6-1-92,28 1 4,2 0 1,8 1 157,-1-1 0,2 0-164,1 0 61,5 1 231,26 0 10,-26-1-132,-6 0-30,2 0-110,25 1 27,-23-1 286,65 9 591,-75-8-940,6 1 44,-1-1-15,38 2 50,-42-3-77,17 1 304,-14 0-300,10 3 0,35 9 494,-45-12-454,0 2-1,4 1-38,1 0 38,0 2 117,7 2-156,-10-3 543,-1 0-543,14 10 148,-16-10-96,-5-3-89,-1 0-1,1 0 0,0 0 1,0 0-1,-1 0 38,4 4 204,6 7-315,-11-12 113,1-1 0,-1 0 0,0 1 0,0 0 0,0-1 0,0 1 0,0 0 0,0 0 0,0-1 0,0 1 0,0 0 0,0-1-2,0 4 0,1 2 9,1 1-1,1 2-8,-1-4 23,-2 1-1,2-2 0,-1 2 0,0-2 0,-1 3-22,0-6-1,0 2-1,1 0 0,-1 0 0,1-1 0,0 1 2,-1-2 0,0 0 1,0 0-1,0 0 0,0 0 1,0 0-1,-1 0 0,1 0 0,0-1 1,0 1-1,-1 0 0,1 0 1,-1 0-1,1 1 0,-3 5-11,-4 25-74,5-23 93,1-9-7,-1 8 2,-14 30 149,5-12-125,9-21-31,-1 2 0,1-2 0,-1 1 0,-3 5 4,1-4-12,4-6 13,-4 5-1,-5 6-407,-6 7 407,11-15-64,-8 10-53,2-1 0,0 1 117,-5 7-335,11-14 311,0-1 0,-1 2-1,1-2 1,-3 2 24,-1 0-31,-1-1 1,-5 3 30,-6 5-370,3-2 513,1-1 0,-6 9-143,7-6-374,10-8 439,-1-1 0,0 0 0,1 0-1,-1-1 1,-4 3-65,7-6 72,0 0 21,1 0 1,-1 0-1,-1 1-93,-10 1-372,-1 1 372,13-4 2,-10 2 113,1 2 0,-1 0 0,-4 2-115,3 0-227,-3 1 187,-16 3 40,25-7-8,-39 14 284,38-15-256,1 0-26,-1 0 7,-1 0 0,1 2 0,-1 0-1,0 0 0,8-3 42,1-1-33,-8 2 7,-11 3 29,-17 3-45,28-6 114,0 0 0,-6 2-114,10-3-77,-10 2-134,-2 2 218,-4 3 33,-18 12 100,27-16-184,3-1 68,1 0 0,1 1 0,0-1 0,-1 2 0,-3 3-24,6-5 21,0 1 0,1 1 0,-4 2-21,8-8-126,-3 5-12,0-2 96,1 1 0,-1-2 1,0 3 41,2-4 6,1-1 2,0 0-6,0 0-26,0 0 48,0 0 199,0 0 0,0 0-223,-9 4-1112,13-9 1055,2-1 33,-1 2 0,2-2 24,28-23 265,-22 20-384,1 0 0,-1 0 0,1 0-1,0 2 1,3 0 119,-10 4 224,19-10-516,-20 11 354,-1 0 1,2 0-1,-1 0 0,2 0-62,22-3 87,-29 5-100,10-3-39,0 0 0,4-2 52,7-1 207,-19 5-205,0 1 1,-1-1 0,1 0 0,0 0 0,0 0-3,3-2 26,41-20 508,-39 20-482,1 0-1,0 1 1,8-2-52,-2 0-227,-1 2 305,-1-2-1,7-3-77,-5 2 61,17-7 151,-21 8 195,9-3-407,-9 4-213,10-5 213,-13 5 27,-2 1-199,10-6 727,-10 6-553,12-7-28,22-11-365,-38 18 446,1 1 0,0 0-1,0-1 1,-2 0 0,2-1-1,0 1-54,12-14 76,-3 2 147,-2 5-384,1 1-1,5-6 162,-4 5-65,-7 4 254,1 0 0,-1-1-189,9-7-225,16-16 216,-25 25-150,-4 4 118,10-13-23,-7 6 141,1 2 1,0-2-1,-2 1 0,2 0 1,-2-2-1,0 1-77,5-6-67,-1 0 0,1 1 0,1 0 67,-6 9 26,-1-1 0,0 0 0,0 1-1,-1-1 1,1 0 0,0 1 0,-1-2-26,8-24-28,-4 18-8,-2 1 216,0 0 0,2-5-180,-3-2-173,0-9 173,-2 19-24,-1 0 1,0-3 23,1-4-57,-1 13 69,1 0-1,0 0 1,0 0 0,-1 0 0,1 0 0,0 0 0,-1 0-1,1 0 1,-1 0 0,1 0 0,-1 1-12,0-1-15,0 0 1,1 0-1,-1 0 1,1 0-1,-1-1 0,0 0 15,0-7 15,1 6-40,-1 0 0,0-1 0,0 1 0,0 0 0,0 0 25,0 1 18,1 1 1,-1 0 0,0 0 0,0 0-1,0 1 1,0-1 0,1-1-1,-1 1-18,-7-7 40,-7-6-1,15 14-86,-1 0 45,1 0-1,0-1 1,0 1-1,-1 0 1,1 0-1,0 0 1,-1 0 0,1-1-1,0 1 1,0 0-1,-1 0 1,1-1-1,0 1 1,0 0-1,-1-1 3,-2-2 25,1 2-46,-2-2 1,1 1-1,-2-3 21,-13-15-206,17 18 150,-1 0 55,-2-2 2,1 0-1,0 1 1,0 0-1,-3-2 0,5 4 0,1 1 0,-2-1 0,1 0 0,-1 0 0,1 0 0,-1 0-1,-1 0 1,-1-1-7,-2 0-17,1-1 0,-1 1 0,1 0 0,-1 0 0,1 1 0,-3 0 24,1 0 32,0-1 0,0 0-32,-8-2-347,5 2 323,1 2 23,3-1 20,-37 1-28,11 0 157,-67 1-1775,59 0 1485,30-1 8,1-1 0,-7 1 134,6-2-66,0 1 0,-1 0 1,-8 1 65,4 0 121,2-1-300,0 0 0,-12-4 179,19 5 10,-28-6-287,-4 1 180,33 4 113,-16-5-240,-8-1 248,19 5-98,-5-1 15,15 3 34,45-1-415,-4 2 532,-23 0-96,27 0-42,-23-1 18,29 0-4,-30 0-8,53 1 31,-64 0 61,4-1 97,1 2-149,25 1 347,-25-2-318,25 4-6,-24-4 164,8 2 225,-1-1-412,-12 0 271,0 1-1,-1 0 1,9 3-271,48 17 464,-59-21-393,-2 1 0,0-1 0,4 4-71,34 19 147,-34-18-201,3 2 50,-11-8 45,1 1-1,-1-1 1,0 0 0,-1 1-1,0 0 1,1 0 0,0 0-1,-1 0 1,1 0-41,0 3 118,0 0 1,1-1-1,1 5-118,-3-6-11,-1-1 0,1 1 0,-1-1 0,0 0-1,0 1 1,0 0 0,0 0 11,0 7-3,0-8 40,0 1 0,0 0 0,0 0 0,0 0 0,-1 0-1,0 2-36,0-1-48,0-1 0,0 0 0,0 1 0,1 3 48,0-5-16,-1 1 0,0 1 0,1-2 0,-1 1-1,0 0 1,0 2 16,-6 6 467,7-11-474,0 0 18,0 0 74,0 0 22,0 0 10,0 0-21,0 0-96,0 0-17,0 0 26,0 0-24,0 0-122,0 0-3,0-15-215,0 7 88,0-4 213,0-22 274,-1 22-472,1 6 61,-1 2 0,-1-2 0,2 2 0,-3-3 191,2 5-24,1 1 32,-1 0-1,1 0 1,-1 0-1,0 0 0,1 0 1,-1 0-1,0 0-7,-2-3-47,-1 0 0,0-1 0,-3-1 47,1 1-100,-2 1 0,1-2 100,1 4-75,-22-12-639,16 8 644,-23-7-291,32 12 340,-8-3 5,-22-4 153,20 4-234,12 4 82,-49-14-93,39 12 101,-33-5-142,30 5 96,2 2 47,-43-3-39,11-3-116,32 4 33,4 2 26,-1 0 82,-10-2 20,9 2-1,1 0 14,-1 0-1,-2-1-12,-35-6 265,21 4-426,0 0 153,-23 0-77,34 3 82,-24-1 121,22-1-159,-18 1-1682,31 2-2283,1-1-8413</inkml:trace>
  <inkml:trace contextRef="#ctx0" brushRef="#br0" timeOffset="5">445 1688 3952,'-3'0'75,"-1"0"170,0 0 3056,4 0-2194,0 0 191,0 0-115,0 0-84,0 0-238,-1 0-189,-6 3 1405,6-3-1563,1 0-1,-12 6 1004,8-4-1056,-1 0 1,-4 2-462,-54 11 2238,46-9-1936,5-3-276,-24 7 149,20-5 172,-1 0-341,8-3 168,0 1 0,1 0 0,-8 4-174,15-5 35,-1-1 1,0-1-1,1 1 0,-1 0 1,-2 0-36,3 0 25,-2 0 1,1 0-1,-1-1 0,1 2-25,-5 2 55,0 1 0,-3 2-55,0 1 124,-13 15 112,14-13 40,-33 36-228,34-38-50,8-7 2,-6 9 0,-9 9 99,9-9-11,-4 5-88,8-12-7,1 0 1,0-1-1,0 1 1,0 1-1,0-1 1,0-1-1,1 2 1,-1-1-1,1 2 7,0 1 21,0 0-1,1 0 0,0 0 1,1 3-21,0 1 7,-1-8-8,1 4 3,2 4 6,1 3 246,0 7-254,-1-8-21,0-2 1,2 9 20,-1-7 27,-4-10-18,6 10 12,-4-6 4,0-2 0,1 2 0,0-1 0,0-1-1,1 1 1,-2-2 0,3 2 0,-2-1 0,1-1 0,1 1 0,0 0-25,1 0-2,16 12 42,12 9-40,-14-6 167,-11-9-160,1 0-1,1-1-6,-3 0 30,-7-7-27,0 0-1,0 0 1,0 0-1,0-1 1,1 1-3,24 12 4,-14-8 278,5 2-282,-8-4-11,1 2 1,3 1 10,0 3 97,-10-6-87,0-1 0,0-1 0,1 0 1,2 3-11,0-3 28,1 0 0,-1 0 1,0-1-1,4 1-28,11 2 68,-12-2-38,0 1 0,1 1-30,0 0 21,21 7 142,-18-8-150,28 4 199,-30-5-184,-3 0 23,1 1 0,-1 0-1,0 0-50,-5-2 20,2 2-101,0-1 0,7 0 81,16 3 446,-17-3-508,53 10-122,11 1 90,-64-12 106,21 3 202,-20-2-314,21 2 37,-19-2 164,22 2-247,-20-2 158,19 2 202,-21-3-190,-4 0-17,2 0-6,29 0 117,-25-1-146,24 4 41,15 0-476,-27-4 648,14 0-210,-28 0 113,-5-1-28,6 0-133,14 1 73,-17 1 13,29-1 297,-38 0-293,10 0-86,25-3 245,-22 2-128,24 0-260,-23 1 198,26 0-59,-26-2 92,22-1 129,-25 2-16,22-1-490,-21 1 370,-6 0 35,1 0-38,1 0-9,0 0 0,23-4 147,-21 3-68,20-2-23,-19 2-66,18-3-64,-19 2 62,20-4 530,-19 4-558,22-3-473,-21 4 818,17-7-93,-29 8-221,6-3-34,3-2-5,14-9 48,-9 7-8,-6 2-6,1 0-28,73-43 424,-85 48-363,10-5-35,19-9-46,-16 10 68,24-13-26,-35 16 16,0 2-1,-1-2 0,1 0 1,-2 0-1,2 0 5,1-1 23,-1 1-8,0-2-1,1 0 1,0 1-1,1-4-14,1-1-241,4-3 205,33-30 281,-39 37-223,1 0 1,4-3-23,1 0 39,0 0-97,-6 4-26,0-1-1,4-2 85,-7 5 9,0 0-1,-1 0 0,1-1 1,0 1-1,0 0 0,0-1 1,0 2-1,0-2 0,-1 1 1,1-1-1,0-1-8,2-12-6,-3 10 5,1 0 1,0 1 0,0-1-1,1 1 1,0-1 0,0 1-1,0 0 1,0-2 0,0 4 14,0-1 0,-1 0 0,1 0 1,-1 0-1,0 0 0,0 0 0,0 0 0,0-2-14,0-5 195,1 2-176,-1-1 0,0-6-19,-2 4-24,0 1-1,-1 0 1,0-1-1,-3-8 25,0 0 641,4 16-682,0 1 0,0-1-1,1 0 1,-2 0 0,1 1-1,-1-1 1,1 1 0,-1-1 0,0 2-1,1-2 1,-1 1 0,-3-2 41,-1-1-66,-1-1 1,1 2 0,-6-4 65,7 6 64,-10-8-80,0 0 0,1-1-1,0 0 17,2 0-38,-1 1 0,-1-1 38,9 8-53,-1-1-1,1 1 1,-1 0 0,0 0 0,0 1-1,-5-2 54,10 3-12,-1 1-5,-6-4 10,8 4 7,-8-3 0,-2-1 0,-12-4 40,7 3-49,-7-1 2,21 5 7,-6-1 0,-19-1 120,23 3-118,-21-4-2,12 1-23,9 2-59,-1 1 0,0 0 1,-3-1 81,1 0-72,5 1-261,4 1 414,6 0-67,5 0 18,2 0-32,-4 0-65,6 2 65,28 6-437,-45-9 433,0 1 1,0-1 0,0 0-1,0 1 1,0-1-1,1 1 1,-1-1 0,0 1-1,1 0 4,-1 1 31,3-2 64,0 3 0,-1-1 0,1 0 1,0 2-96,10 5-5,-1-1 35,-6-4-167,-2-1 0,1 1 1,-1 1 136,2 2-36,-2 0 41,1 2-4,2 2 123,-4-4 159,0-1 0,3 3-283,6 6 216,-10-12-173,-1-1 1,0 1 0,-1 1-1,0-1 1,1-1 0,-1 2-44,7 21 120,-1-4 440,-6-18-643,0 0-1,0 0 0,-1 1 1,0-1-1,0 2 84,0-1 102,1 0 1,0 0-1,0 2-102,2 3-405,-2-3 516,1 0-1,2 6-110,2 2 69,-2 0-1,0 0 0,0 0 1,-1 8-69,-2-15-19,0 2 1,-1-2-1,0 5 19,0 0 53,0-8-23,-1 1 0,1 0-1,-1 0 1,0 0 0,1-1 0,-1 1-1,-1-1 1,0 1 0,0 0-1,0-1-29,-5 8 103,-1 2-103,-1-1-140,1 2 140,5-9-8,1-1 49,0 0 1,-2 0-1,1 2-41,-2-1 49,-1 0-1,-1 2-48,3-5 14,1 0 0,-2 1-1,2-1 1,-6 1-14,-23 14 16,-13 4 96,39-19-135,-23 13 258,16-8-351,-32 19-37,36-23 73,0 1 0,-5-1 80,6 0-104,-6 2 74,-11 1-752,-25 5 782,37-9-50,-1-2 56,0 1-5,2 0-1,0-1 1,-77 11-184,74-9 182,-2 0 1,15-2 7,-10 2-7,-16 1 66,15-2-92,5-1 0,-3 0 20,-10 3-55,-5 1 61,9 0-98,5-1 21,-2-2 1,-4 1 76,4 0 48,-27 4 26,24-5-61,3 0-10,1 0-4,-3-1 29,0 2-1,-1 1-27,3-1-110,-4-1-426,-4 0 536,11-1 17,-1 0 1,-4 2-18,14-3 2,-3 1-2,-5 1-269,-19-1 194,2-1 556,19 0-483,-4 0-6,-11 5 2,9-1-146,-3-3 152,-21 6 120,28-5-441,-5 0 321,8-2-1,-4 2 261,-31 1-166,4-1-152,16-1 107,10-1-72,-54 1-146,55-2 146,-41-4-289,40 4 320,-30-3-132,35 3 127,1 0 0,-1-1 0,1 1 0,1-1 0,-2 0-1,1 0-2,-10-5-70,6 5 63,-46-15-65,24 12 46,20 1 6,-1 1 0,1 1 0,-6 0 20,4 1-28,0-2 1,-1-1 0,-10-3 27,-34-11-174,39 12 172,11 4 154,-1 0 1,-1 1-153,-3-1-109,-9-2 67,9 3 40,-10-3 2,15 1-20,-3 0 16,-19-6-157,20 6 154,-20-8-130,27 9 136,2 1 1,-2 0-1,1-1 1,-1 0-1,0-2 1,1 2-9,-1 0 0,1 0 1,-4-2 8,-26-11 4,21 8-24,-2-1-179,-6-5 199,0-1 13,5 5-133,0 1 0,-10-5 120,17 10 209,-5-5-209,11 6-3,0 1 0,0 0 0,-1-1 0,1 0-1,1-1 1,-1 1 0,0 1 3,-1-4 9,1 1 1,-2-2-10,0-3 2,-2-2 16,-2 0-1,0-1-17,-7-9 31,1-6-89,4 8 73,9 16 20,0 1 0,0 1 0,0-2 0,0 0-35,-4-24 5,0 12-72,3 8 59,0-2 0,1 2 0,-1-1 1,1-7 7,1 12-25,0 1 1,1-1-1,-1 0 1,1 1 0,0 0-1,-1-2 25,8-15-161,-1 1 227,-6 15-47,1-5-20,0 2 0,0-1 1,1 0 0,1 0-5,3-10 5,-5 12-1,0-1-1,1 2 0,-1-2-1,2-1 3,4-4 2,1-1 4,-6 7-2,-3 4-7,1 1 0,-1-1 0,1 1 0,-1-1 0,1 0 0,-1 0 0,1 0 3,14-9-23,-8 5 131,0 1-1,6-4-107,-10 7 42,-1 1-1,-1-1 1,2-1 0,-1 1 0,0-1-1,0 0 1,-1 0 0,1 1-1,-1-1 1,1 0-42,4-5 34,-1 0-29,1-1-2,-1 0 0,-2 4 22,0-1 0,0-1-25,-2 5-1,-1 0 1,1 0-1,0 0 0,-1 0 1,1 1-1,0 0 0,-1-1 1,1 1-1,0-1 0,0 0 0,-1 0 1,6-3 33,14-11 469,-12 8-462,6-4-40,-13 10-2,0 1 0,0-1 0,-1 1 0,1-1 0,0 1 0,0 0 0,-1 0 0,0 0 0,1 0 0,0 0 0,0-1 0,0 1 2,6-2 50,38-16 12,3-3-474,-45 20 454,0 0 0,-1 0 0,1 0 0,0-1 0,-1 0 0,1-1-42,5-2 61,-1 0-56,-5 4-22,0 0-1,-1 1 1,2-1-1,-1 0 1,1 0-1,-1 0 1,0 1-1,0-1 1,1 1 0,1 0 17,-2-1-11,1 1 1,1-1 0,-2 1-1,1-1 1,0 0 0,2-1 10,-3 2 14,1-1 0,0 0 0,0 1 0,-1-1 0,1 1 0,2-1-14,-2 2 59,-3-1-56,0 0 1,0 0-1,0 0 1,0 0-1,0 0 0,0 0 1,0 0-1,0 0 1,0 0-1,0 0 0,0 0 1,0 0-1,0 0 1,0 0-1,0 0 0,0 0 1,0 0-1,0 0 1,0 0-1,0 0 0,0 0 1,0 0-1,0 0 1,0 0-1,0 0 0,0 0 1,0 0-1,0 0 1,0 0-1,0 0 0,0 0 1,0 0-4,-4 0 72,2 0-74,3 0 20,0 0-2,-3-1-41,-25 2 17,21-2 275,5 1-268,1 0-1,-1 0 1,0-1-1,1 1 1,-1 0-1,1 0 1,-1 0-1,0 0 1,1 0-1,-1 0 1,1 0-1,0 1 1,-1-1-1,1 0 1,-1 0-1,1 0 1,-1 0-1,0 1 1,1-1-1,-1 0 1,1 1-1,-1-1 1,1 0-1,-1 1 1,1-1-1,0 1 1,-1-1 1,0 0-3,1 1 1,-1 0 0,0-1 0,1 1-1,-1 0 1,0-1 0,1 1 0,-1-1 0,0 1-1,0-1 1,-1 1 2,-3 2 6,2-2-18,0 0 1,0 1-1,0-1 1,0 1-1,-1-1 0,2 0 12,-2 0-5,0 0-1,1 0 0,0 0 0,-1 1 0,1 0 6,-3 2 98,-3 1 11,-3 2-88,10-7-21,-5 5-249,-9 2 249,-23 12-208,25-12 195,-18 12 127,20-11-22,-4 5 127,-2 2-219,-5 5-51,-3 5-441,16-17 504,-2 2 153,-5 3 60,-11 13-225,19-17-14,3-4-32,2 2 0,-1-1 0,0 2 46,1 2-6,-2 6 141,-2 14-135,5-21-14,2-7 25,1 1 0,-1 0 0,1 0 0,-1-1 0,0 2-11,1 0-12,0-2 0,0 1 0,0 1-1,0-1 1,0 0 0,1 1 12,-1-1 3,3 13-1,7 12-45,-10-28 42,5 11 1,-1 0 0,4 7-47,-3-4 538,5 5-491,-9-16-204,-1-2 165,6 6-26,-1-3 72,-1 2 0,2-2-1,-1 1 1,1 0 0,3 2-7,5 3 13,-4-2-200,1 0 1,0-1 186,17 9 524,-24-15-492,4 4-286,29 18 70,-26-19 184,21 11 15,-21-9 18,-1-3-6,-1 2-20,8 1-1,-9-3 12,-2 0-90,1 0 0,0 0 0,4 4 72,4 1 554,8 3-554,-18-9-30,12 5-125,2 0 155,1 1-35,15 5 57,-19-8-26,38 7 164,-17-6-176,1 1-54,-22-5-38,22 3 363,-20-3-44,25 3-37,-26-3-318,25 2-22,-25-2 318,26 0-207,-29-1 36,1-1 16,39 1 38,-38-1-41,22 0 363,-23 0-410,57-2-89,-51 1 194,-9 0 82,13 1-134,8 1-74,-21-1 144,15-1 76,-15 1-197,31 0 302,-3 1-90,-28 0-189,-2-1 40,1 1-8,26-1-85,-22 0 65,23 0 381,-12 1-419,8-3 54,-3 1-9,-3 1 44,2 0-43,-16 0 27,2 0-19,23-2-9,-26 1 6,1 1 3,0-1 0,29-4 29,-26 3-9,18 0-34,-21 0 4,25-4 30,-22 4-41,25-5 92,-30 4-62,1 1-12,0 0 246,10-4-243,18-5-15,-26 5 14,29-10-131,-29 10 112,19-8 71,-23 11-46,20-7-15,-11 5 4,17-8-17,-22 9 47,-6 1 2,3-1-21,-1 1-5,-1-1 0,0 0 0,1 0 1,-9 4-2,7-4 27,-1 0 0,8-3-26,-4-1-43,-3 1-47,0 1-1,2-3 91,-1-1 13,-4 2 13,0 1-20,14-22 189,-14 19 281,7-6-476,-6 9-82,-4 4 97,-1-1 0,1 2 1,-1-2-1,1 1 0,-1-1 1,-1 1-1,1-1 0,0 0-15,10-28-125,-8 19 187,-1 5 2,1-5-113,1-12 49,-5 25 3,2-8-114,0-9 111,-1 14 9,-1 1-1,0-1 1,-1 0-1,1 0 1,0 1 0,-1-1-1,-1-3-8,0-3 21,0-1 1,0-1-22,1 1-2,1 7 4,-2-10 4,1 11-19,0-1-1,1 0 1,-1 1-1,0-1 1,0 0-1,0 0 1,-1 1-1,1 0 1,-1 0-1,0-1 1,1 1-1,-1 0 0,-1-1 14,-6-5-65,-5-5 109,4 4-47,0 0 0,0 1 0,-2 0 3,10 7-11,0-1 0,-1 0 0,2 0 0,-1 0 0,0 0 0,0 0 11,0-2 66,-10-10-320,10 10 258,-1 0 1,0 1 0,0 0-1,1-1 1,-2 2-1,0-2 1,2 1-1,-4 0-4,-7-5-124,0 1-1,-3-1 125,6 3 32,2 1 93,-8-1-125,6 2-245,9 2 227,-7-1-20,-2 0 39,-14-3 329,-5 0-330,-6 0 14,28 3 14,6 2-48,0-1 1,-1 1-1,0 0 1,0 0 0,0 0-1,0 0 20,-20-1-293,22 1 267,4 0-12,21 4-5,-17-4 56,32 4-306,-29-2 281,0 1-1,6 2 13,-8-2 19,0 1-1,-1 0 1,3 1-19,-11-5 1,8 5 31,-1-2 1,0 2-1,0 0 0,-1 0 0,1 0 0,-1 1-32,3 5-190,1 1 190,-1-1-78,6 6 78,-2-5-13,8 5 6,-17-15 69,0 2-1,0 0 0,-1-1 0,0 1 0,1 1 1,-1-2-1,0 2 0,-1-1 0,2 4-61,-2-4-165,-2-4 76,3 14-1,2 13 317,0-3-261,-4-9 63,1 1 0,-1 0 0,-1 2-29,0-4 105,-3 14-105,2-13-81,-2-1 81,2-8-11,0-2 31,0 0 0,0-1 0,-1 1-1,1 1 1,0-2-20,-1 2 144,0 0-1,-1-1 1,-1 5-144,-1 0-308,-6 8 278,7-11 178,-13 24 361,7-13-492,3-8-104,2-2 79,1-4 2,1 1 0,-1-1 1,-1-1-1,2 1 0,-2 0 6,-4 2-2,-18 7 68,16-6-76,3-2 2,-1 0 7,0 2 1,1-2 0,-2 1-54,0-1 0,-2 2 54,-9 0-577,-5 1 577,12-4-68,2 1-14,8-2-42,-2-1 0,-1 1 124,-2-1-14,9-1 14,-11 3 1,3 0-372,1 0 0,-6 2 371,11-4 37,1 0-39,-1-1 1,1 1 0,-1-1-1,0 1 1,1-1-1,-2 1 2,-7 1 20,-21 7-94,19-7 202,-52 10 245,53-9-616,2-2-4,-4 3 452,0-2 0,-6 0-205,14-2-210,-9 2 135,-86 9 77,88-9-4,-22 2 141,22-3-316,-18 2 239,-42 4-284,36-6 259,25 1-66,-23 1 159,8-2-499,12-1 176,-4 1 193,-14 2-174,20-2 82,-45 0-58,46-1-45,-33 0 132,24 0 102,-18 4-39,23-1 25,12-2-33,-2 0 0,-2 0 8,-113 5 6,61-5-168,17-1 257,28 0 64,5 0-27,-2 0-106,-8-1-26,-8-1-97,-2-1 97,16 1-13,0 1 18,0-1-4,-27-4 94,26 4-12,-25-3-130,25 2 36,-30-5-510,26 6 492,-24-6 37,24 4-88,-26-5 233,38 7-139,-6 0-71,-23-13-220,20 8 330,10 5 51,-7-5-642,-6 0 538,1 1 20,-23-5-38,27 8 10,-2-2 30,0 0 0,2-1 0,-1 0 0,0-2-22,-15-10 250,20 13-252,0 1 145,2-1 0,-1 0-143,-13-12-372,-5-5 937,21 17-577,3 3 11,-5-5 1,2 1 6,3 4-11,-1-1-1,0 0 0,1 0 1,-3 0 5,-14-9 155,-5-2-155,8 5 78,12 6-101,0 1 0,1 0 0,-1-1 0,1 0 0,-3-2 23,3 2-10,1 0 0,0 0 0,1 1 0,-1-2 0,0 1 0,0 0 0,0-3 10,-1 0-76,2-2 1,-1 1 0,0-7 75,-2-11-6,3 19 44,0-1-113,1 0 0,-1 0 0,1-1 75,0-14-48,1-11 48,0 21-56,0 0-7,1 0 1,0 0 62,3-12-32,-5 21 28,1-2 0,1 0 0,-1 2 1,1-2-1,2-1 4,1-3-7,-4 8 7,3-5 0,-2 4 0,6-4 0,3-3 0,-6 3 3,9-5-64,20-14-30,-28 19 222,-3 4-136,0 0 0,0-1 0,-2 0 1,3-1 4,0 0-1,-2 0 1,4-1 0,-1-1 14,2 1 0,2-2-14,-5 5-46,-1 0 0,4-4 46,0 1 72,8-6-72,-9 7 6,0 1 0,0 1 0,0-1 0,1 0 0,0 1-6,4-1 22,-3 0 88,-6 3-68,0-1 1,0 1-1,0-1 0,0 1 1,-1-1-1,1 0 0,1-1-42,0 0-8,0 2 0,-1-2-1,2 1 1,-1 0-1,0 0 9,2-1-47,-1 1 0,-1-1-1,3 0 48,7-3 41,-2 1 181,-11 3-227,1 1 1,1-1-1,-1 1 0,0-1 1,1 1-1,-1-1 1,1 1-1,-1 0 0,0 0 1,0 0-1,1 0 5,-1 0 40,0-1 0,4-2-18,1 1 0,0 0 0,0 0 0,3 0-22,2-2 58,-9 4-117,-1 0 15,7-5-23,0 1 82,-8 4-22,1 0 1,1-1 4,1 1-3,-3 0-22,0 0 2,0 0 28,0 0 46,0 0 140,1 0 170,-3 0-352,1 0-7,0 0-14,0 0-1,0 0 1,-1 0 0,1 1-1,1-1 1,-1 0-1,0 1 1,-1 0 14,2-1-105,-1 0 3,1 0 106,0 0 0,0 0 0,-1 1 0,1-1 1,0 0-1,-1 0 0,1 0 0,0 0 0,0 0 0,-1 0 0,1 0 0,0 0 0,-1 0 0,1 0 0,0 0 0,-1 0 0,1 0-4,-6-1 71,4 1-56,-1 0 0,2 1 0,-1-1 0,-2 1-15,-9 1-170,13-2-584,0 0-539,-1 2-3718,-1 1 3777,2 0-605,-4 4-8167</inkml:trace>
  <inkml:trace contextRef="#ctx0" brushRef="#br0" timeOffset="6">1173 53 2424,'0'0'1224,"0"0"71,0 0 282,0 0-40,0 0-442,0 0-118,0 0-26,0 0-94,0 0-346,0 0-111,0 0-96,0 0-4,0 0 81,0 1-42,-30 31 3090,27-29-3309,2 1-1,-1-1 1,-1 1 0,1 0 0,1-1 0,-1 1 0,2 0-1,-2 2-119,1-1 349,-1 2-1,2-2 0,-1 2 1,1 3-349,0-9 21,0 1 0,1-2 0,-1 1 0,0 0 0,1 0 0,-1 0 0,0 0-1,1 0 1,-1 0 0,1 0 0,0 0-21,7 10 472,12 16 383,-9-14-812,-5-6-73,-2-4 146,-2 0-1,1 1 1,-1-2-1,0 2 1,2 2-116,3 7 36,-5-7-18,-1-5 2,-1 1-50,2 3 115,-1-1-1,0 0 1,0 0-1,-1 0 0,1 1-84,-1 0 59,0 0-1,0 0 1,0 0-1,0 0 1,-1 0 0,0 0-1,0 0 1,-1 0-1,1-1 1,-1 1-1,-1 4-58,2-7 82,0 0-55,-4 2 4,0 2-17,-1 0 0,-1 6-14,-3 2 104,8-11-88,1-2-8,0 0 0,0-1-1,0 1 1,0 1 0,0-1-1,0 0 1,0-1 0,0 1-1,0 0 1,0 0 0,-1 0-1,0-1-7,1 1-1,1-1 0,-1 0 0,1 0-1,-1 1 1,1-1 0,0 0 0,-1 0 0,1 0-1,-1 1 1,1-1 0,-1 1 0,1-1 0,-1 1-1,1-1 1,0 1 0,-1 0 1,0 1-3,-4 4 1,5-5-2,0-1 0,0 1-1,0-1 1,0 1 0,-1-1 0,1 1-1,0-1 1,0 1 0,0-1 0,-1 1-1,1-1 1,0 1 4,0 1-22,0-1 29,0 0 0,0 0 0,0 0 0,0 0 0,0 0 0,0 0 0,0 0 0,0 0 0,0 0 0,1 0 0,-1-1 0,1 1 0,-1 0 0,0 0 0,0 0 0,1 0 0,-1 0 0,1 0 0,-1 0 0,1-1 0,0 1-7,3 2 53,-1 1 0,0-1 1,5 2-54,-6-3 20,1 0 1,0 0 0,0 0 0,-1-1-1,1 0 1,0 0 0,0 0 0,-1 0-1,4 0-20,-6-1 10,0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1,0-1-1,0 1-9,-1-2 207,-6-4-343,5 2 182,1 3-50,-7-9 27,5 4 76,2 5-113,1 0 1,-1-1 0,1 1 0,0 0 0,0-1 0,0 2 0,-1-1-1,1-1 1,0 1 0,1 0 0,-1-1 0,0 0 13,1-11-40,0-5 40,-1 14-18,0 1 0,0-1 0,1 1 0,0 0 0,-1-1 0,1 1 0,-1 0 0,2 0 0,-1-1 0,1 1 0,1-2 18,2-5-66,1 0 66,-1 0 2,-3 6-12,0 2 34,-1 0 0,0 0 0,0-1 0,-1 1 0,2-2-24,5-17-86,-3 14 102,-2 0 0,3-8-16,-5 12 65,1 1 1,-1-1 0,0 0 0,1-1 0,-2-1-66,1 5 6,0-1 1,0 0 0,0 0-1,0 0 1,0 1-1,-1-1 1,1 0-1,0 0 1,-1 1 0,1 0-1,0-1 1,-1 0-1,1 1 1,-1-1-1,0 0-6,0-1 9,-1-2 159,-1-1 1,-2-3-169,2 5 159,3 2-171,0 1 11,0 0 1,0 0-1,0 0 1,0 0-1,0 0 1,0 0 0,0 0-1,0 0 1,0 0-1,-1 0 1,1 0 0,0 0-1,0-1 1,0 1-1,0 0 1,0 0-1,0 0 1,-1 0 0,1 0 0,-2-3-40,0 2-22,1 1 22,0-1-1,0 1 1,0-1-1,0 0 1,1 0-1,-1 0 1,0 0-1,0-1 41,-2-1 47,-1 0-1,2-1 1,-2 1-1,0 1 1,1-1-1,-1 0 1,-1 0-47,-14-9 108,18 11-112,-1-1 0,1 1 1,0 0-1,-1-1 1,1 1-1,0-1 1,-1 1-1,1 0 0,0-1 1,0 0-1,0 0 1,1 0-1,0 1 0,-1 0 1,0-1-1,1 0 1,-1 0-1,1 0 1,0-1 3,-3-11-6,3 9-30,0 1-1,0-1 0,0 1 1,1-3 36,-1 6-17,0-1 1,0 1 0,1 1-1,-1-1 1,1 0-1,-1 0 1,1 0 0,-1 0-1,1 0 1,-1 0 0,1 0-1,-1 1 1,1-1 0,-1 0-1,1 0 17,0 1 11,1-1 1,-1 0-1,0 0 0,1 0 0,-1 0 0,0 0 1,0 0-1,1 0 0,-1 1 0,1-1 0,-1 1 1,1-1-12,1 0 27,4 0 236,-7 1-255,0 0 1,0 0 0,0 0-1,0 0 1,0 0-1,0 0 1,0 0 0,0 0-1,0 0 1,0 0-1,0 0 1,0 0 0,0 0-1,0 0 1,0 0-1,0 0 1,0 0 0,0 0-1,0 0 1,0 0-1,0 0 1,0 0 0,0 0-1,0 0 1,0 0 0,0 0-1,0 0 1,0 0-1,0 0 1,0 0 0,0 0-1,0 0 1,0 0-1,0 0 1,0 0 0,0 0-1,0 0 1,0 0-1,0 0 1,0 0 0,0 0-1,0 0 1,0 0-1,0 0 1,0 0 0,0 0-1,0 0 1,0 0-1,0 0 1,0 0 0,0 0-1,0 0-8,-3 1 236,0 0-256,1 1-1,0 0 1,-2 1 20,1-1-48,-4 2 35,5-2 16,1 0-1,-2 1-4,2-1 0,-1 0 1,0 1-1,0 0 0,0-1 1,0 1-1,1 0 0,0 1 1,0-2-1,-1 1 0,1 1 2,-2 6-10,2-4 8,1-5 2,1 5 0,-1-4-36,0 0 1,0 1-1,1 0 0,-1-1 1,1 0-1,0 0 0,0 1 1,0-1-1,0 0 0,0 0 0,0 0 1,0 1-1,0-1 0,2 0 36,-2-1 11,0 0-1,-1 0 0,1-1 1,0 1-1,-1 0 1,1 0-1,-1 0 0,1 0 1,-1 0-1,1 0-10,-1 0 19,1 2 1,0-1-1,0 0 0,1 0 1,-1 0-1,2 0-19,4 7 13,0 0 0,4 2-13,-7-9 29,0 2 1,-1 0 0,0-1 0,0 1 0,2 2-30,-4-3 22,0-1 0,0 1 0,0-1 0,1 2-22,-2-2-8,1-1 1,-1 1 0,1-1 0,0 1 0,-1-2 0,1 2 0,-1-1 0,2 2 7,-1-2-6,0 0 1,-1 1 0,1-1 0,0 0-1,0 0 1,-1 1 0,1-1-1,-1 1 1,1-1 0,-1 1 5,2 8 510,-1-9-514,-1 0 0,0-1 1,1 1-1,-1 1 0,0-1 0,0 0 1,0 0-1,0 1 0,0-1 1,0 0-1,0 0 0,-1 0 0,1 0 1,-1 1 3,1 4 27,-2-2 1,-1 1 0,1-1 0,-1 1-28,-7 10 318,-14 9-615,15-15 234,7-5 77,1 1 102,-1-2-12,0 0-115,1-1 0,0 1 0,-1-1 0,1 0 0,1 1 0,-1 3 11,0-2 81,1 2 0,-1-2 0,1 2 0,0-2-1,0 2 1,1-1 0,0 0 0,-1 3-81,1-5-14,-1 0 1,1-1 0,0 1-1,0 0 1,0 0-1,1 0 14,-1-2-179,0 1 0,0-1-1,0 0 1,-1 1-1,1-1 1,0-1 0,0 1-1,0 0 1,1 0-1,-1 0 1,1 0 0,-1 0 179,-1-1-188,1 0 0,-1 0 1,0 1-1,0-1 1,0 0-1,0 0 1,0 0-1,0 0 1,1 0-1,-1 0 0,0 0 1,0 0-1,1 0 1,-1 0-1,0 0 1,1 0-1,-1 0 0,0 0 1,0 0-1,1 0 1,-1 0-1,0-1 1,0 1-1,1 0 1,-1 0-1,0 0 0,0 0 1,1 0-1,-1-1 1,0 1-1,0 0 1,0 0 187,1-1-912,0 0 1,-1 1-1,1-1 1,-1 0-1,0 0 1,1 1 0,-1 0-1,0-1 1,1 0 911,0-8-1840,4-5-2640</inkml:trace>
  <inkml:trace contextRef="#ctx0" brushRef="#br0" timeOffset="7">1286 3 904,'0'0'1192,"0"0"108,0 0 432,0 0 36,0 0-288,0 0-90,0 0-68,0 0-108,0 0-355,0 0-164,0 0-318,0 0-68,0 0 29,-1 2-52,-10 7 782,-9 9 832,19-18-1885,1 1 27,-1-1 1,1 0-1,0 1 1,-1-1 0,1 0-1,0 1 1,-1-1 0,1 1-1,0-1 1,0 0 0,0 1-43,-2 9 381,2-2-273,-1-1-1,1 2 0,0 2-107,1-1 52,0 4-46,-1-8 54,0-3 43,0 1 0,1 0-1,0-1 1,0 1 0,0 0-1,0-2 1,1 2 0,-1 0-1,1-1 1,-1 0 0,1 0-1,2 2-102,6 5 162,-7-8-73,0 1 0,0 1 1,0-1-1,0 1 0,1 3-89,0-2 87,0 1-1,1 0-86,-3-4 43,0 0 0,-1-1 1,1 1-1,-2 0 0,1 0 0,0 0 1,0 0-1,0-1 0,0 1 0,0 1 0,0 1-43,1 4 208,0 0-212,-1 0-1,0 1 0,0-1 1,-1 7 4,0-15 66,0 1 1,-1 1-54,-1 2-13,2-2-2,0 0 0,-1-1 0,-1 1-1,1 0 1,0 0 0,0 0 0,-1-1 0,1 0-1,-1 0 1,2 1 0,-2 0 2,-2 1-180,-1 2 320,-1 0 0,1 0-1,1 1 1,-2 1-140,5-5-10,-1 2-19,-1-1 0,1 1 0,0 0 0,0-1 0,0 4 29,-2 4-29,-1 0 32,5-7-1,0 2-16,-2 25-218,2-28 103,0-2 165,-1-1 1,1 1-1,0-1 1,0 1-1,0 0 1,0 0-1,0 0 1,0 0-1,1 0 1,-1-1-1,0 1 1,0 0-37,1 2-1,-1-3 7,0 0-1,0 1 1,1-1-1,-1 1 1,0 0-1,0-1 1,0 1-1,0-1 1,0 1-1,1-1 0,-1 1 1,1-1-1,-1 1 1,1-1-1,-1 1-5,6 4 124,-5-5-24,0 2 768,-5-9-506,3 4-378,-1 1 1,1-1-1,0 2 0,-1-2 1,2 0-1,0 0 1,-1 1-1,0-1 1,1-1 15,-1 1-7,1-2 0,0 0 0,0 2 0,1-2 0,-1 1 0,1-1 7,0-1-28,0-6 24,1 5-1,-1 4-4,4-7-5,-1 0 1,3-1 13,-7 10 17,7-13 72,-6 11-31,3-3-226,-2 0 1,4-3 167,3-8-74,-3 6 106,-5 10-27,0-2 30,0 0 0,1 1 0,-1 0-1,0-1 1,-1 0 0,1 0 0,-1 1-1,1-1 1,-1 0 0,0 0 0,0 1-1,0-2-34,0 2 14,-1 0 0,1 0 0,-1 0 0,0 0 0,1 0 0,-1 0 1,0 0-1,0 1 0,-1-1-14,-1-6 44,0 1-38,3 6-6,0 0 0,-1 0 0,1 1 0,-1-1 0,1 0 0,0 1 0,-1-1 0,0 1 0,1-1-1,-1 0 1,1 1 0,-1-1 0,1 1 0,-1-1 0,-1-1 37,0 0 1,-1 0-1,1 1 0,0 0 0,-2-1-37,1 0 53,0 0 0,0-1-1,-3 0-52,4 1-8,2 1-1,-1 0-1,-1 0 1,1 0 0,0 0 0,-1 0 9,0-2-14,1 2 43,0 0 1,1 0-1,-1 0 1,1 0 0,-1 0-1,0 0 1,1 0-1,-1-1-29,-3-7 0,1-2 0,0 0 21,1 1 0,0-10-21,1 14-2,2 1 4,-1 2-30,0-1 0,1 0 0,0 2 0,-1-2 0,1 0 0,1 1 28,-1 0 10,0 0-28,-1 0 1,1 1-1,0 0 0,1 0 1,-1-1-1,1 1 0,-1 0 1,1 0-1,-1 0 0,1 0 1,0 0 17,1-1 0,1 2 1,-2 0 0,1-1 0,1 0 0,-2 1 0,4-1-1,-2 1 61,-3 1-81,-1 0 0,1 0 30,-1 0 58,0 0 38,0 0 82,0 0-21,0 0-166,0 0-9,0 0 130,0 0 3,0 0-130,0 0-1,-1 0 1,1 1-1,0-1 1,0 0 0,-1 0-1,1 1 1,0-1 0,-1 0-1,1 1 1,-1-1 5,-1 2-26,-7 4-27,6-4 60,0 0 1,1-1 0,0 2-1,-1-1 1,0-1 0,1 1-1,1 1 1,-1 0 0,-1 0-8,1-1 3,-1 2-18,2 0-1,-2 1 1,-1 3 15,3-3-57,-1-1 1,1 0-1,1 1 1,0-1-1,0 1 0,-1-1 1,1 1-1,1 1 57,-1 0 47,0 1-1,2 0 1,-1-1-1,3 8-46,-3-13-3,0 1 0,0-1 1,-1 1-1,1-1 0,0 1 0,0 0 0,0-1 0,1 1 3,12 10-41,-5-4 17,-1-1 76,0-1-50,-7-5 0,5 5 2,-4-5 25,-1 1 0,0-1 1,0 1-1,0-1 0,0 1 0,0 0 0,0 0 0,0 0-29,4 9 55,0-1-92,-4-7 8,1 0 0,-1-1 0,0 1 0,0-1 0,-1 0 0,0 2 29,1 0-122,0-2 145,-1 0 1,1 0 0,-1 0-1,0 0 1,0 0-1,0 0 1,0 1-1,0-1 1,-1 0-1,1-1 1,-1 2 0,0 1-24,1-2 47,-1 0-1,0 0 1,0 0 0,0 0 0,-1 1 0,1-2 0,-1 1 0,1 0 0,0 0 0,-1 0-47,-5 3-35,1 1 0,-3 0 35,-2 3 157,9-8-143,-6 8-118,6-8 82,0 2 0,1-1 0,-1 0 0,1 0-1,-1 0 1,2 0 0,-1 1 0,0 0 0,0-2 0,0 2-1,0 0 1,1-1 0,-1 1 0,1-1 0,0 1 0,-1 1 22,1-1-5,-1 14-4,1-14 9,1 5 2,-1-5-2,0-2 0,1 1 1,-1 1-1,1-1 1,0 0-1,-1 0 0,1-1 1,0 2-1,0-1 1,0 1-1,-1-3-12,1 1 4,0-1 843,1 1-3299,-2-1 2082,0 0 1,0 0 0,0 1-1,0-1 1,1 0 0,-1 0-1,0 0 1,0 0-1,0 0 1,0 0 0,1 0-1,-1 0 1,0 0 0,0 0-1,0 0 1,1 0-1,-1 0 1,0 0 0,0 0-1,0 0 1,1 0 0,-1 0-1,0 0 1,0 0-1,0 0 1,1 0 0,-1 0-1,0 0 1,0 0 0,0 0-1,0 0 1,1 0-1,-1-1 1,0 1 0,0 0 381,3-3-1784,3-3-2336</inkml:trace>
  <inkml:trace contextRef="#ctx0" brushRef="#br0" timeOffset="8">1424 0 3416,'-7'5'64,"5"-4"256,2-1 216,0 0 608,4-1 1299,-3 1 5459,-2 2-7515,0 1 0,0-1 0,-1 0 1,1 0-1,0 0 0,-1 0 0,-1 2-387,-2 1 387,4-5-132,1 1 3,-3 5 8,-1-1-1,0 1 0,2-1 1,-1 2-1,0-2 0,1 2 1,1-1-1,-3 7-265,4-11 156,0-1-121,0 7 25,1 8-54,-1-14-2,1 3 48,-1-2 0,1 2 0,-1-1 0,1 0 0,0 1-52,-1-3 54,1-1-1,-1 0 1,1 1-1,0-1 1,0 1-1,-1-1 1,1 1-1,0-1 1,1 0-54,1 4-46,0 0 391,3 4-378,-5-7 14,-1-2 9,6 5 5,-1 2 11,-3-6-7,0 2 5,0-1 1,0 1-1,-1-1 0,1 1-4,0 1-5,0 0 36,3 9-9,-4-9 16,0-1 4,-1 0 0,1 1-1,0 0 1,-1-1 0,1 1 0,-1 0 0,0-1 0,0 1-1,-1 0 1,1 1-42,-1-1-14,1-1 42,-1 1-1,1-1 1,0 0-1,-1 1 1,0-1-1,0 1-27,0-2 14,0 0 0,0-1 0,0 1 1,0 0-1,0 0 0,-1-1 0,2 0 0,-2 1 1,1-1-1,-1 1-14,1-1-17,-1 1 0,1-1 1,0 0-1,0 0 1,-1 2 16,-3 5 64,0 0-4,2-5 35,1 1 0,-1 0 0,1-1 0,1 2 0,-1-1 0,-1 2-95,2-2-9,0 0 1,0 1-1,0-2 0,1 2 0,0 2 9,0 5-11,2-7 18,0-2-29,3 4-4,5-1 18,8 5 156,-18-11-48,3 2 36,-2-1-30,-2-1 252,-9-5-360,6 2-19,3 3 20,0-2 25,-2-1-138,1-9-52,1 8 110,0 0 0,0 0 0,1 0 0,-1 0 0,1 0 0,1 0-1,-1 0 1,0 0 0,1 0 0,0 0 0,0-1 56,0 2-7,3-4-1,-2 3 7,1 0 0,-1-1 0,1 1 0,0 0 0,0 0 0,0 0 1,2 0 0,7-10-2,-6 7 2,0 1 0,-4 5 25,-1-1-1,0 2 1,-1-2-1,1 1 1,0-1-1,0 0 1,-1 1-1,1-1 0,0 1 1,-1 0-1,1-2-24,0-3-8,0 1 0,0-4 8,0 4 53,-1 3-44,0 1 0,-1 0 1,1 0-1,0 0 0,0-1 0,-1 1 1,1 0-1,0 0 0,-1-1 1,1 1-1,-1 0 0,0 1 1,0-2-10,-1-1 44,0 0 1,1 1 0,-1 0 0,-1-2-45,0 1-37,-1-4 4,1 1 72,2 6-31,1 0 1,0-1 0,-1 1 0,1-1-1,-1 1 1,1-1 0,-1 1-1,1-1 1,-1 1 0,1-1 0,-1 1-1,1 0 1,0-1 0,-1 1-1,1 0 1,-1 0 0,0-1-9,0 0-7,0 1-133,-3-3-16,2 2 188,-4-8 78,5 8-103,0 0-8,-5-7 1,-5-5 228,10 12-251,0-1-1,1 1 0,-1 0 1,0 0-1,1 0 0,0-1 1,-1 1-1,1 0 0,0 0 1,-1-1 23,1-13-87,-1 5 52,1 7 3,0 1 1,1-1 0,-1 0-1,1-1 32,0-10 10,-1 10 24,0 2-18,0 0 1,0 1 0,0-1 0,0 0-1,0 0 1,1-2-17,1-2-76,-1-1 0,1 0 76,-1 5-42,-1 0 0,1 0-1,-1 0 1,1 0 0,1 0 0,-1 1 0,0-1-1,0 0 1,1 0 42,-1 1-98,6-4 131,-7 5-7,0 0 0,1 0 1,-1 0-1,0 0 0,0 0 0,0 0 1,0-1-1,0 1 0,1 0 0,-1 0 1,0 0-1,0 0 0,0 0 0,0 0 1,0 0-1,0-1 0,1 1 0,-1 0 1,0 0-1,0 0 0,0 0-26,-2-1 92,-6 0 77,7 1-166,1 1 1,-1-1 0,0 0-1,0 0 1,0 0-1,0 0 1,0 1-1,0-1 1,1 0-1,-1 1 1,0-1 0,1 1-1,-1-1 1,1 1-1,-1-1-3,-1 0 15,1 2-36,0-1-1,-1 0 1,1 0-1,0 1 1,0-1 0,1 1-1,-1-1 1,0 0 0,0 0-1,0 1 22,-1 3-174,0-1 0,-1 5 174,3-7-2,0-1 1,0 1 1,0-1 0,-1 0-1,1 1 1,0-1-1,0 0 1,0 0-1,1 1 1,-1 4 45,0-2-26,0 1-5,0-1 1,0 0-1,1 0 1,0 0-1,0 0 1,0 0-1,1 0-14,1 3-66,-1-2 0,0 2-1,3 1 67,-3-5-143,0 2 116,-1-4 27,4 4 1,0 2-1,-3-4-9,0-2 36,1 2 0,-1-1-1,0 1 1,1 0-27,5 3 8,-7-5-7,4 4 6,-3-3-2,-1-1-8,0 0-1,0 1 0,-1-1 0,1 1 0,0-1 0,0 0 0,-1 1 0,1 1 4,4 6 24,-3-4 129,-1-2 0,2 5-153,-2-7 2,-1-1 0,0 1 0,1 0 0,-1 0 0,0 0 0,0 0 0,0 0 1,0 0-1,1 0 0,-1-1 0,-1 1 0,1 1-2,0 0 71,0 0-65,-1 0 0,1 0 0,0 0 0,-1-1 0,0 1 0,1 0 0,-1 0 0,0 0 0,0-1 0,1 1 0,-1-1 0,-1 1-6,2-1 0,-1 0 1,0 0 0,0 0-1,1 0 1,-1 0 0,0 0-1,0 0 1,0-1 0,0 1-1,-3 1 58,-7 6 6,7-5-42,1-1 1,-1 1-1,0 0 0,1-1 1,1 1-1,-3 3-22,3-4-15,0 0-1,1 1 0,-1 0 1,1-1-1,-1 1 1,1 0-1,0 1 0,0-2 1,0 1-1,1 0 1,-1 0-1,1 0 0,0 1 1,0-1-1,0-1 1,0 2-1,0-1 16,1-1-27,-1 2-1,1-1 1,1 1 27,-1 1 9,3 6-7,-3-9-2,0 1 4,0-2 0,0 0 0,0 1 0,0 0 0,0 0 0,0-1 0,1 1 0,-1-1-4,0 0 0,4 4 0,-4-4-233,0 0 0,0 0-1,0-1 1,1 1 0,-1 0-1,-1-1 1,2 0 0,-1 0-1,2 0 234,-2 0-3418,10-9-2297,0 0-2371</inkml:trace>
  <inkml:trace contextRef="#ctx0" brushRef="#br0" timeOffset="9">404 1695 3416,'19'-9'1129,"-12"8"795,-1 0 0,0 0 1,0 1-1,2-1-1924,3 1 210,21-3 2298,-21 2-1195,-11 1-867,0 0 37,-6 2 490,-1-1-498,4-1-367,-2 1 0,2 0 1,-2 0-1,1 0 0,0 0 0,0 0 0,0 1 0,-1 0-108,5-2 1,-2 2 30,-2 2-12,3-4-19,1 0 1,0 0-1,0 0 0,0 0 1,0 0-1,0 0 0,0 0 1,0 0-1,0 0 0,0 0 1,0 0-1,0 0 0,0 0 0,0 0 1,0 0-1,0 0 0,0 0 1,0 0-1,0 0 0,0 0 1,0 0-1,0 0 0,0 0 1,0 0-1,0 0 0,0 0 1,0 0-1,0 0 0,0 0 0,0 0 1,0 0-1,0 0 0,0 0 1,0 0-1,0 0 0,0 1 1,0-1-1,1 0 0,-1 0 1,0 0-1,0 0 0,0 0 1,0 0-1,0 0 0,0 0 0,0 0 1,0 0-1,0 0 0,0 0 1,0 0-1,0 0 0,0 0 1,0 0-1,0 0 0,0 0 1,0 0-1,0 0 0,0 0 1,0 0-1,0 0 0,0 0 0,0 0 1,1 0-1,5 1 36,6-1 5,-11 0-47,3 0-37,-1 0 37,0 0 0,-1 0 1,1-1-1,0 1 0,0-1 1,-1 1-1,3-1 6,-7 1 56,1 0-1,0-1 1,-1 1 0,2 0-1,-2 0 1,1 1-1,0-1-55,-12 2 575,-5 3-522,12-4 32,-16 3 94,17-3-181,-2 1 0,1 0 0,0 1 0,0-1 2,-6 4 8,-1-1 359,-6 2-367,4-3 57,-22 5-18,24-7-36,-1 2 98,-8 3-101,9 0-5,4-3-3,-2 1 6,-23 15-28,23-14 26,7-4-5,-1 2 0,1-1 0,-5 4 9,6-4-17,0 0-45,-1-1 1,2 1 0,-1 1 0,-2 1 61,-4 5 275,-9 14-1311,-11 17 1036,24-32-2180,-35 53-2187,3-4-4393</inkml:trace>
  <inkml:trace contextRef="#ctx0" brushRef="#br0" timeOffset="10">315 999 3416,'4'6'109,"-4"-6"-80,0 0-1,0 0 1,0 0-1,0 0 1,0 0-1,0 1 1,0-1 0,0 0-1,0 0 1,0 0-1,0 0 1,0 0-1,0 0 1,0 0-1,0 0 1,0 0-1,0 1 1,0-1-1,0 0 1,0 0 0,0 0-1,0 0 1,0 0-1,0 0 1,0 0-1,0 0 1,0 0-1,0 0 1,0 1-1,0-1 1,0 0-1,-1 0 1,1 0-1,0 0 1,0 0 0,0 0-1,0 0-28,-3 1 238,1-1 928,0 2-501,0-1-1,0 1 0,0 0 1,0-1-1,0 1 1,0 1-665,-3 4 641,1-1 0,1 1 0,0-1 0,-3 6-641,6-11 12,0 0 1,0 0 0,0 0-1,0 0 1,-1 0 0,1 0-1,0 0 1,0 0-1,0 0 1,0 1 0,0-1-1,0 0 1,1 0-13,-1 8 293,1 26-328,0-34 73,-1 0-1,0-1 1,0 1-1,0 0 0,1 0 1,-1 0-1,0-1 1,1 1-1,-1 0 1,1-1-1,-1 1 1,1 0-1,-1-1 0,1 0-37,0 1 58,-1 0-30,1-1 1,-1 0 0,0 0 0,0 0-1,1 1 1,-1-1 0,0 0 0,0 0 0,1 0-1,-1 0 1,0 0 0,0 0 0,0 0-1,0 1 1,1-1 0,-1 0 0,0 0 0,1 0-1,-1 0 1,0 0 0,1-1 0,-1 1-1,0 0 1,1 0-29,6-3 116,-7 3-97,2-1 0,-1-1-1,0 1 1,0 0 0,0-1 0,0 0-1,0 1 1,0 0 0,0 0 0,0-1-1,-1 0 1,0 0-19,2-3 81,0 2-66,2-6 87,-3 6-80,0-2 5,0 0 1,0 0-1,-1 0 0,1-1 1,-1-4-28,-1-1 4,0 9-10,1 1 0,0-2 0,0 1 0,0-2 6,-1 29 269,1-23-182,0-1 0,0 1-1,0 0 1,0-2 0,0 2 0,1-1 0,-1 1 0,0-1 0,0 1-87,3 8 507,-3-12-432,0 2-54,1-9 18,1-4 6,-2 12-19,0 0 0,0 0-1,0 0 1,0 0 0,0 1 0,-1 0-1,1-1 1,0 0 0,-1 0 0,1 0-1,0 0 1,-1 1 0,1-1-1,-1 0 1,1 0 0,-2 0-26,2 0 15,0 0 2,-1 1 1,0-1 0,0-1-1,1 1 1,-1 0 0,1-1-1,-1 1 1,1 0 0,-1-1-1,1 2 1,0-1-1,0-1 1,0 0-18,0 2-7,0 0-11,0 1-44,3 9 280,0 0-1,1 10-217,-3-15-47,-1-1 0,0 4 47,1 4-61,-1-11 65,3 9 204,-3-9-185,0-1-1,0 1 1,1 0-1,-1-1 1,0 1-1,1 0 1,-1-1-1,0 1 1,0-1-1,0 1 1,1 0-1,-1-1 1,1 1-1,0-1-22,-1 0 59,0 0 0,0 0 0,1 0 0,-1 0 0,0-1 0,0 1 0,1 0 0,-1 0 0,0 0 0,0 0 0,0-1 0,0 1 0,1 0 0,-1 0 0,0-1-59,0 1 62,1-1-52,0 0 1,-1 0 0,1 0-1,0-1 1,-1 2 0,1-1-1,-1 0 1,0-1 0,0 1-1,0 0 1,0-1 0,1 1-1,-1 0 1,0 0 0,0 0-1,0-1 1,-1 0-11,1-3 20,-1-2 1,-1 2-1,0-1 0,0 2 0,-2-7-20,4 11-18,0 0 1,0 0 14,0 0-1,0 0 1,0 0 0,0 0 0,-1 0 0,1 0-1,0 0 1,0 0 0,0 0 0,0 0 0,0 0-1,-1 0 1,1 0 0,0 0 0,0 0 0,0 0-1,0 0 1,-1 0 0,1 0 0,0 0-1,0 0 1,0 0 0,-1 0 3,-3 13-392,3-9 383,1-2 7,-1 0 1,1-1 0,0 0 0,0 1-1,0 0 1,0 0 0,0-1-1,1 1 1,-1-1 0,1 1 1,-1 1 15,8 46 203,-8-42 95,1 0 0,-1 1-313,0-7-20,0 0 204,1-4-119,0-1 1,-1 0-1,1 1 0,-1-1 0,0-1-65,0-6 10,-1 0-10,0 2 0,0 5 0,1 1 3,-1 0-1,1 0 1,0 1-1,-1-1 1,0 0-1,0 0 1,-1 0-3,2 2-14,-1 1-1,1-1 1,-1 0 0,1 0 0,-1 1-1,0-1 1,1 0 0,-1 1 14,1-1-5,-1 1 0,1 0 0,0 0 0,0 0 0,0 0 1,0 0-1,0 0 0,0-1 0,-1 1 0,1 0 0,0 0 0,0 0 0,-1 0 0,1 0 0,0 0 1,0 0-1,-1 0 0,1 0 0,0 0 0,0 0 0,-1 0 0,1 0 0,0 0 0,0 1 0,-1-1 1,1 0-1,0 0 0,0 0 0,0 0 0,-1 0 0,1 0 0,0 1 0,0-1 0,0 0 0,-1 0 1,1 0-1,0 1 0,0-1 5,0 0-1,-1 0 1,1 1 0,0-1 0,0 0-1,0 0 1,0 1 0,0-1 0,-1 0-1,1 1 1,0-1 0,0 0 0,0 1-1,0-1 1,0 0 0,0 1 0,0-1-1,0 0 1,0 1 0,0-1 0,0 0-1,0 1 1,0-1 0,0 0 0,1 1 0,0 11-155,1-3 76,2 27 451,-3-30-324,-1-1 1,0 0-1,0 3-48,-1 3 241,1-10-193,0 1-1,-1-1 0,1 0 1,0 0-1,-1-1 0,1 1 1,-1 0-1,0 0 0,1 0 1,-1 0-1,0-1 0,1 1-47,-4 6 339,2-3-250,0 0 0,1-1 0,0 1 0,-1 3-89,-1 4 9,3-8 18,0-1 0,0 0 0,0 0 0,0 0 0,0 0 1,0 0-1,0 1 0,0-1-27,1 7 195,1 1 64,0-2-286,2 32-250,-3-19 842,0-17-569,-1 0-16,0-1-1,1 0 0,-1 1 1,0-1 20,0 0 0,0-1 0,0 0 0,0 1 0,1-2-1,-1 1 1,0 0 0,1 0 0,0 0-1,-1 0 1,14 23 62,-14-25-49,1 1 0,-1 0 0,0 0 0,1 0 0,-1-1 0,0 1 0,0 0 0,0 0 0,0 0 0,0-1 0,0 1-13,1 6 11,4 18 261,-5-23-272,1-1-2,-1 0 0,1 0 0,-1 1 0,1-1 0,-1 0 0,1 0 0,0 0 0,0-1 2,-1 0 0,3 7 53,2-1 1,-1 0-1,6 4-53,-2-1-58,-7-8 55,0 0 0,0 1 0,-1-1 0,1-1 1,0 1-1,1 0 0,0 0 3,3 3 88,-3-1-35,2 1-4,1 0-1,2 1-48,-2-1-3,-2-2 15,-1 0 0,1 0 0,-1-1-1,1 3-11,17 24-52,-16-24 51,-1 0-1,0-1 0,0 0-1,5 4 3,-1-1 0,0-1 0,-3-2 1,0 0 0,-1 0-1,0 0 1,1 0 0,-2 1-1,4 3 0,-5-6 1,0 1-1,0 0 1,-1-1-1,1 0 0,0 1 1,0 0-1,2 4 113,29 42-58,-28-42-74,-1-2 1,2 1-1,-1-1 1,2 3 18,-3-4 1,0 0-22,5 5 14,-2-1 16,-1-1 36,5 5-45,-1-2 34,1 2 114,-2 1 1,5 7-149,-11-17-14,-1 2 0,1-1 0,-1 0-1,0-1 1,-1 1 0,1 4 14,1-2-18,0 4 55,-1-5-40,0-1 0,0 2 0,0-1 0,1-1 0,-1 1 0,1 0 1,0-1-1,2 3 3,2 2 7,0-1-6,3 8 44,5 11 20,-12-23-59,0-3 1,-1 2 1,0 0-1,0 0 1,0 1-1,0-1 0,-1-1 1,1 3-8,1 3-24,1 6 24,-2-6 83,1 2 0,2 2-83,0 2-8,0-2 8,-2-5 1,-2-1-17,2-1 1,-1 0-1,1 0 16,1 4-12,0-2 1,3 5 11,7 15-33,-2-5 13,5 10-334,-14-29 350,-1 0 0,1 0 1,-1 0-1,1 0 0,-1 0 0,1 0 0,0 0 0,0-1 4,1 1 17,2 3 3,1-2 0,-1 1 0,1 0 1,-1-1-1,2-1 0,-2 1 1,4 0-21,-2 0 2,-3-2-17,-3 0 12,11 2 1,10 4-13,-3-1-96,6 1 111,13 0-172,-16-1 143,19 0 100,-16-1-182,20 4 67,-1 1 73,-26-7-129,-9-2 22,8 3 78,-11-4-160,-1 1 0,1 0 0,0-1 160,9 2 98,12 5-84,-11-4-9,-10-1 96,1 0 0,0-1 0,4 0-101,3 0-300,12-2-41,6-2 343,-18 3-41,-10 0 30,10 0-118,2-1 127,-2-1 66,32-6 28,-37 6-94,10-6-10,-12 4 6,17-4-117,-18 7 226,4-2 21,-1 1-203,-1-1 0,1-1-1,0 0 78,-4 4 54,-2-2-10,0 1 0,0-1-1,0 1 1,1-1-1,-2-1-43,7-1 0,-1-2 0,14-10 74,-5 3-244,-6 6 172,-6 4-45,-1-1 277,7-7 77,36-45-564,-45 53 248,0 1 13,0 0 1,-2-1-1,2 2 1,-1-1-1,1-3-8,10-18 200,-1-1-128,-9 19-75,1-1 0,-2 1 0,1-1 0,-1 1-1,1-4 4,2-9 0,-3 14 16,0-1-1,0 1 0,1-1 0,0 0 0,1 1-15,5-11 76,5-3-76,-9 11-21,11-14-46,12-13 59,-12 13 41,0 0 0,0-2-33,0 1 206,-8 10-206,6-9-38,0 0 110,-1 0 0,8-18-72,-17 32-15,-2 3 6,1-1 0,-1 2 0,3-5 9,13-14 2,-15 20 18,0-2 0,0 0 0,0 1 0,0-1 0,-1 0 1,0 1-1,0-1 0,1-1-20,2-24 55,-1 4-55,0 11-59,-1 2 107,2 0-1,-2 0-47,1 3-91,-1 0 0,0-2 91,1-3-52,0-6 184,0 3-132,0 3 0,-1 6-45,-2 2-1,3-1 0,-1-1 1,1 2-1,1-3 46,-3 6 66,0 1 1,0-1-1,-1 1 0,1-1 0,-1 1 0,1-1 0,-1 1 0,0-1-66,1-9-238,2-1 69,-2 5 195,0 0 1,1-5-27,-2 10-17,1-6-79,-1-1 1,-1-9 95,1 19-21,0-3 15,0-7-2,1 1-349,-1 8 432,0-1-57,0-2-14,1 3-1,0-5-2,0 0 4,1 1-2,-1-5-165,-1 8 211,1-1 0,-1 1-1,0 1 1,0-1 0,0 0-49,0 1-336,1 0 1,-1 1-1,0-1 1,1 1-1,-1-1 0,0 1 1,1-1-1,-1 1 1,0-1-1,1 1 1,-1-1-1,1 1 0,-1 0 1,1 0-1,-1 0 1,1-1-1,0 1 0,-1 0 1,1-1 335,3-1-5736,0 0-457</inkml:trace>
  <inkml:trace contextRef="#ctx0" brushRef="#br0" timeOffset="11">1861 1181 4488,'0'0'2201,"0"0"-230,0 0-942,0 0-152,0 0 317,0 0-42,0 0-480,0 0-146,0 0-99,-1 0-88,-25-15 769,-2 2-196,7 4-737,9 4 262,1 0-1,-2 0-436,4 3 46,-27-10 643,23 6-711,-25-10 508,28 12-326,0 1-1,1 1 0,-1-1 1,0 1-160,-12-2 100,-7-3-100,22 5-15,-4 0-96,-22-7 119,16 7 20,-76-9 640,77 10-734,-31-2 484,30 2-158,-24-1-146,26 0-164,-26 2 25,22 1-52,-26 0 69,29-1 38,13 0-16,-24 1 314,-9 1-328,22-1 28,-30 3 301,28-2-194,-25 3-185,-2 1 50,10 1 146,20-4-132,-40 8 122,18-2-270,20-5 118,-11 5-52,13-3 112,-9 5-44,17-9-41,1 2 1,-1 0 0,0-1-1,1 2 1,0-1 0,-1 2 40,-8 8 406,13-13-233,-7 3-80,-2 2-93,8-5-6,0-1 1,1 1-1,-1-1 0,0 1 0,0-1 0,0 1 0,0-1 0,0 0 0,0 0 1,0 0-1,0 0 6,-1 0-8,2 0 0,-1 1 0,-1-1 0,1 1 0,0-1 0,-2 1 8,1 0 5,1 0-1,-1 0 1,-1 0-1,1 0 1,-1-1 0,2 1-5,-9 1 12,10-2-7,0 0-1,-1 0 1,1 0-1,0 0 1,0 0-1,0 0 1,0 0 0,0 0-1,0 0 1,-1 0-1,1 0 1,0 0-1,0 0 1,0 0-1,0 1 1,0-1-1,0 0 1,0 0-1,0 0 1,0 0-1,0 0 1,-1 0-1,1 1 1,0-1-5,0 0 3,0 0 0,0 0-1,0 0 1,0 0 0,0 0 0,1 0 0,-1 0 0,0 0-1,0 1 1,0-1 0,0 0 0,0 0 0,0 0 0,0 0-1,0 0 1,0 0 0,0 0 0,0 0 0,0 0 0,0 0-1,0 0 1,0 0 0,1 0 0,-1 0 0,0 0 0,0 0-1,0 0 1,0 0 0,0 0 0,0 0 0,0 0-1,0 0 1,0 0 0,0 0 0,1 0 0,-1 0 0,0 0-3,3 1-14,-4-1 8,0-1 2,3 0 0,2 0 11,18-3-184,12-6 177,-27 7-2,-1 0 0,5-2 2,1-2-4,30-12 15,-33 14-10,0 3 0,0-2 0,1 1-1,18-3-174,-27 5-367,-1 1-1860,0 0-1828,0 0-5487</inkml:trace>
  <inkml:trace contextRef="#ctx0" brushRef="#br0" timeOffset="12">1886 1168 3416,'0'0'1593,"0"0"27,0 0 88,0 0-89,0 0-462,0 0-177,0 0-265,0 0-117,0 0-196,0 0-33,0 0 71,2 1-55,25 13 13,2 4 643,-38-22-925,-3-2-418,-24-12 1009,35 18-703,0 0 0,-1 0 0,1-1-1,1 1 1,-2-1 0,1 1 0,0 0 0,-1-1-4,-2 1 152,3 0-149,1 0 1,0-1-1,0 1 0,0 0 1,0 0-1,0 0 1,0 0-1,0 0 1,0 0-1,0 0 0,-1 0 1,1 0-1,0 0 1,0 0-1,0 0 0,-1 0 1,1 0-1,0 0 1,0 0-1,0 1 0,0-1 1,-1 0-1,1 0 1,0 0-1,0 0 0,0 0-3,0 0-5,0 1-1,0-1 0,0 0 0,0 0 0,0 0 0,0 0 1,0 1-1,0-1 0,0 0 0,0 0 0,0 0 0,0 1 0,0-1 1,0 0-1,0 0 0,0 0 0,0 0 0,1 0 0,-1 0 0,0 0 6,1 1-14,0 1 0,-1-1 0,1 0 0,1 1 0,0-1 14,3 2 32,-1 0 0,5 2-32,-2-2 41,5 5 7,-5-5-46,-6-3 12,-7-4 149,2 0 67,-2 1 0,1 0 0,-1-1 0,-1 0-230,-22-7 691,23 9-1211,6 2 518,0 0 0,0 0 0,0 0-1,0 1 1,0-1 0,0 0-1,0 0 1,0 0 0,0 0 0,-1 0-1,1 0 1,0 0 0,0 0-1,0 0 1,0 0 0,0 0 0,0 0-1,0 0 1,0 0 0,0 0-1,0 0 1,0 0 0,0 0-1,0 0 1,0 1 0,0-1 0,-1 0-1,1 0 1,0 0 0,0 0-1,0 0 1,0 0 2,0 0 11,1 0 0,-1 1 0,0 0 0,0-1 0,0 1 0,0-1 0,1 1 0,-1-1 0,0 1 0,1-1 0,-1 1 0,0-1 0,1 1-11,3 3 11,-1 0 0,1 1 0,1-2 0,-1 1 0,0-1 0,0 0-1,6 3-10,5 1 180,-15-9-213,-2 0 70,1 1-1,0-1 0,-1 0 1,0 0-1,0 1 1,0 0-1,0 0 0,1 0 1,-1-1-1,-1 1-36,-3-4 197,-6-3 393,-8-3 34,1 0-624,0 2 360,-30-9-1256,30 11-1596,-13-2-9401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73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644 3592 1440,'-80'30'1015,"-2"-3"0,-11-1-1015,-80 25 1371,139-40-1344,-32 14-78,41-25-674,44-12 686,0 0 0,0 2 0,1 0 0,1 2 0,6-3 39,113-31-401,-111 34 246,-11 3 135,68-19-5,72-32 25,-147 50 265,1 0 0,-1-1-1,-1 0 1,1-1 0,-1 0 0,1-2-265,-1 0-68,1 2 1,0-1-1,0 1 1,8-3 67,-17 10-246,-2 1 134,0 0 711,-1 6-527,1 0 0,-1 0 0,-1-1 0,1 1 0,-1 0 0,0-1 0,0 1 0,-1-1 0,0 0 0,0 0 0,0 0 0,0 0 0,-1 0 0,0-1 0,0 1 0,0-1 0,0 0 0,-1-1 0,0 1 0,0-1 0,-4 3-72,-12 7 111,-2-1 0,1-1 1,-1-1-1,-11 3-111,-39 10 1490,-56 11-1490,-2-1 293,98-23-329,-56 19 432,87-29-211,2 0-93,0 0-23,0 0 29,0 0-13,0 0-74,0 0-23,1 0 9,1-1 1,-1 0 0,0 0 0,0 1 0,1-1-1,-1 0 1,0 0 0,0 0 0,0-1-1,0 1 1,0 0 0,0 0 0,0-1 2,3-3-5,14-9 1,2 0 0,0 1-1,0 1 1,1 1-1,1 0 1,0 2 0,0 1-1,15-4 5,67-28-1,-64 23-8,-9 3 158,0 0-1,6-7-148,35-20 72,-68 38-85,0 0-1,0 1 0,1-1 1,-1 1-1,1 0 1,0 1-1,1-1 14,6-3-3,-10 4-17,-2 1 6,1 0 17,0 1-1,-1-1 0,1 0 1,0 0-1,-1 0 0,1 1 1,0-1-1,-1 0 0,1 1 1,-1-1-1,1 1 0,0-1 1,-1 1-1,1-1 0,-1 1 1,1-1-1,-1 1 0,0-1 1,1 1-1,-1 0 1,1-1-1,-1 1 0,0 0 1,0-1-1,1 1 0,-1 0 1,0-1-1,0 1 0,0 0 1,0 0-1,0-1 0,0 1 1,0 0-1,0 0 0,0-1 1,0 1-1,0 0 0,0-1 1,-1 1-1,1 0-2,-8 31-19,8-30 18,-3 6 26,0 0 1,-1-1-1,0 1 0,0-1 1,-1 0-1,0 0 1,0 0-1,-1-1 1,0 1-1,0-1 0,0-1 1,-1 1-1,1-1 1,-1 0-1,-1-1 1,1 0-1,-1 0 0,-3 1-25,-20 8 98,-1-2 0,0-2-1,-1 0 1,-3-2-98,4 0-74,-110 19-446,106-22 338,17-2 427,0 1-1,0 0 0,-4 3-244,21-6 4,-1 1 0,1-1 0,0 0 1,0 0-1,-1 0 0,1 0 0,0 0 0,0 0 0,0 0 0,-1-1 1,1 1-1,0-1-4,-8-1 14,8 2-7,-32-2 81,22 3-80,-17 3-424,11 1 177,16-5 326,2 0 1,0 0-64,0 0-19,-2 0-9,1 0-25,1 0-1,-1 0 1,0 1 0,0-1 0,0 0-1,0 0 1,0 1 0,0-1-1,1 0 1,-1 1 0,0-1-1,0 1 1,0-1 0,1 1-1,-1-1 1,0 1 0,1 0 0,-1-1-1,1 1 1,-1 0 0,1 0-1,-1-1 1,1 1 0,-1 0-1,1 0 1,-1 0 0,1 0 0,0-1-1,0 1 1,-1 0 0,1 0-1,0 0 1,0 0 0,0 0-1,0 0 1,0 0 0,0 0 0,0 0-1,1-1 1,-1 1 0,0 0-1,1 1 30,-1 0-33,0 0 0,1 1 0,-1-1 0,1 0 0,-1 0 1,1 1-1,0-1 0,0 0 0,0 0 0,0 0 0,1 0 0,-1 0 0,1 0 0,-1-1 0,2 2 33,12 6-39,47 24 26,-55-31-1,-6-1 12,1-1 0,-1 1-1,1 0 1,-1 0 0,0 0 0,1 0 0,-1 0 0,0 0 0,0 0 0,0 1-1,0-1 1,0 0 0,0 1 0,0-1 0,0 1 0,0-1 2,-1 0 0,3 2 37,0 1 0,1-1 0,-1 0 0,1 0 0,-1-1-1,1 1 1,0-1 0,0 0 0,0 0 0,0 0 0,1 0 0,-1-1 0,0 1 0,1-1 0,-1 0 0,1-1 0,0 1-37,14 3 52,31 8-322,-1 3 1,16 8 269,67 40-113,-120-59 159,-1 2 1,0-1 0,0 1-1,0 1 1,-1 0 0,0 0-1,4 4-46,-8-5 96,1 0-1,0-1 0,0 1 1,6 2-96,-9-6-5,0 0 1,0 1-1,-1-1 1,1 1-1,0 0 1,-1 1-1,0-1 1,0 0-1,0 1 1,0 0-1,0 0 5,0-1-5,10 7 4,-2 0 1,1-1 0,-3-3-67,-1-1 0,1 0 0,0 0 1,0-1-1,0 0 0,1-1 0,3 1 67,23 11-224,-21-9 246,0 0 1,0-1-1,1-1 1,-1 0-1,1-2 1,0 1-1,0-2 1,0 0-1,3-1-22,0 1 99,27 0-18,24 2 21,-48-1-65,-1-1 0,1-1 0,-1 0 0,1-2-37,-7 2-183,0 0 1,-1 0 0,12 3 182,24 1 83,-28-3-16,0 2 0,0 0 1,-1 1-1,9 4-67,36 6 513,2-8-580,-47-5-32,0 1-1,0 1 1,20 6 99,-21-5-28,0-1 0,1 0-1,-1-2 1,4 0 28,27 2 181,178 9-313,-175-10 318,1-3-1,23-5-185,57 0-271,160 3 348,-259 2 465,0 1-265,35 3-277,77 2 296,88 10-417,-63-1 80,-62-4 32,155 5 220,-203-10-205,-6-1-60,40 8 54,46 6-71,24-5 291,-119-9-178,1-2-1,25-4-41,1 1 248,29 3-249,-75-2 278,88 3-408,142 7 126,-81-5 0,-115 0 127,0 2 1,4 4-123,2 5-121,44 17 121,-112-33 20,19 8-147,0 0 1,0 1-1,4 4 127,-9-4 97,1-1 0,1-1 0,0 0 0,10 1-97,0 1-217,0 0 0,15 8 217,-13-5 12,24 13 46,-35-19-99,13 2 6,14 7 1429,-46-40-1398,-1 17 47,-1 1 0,0 0 0,0 1-1,-1-1 1,1 0 0,-1 1-1,-1 0-42,-31-56-7,33 57 9,0 0 0,-1 0 0,0 0 0,0 1 0,0 0 0,-2-2-2,-16-18-78,-20-31-66,25 33 284,16 21-62,-1-1-63,-4-1-12,1-1-1,0 1 1,0-2 0,0 1-1,1 0 1,0-1 0,-1 0-3,3 2-7,1 2-5,-17-25-17,13 20 20,2 3-14,1 0 0,0 0 0,-1 0-1,1 0 1,0 0 0,1 0 0,-1-1 0,0 1 23,1-4-25,-1 0 1,1-1 0,0 1-1,0 0 1,1 0 0,0-5 24,0-1 12,0 11 48,0-4-51,-1 1 1,0 0-1,0 0 0,0 0 1,-1 0-1,0 0 1,-1-2-10,1 2 9,0 0 0,0 0 0,1-1 1,-1 1-1,1 0 0,0-1 0,0-2-9,1-6 27,-2-1-1,0 1 1,-1 0-1,-1-4-26,0 5 35,2-1 0,-1 1 0,2-1 0,0-3-35,-4-54 1329,5 70-1122,-4-15-139,-8-53-311,3 52 255,7 15-7,1 0 0,-1 0 0,1 0 1,0 0-1,0 0 0,0 0 0,0 0 0,0 0 0,0-1 1,1 1-1,-1 0 0,1-1 0,-1 1 0,1 0 0,0-1 1,0 0-6,0-12 0,-1-1 0,5 1-5,2 1 2,-3 9-22,-1 0 0,0 0-1,-1-1 1,1 1 0,-1 0 0,0-1 0,0 1 0,-1-1 0,0-1 25,0 5-6,0 2-6,1-3 3,0-1 1,0 1 0,-1-1 0,0 1 0,0-1 0,0 0 0,0 1 0,0-1 0,-1 1-1,1-1 1,-2-2 8,1 2 3,-1 0 1,1-1-1,1 1 0,-1 0 0,0 0 1,1 0-1,0-1 0,0-2-3,-1-17 38,-5-5 82,2-1-1,2 1 1,0-20-120,6-29 29,-2 40-90,-1 0 1,-2 1 0,-1-1 60,1 32 5,-2-6-3,-9-36 74,11 43-59,1 1 0,-1-1 0,-1 1 0,1-1 0,-1 1 0,1 0 0,-1 0 0,-1 0 0,1 0 0,0 0 0,-1 0 0,0 1 0,-1-2-17,3 3 7,-3-1 73,1-1 1,0 1 0,0-1 0,0 0 0,1 0 0,0 0-1,-1-1 1,0-2-81,-24-74-710,24 56 759,0 0 0,2 0 0,1 0 0,3-17-49,-2 20 28,0 0-1,-2 0 0,-1-10-27,-2 7-43,0 1 0,-2-1 0,-1 1-1,0 0 1,-2 1 0,-1 0 0,-2-2 43,9 17 13,0-1 0,0 1-1,1-1 1,1 0 0,-1 1 0,1-1 0,1-1-13,-3-16-29,1 7 117,3-25 27,-2 39-115,4-19-8,16-121-322,-17 134 511,2-9-280,1 1 1,0 0-1,2 1 1,6-14 98,-11 28 5,38-51-60,-31 42 45,-3 3 27,1 1 0,-1-2 0,-1 1 0,0 0 0,-1-1 0,1 0 0,-1-3-17,1-18 68,-4 17-39,2 1-1,0-1 1,3-7-29,-5 19 1,-1 0 0,1 0 0,0 0 0,-1 0 0,0 0 0,0 0 0,0 0 0,0 0-1,0 0 0,1-26 190,1 16-185,-1 0 0,0-1 0,-1 1 1,-1-1-1,-1-4-5,0-25-38,2 40 0,5-38-195,0 11 264,4-24-29,-2-1 0,-3 1 0,-3-6-2,0 40 81,0-1-1,1 1 1,2-6-81,2-18-197,-5 32 169,0 0 0,1 0 0,0 0 0,1 0-1,1 1 1,0-1 28,9-22-196,-6 16 209,0 0 1,2 0-1,5-8-13,-13 24-46,18-57-18,-16 49 68,-1 0 0,0-1 0,0 1 1,-1-1-1,0 1 0,-1-1 0,-1-8-4,-11-78 44,7 66-39,-10-41 20,9 45 251,0 0 1,1-10-277,3 27-85,0 0 1,-1 1 0,-1-1 0,1 1 0,-1-1-1,-1 1 1,-1-2 84,0 1 65,1 0 0,1 0 0,0-1 0,-1-4-65,-8-47 183,12 60-355,-7-31-110,6 21 287,1 5-9,-1-1-1,2 0 1,-1 1 0,1-1 0,0 0 0,0-1 4,1-37-10,-10-79 133,1 68-247,7 44 124,1-47-204,0 58 224,0 2-2,0 0-23,0 0-16,0 0-2,0 0 6,0 0 1,0 0 0,0 0 6,0 0 29,0 0-16,0 0-110,0 0 31,0 0 216,0 0 23,0 0-143,0 0-56,0 0-80,0 0 9,3 1 109,-1-1 0,0 1-1,1 0 1,-1 0 0,0 1 0,0-1 0,0 0 0,0 1-1,0-1 1,0 1 0,0-1 0,-1 1 0,1 0 0,-1 0-1,1 0 1,-1 0 0,1 0 0,-1 1-2,24 40-19,-24-41 24,37 95-128,-35-90 35,0-1 0,-1 1-1,0 0 1,0 0 0,1 6 88,2 10 33,8 59 39,9-6-116,-13-49 60,-1 0 0,-1 6-16,14 105 28,-15-108 36,-2 0-1,-1 0 1,-1 0 0,-1 6-64,-1-23-23,2 0 0,0-1-1,0 1 1,1-1 0,1 1 0,2 3 23,6 25-89,-12-38 86,1 0 1,0 0 0,0-1-1,0 1 1,0 0-1,0-1 1,0 1 0,1-1-1,-1 1 1,1-1 0,0 0-1,0 0 1,-1 1 0,3 0 2,-2-1-1,1 1 0,-1 0 0,1 1 0,-1-1 0,0 0 0,0 1 0,0-1 0,-1 1 0,1-1 0,-1 1 0,0 0 0,0 0 0,0-1 0,0 1 1,-1 0-1,0 1 1,29 136 302,-25-100-78,4 14-232,-6-42-61,-1 1 1,0-1-1,0 1 0,-1 0 0,-1-1 1,-1 5 68,0 18-114,0 10 280,-1-1 1,-3 1 0,-4 13-167,-18 39-190,25-90 258,0 0 0,0 0-1,-1 0 1,0-1 0,-3 5-68,-5 9 332,0 5-423,11-24 105,1-2 23,0 0 86,0 0 9,0 0-47,0 0-18,0 0-46,0 0-41,0 0-136,0 0 12,0 0 168,0 0 32,-1-3-63,0-1 0,0 0-1,0 1 1,0-1 0,1 0 0,0 1 0,0-1 0,0-1 7,1-9-5,0 0 1,1 0-1,3-10 5,-2 12 8,-1 1 1,0 0-1,-1-1 0,0 1 1,-1-11-9,0 16-30,0-1-1,1 1 1,0 0 0,0 0 0,1-6 30,2-7-4,-3 18 11,-1 1-6,0 0-25,0 0-1,0 0 1,0 0-46,-8 12-230,-36 44 10,32-42 287,0 0 0,1 1 1,-5 10 2,-16 24-31,-7 12-98,14-10-42,2-4 418,1 1-1,-1 12-246,5 1-49,3 0 0,-7 59 49,12-79-72,0 10-4,-5 55 131,7-60 18,0 35-73,6-18-88,8 57 88,-3-44-96,2 23-54,0-64 186,1 0-1,6 16-35,7 12-143,-5-20 169,-2 0 0,-2 1 0,2 30-26,-5-12 1,3-1 1,2 0 0,14 37-2,-18-75-76,1-1 0,7 13 76,14 36 532,4 5-520,-23-55 178,-1 1 0,7 21-190,-13-31-11,4 14-16,0-1 0,-2 1 0,-1 0 0,0 16 27,0 14-26,2-1-1,6 17 27,20 52-29,-30-114 29,14 49-6,-16-58 140,-1-1 52,0 0 108,0 0-24,0 0-196,0 0-56,0 0 34,9-33 524,-4 12-624,-2 0 0,0 0 0,-1 0 0,-1 0-1,-2-8 49,-9-107-169,5 94 193,-6-82-155,0 40 9,7 62 88,-3-16-6,7 35 27,0 3-38,-1-8-957,-6 40 1010,2 1 0,1-1 0,1 1 0,2 0 1,1 7-3,-2 58 5,-16 121 891,18-217-862,-1 12 174,0 0-1,-1 0 1,-1 0 0,-3 10-208,6-23 275,-1 1 4,-1 0-243,1 0 1,0 0 0,0 0 0,-1 0 0,1-1 0,-1 1-1,0-1 1,1 1 0,-1-1 0,0 1 0,0-1 0,0 0 0,0 0-1,0 0 1,0 0 0,0 0 0,0 0 0,-1-1 0,1 1-1,0-1 1,0 0 0,-1 1 0,0-1-37,-1-1-264,0 0 1,0 0-1,0 0 0,0-1 0,0 1 1,0-1-1,0 0 0,1 0 1,-3-2 263,3 2-586,-15-9-8174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74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617 2137 1800,'0'0'1560,"0"0"-61,0 0-245,0 0-89,0 0-131,0 0-62,0 0-111,0 0-84,0 0-243,0 0-62,-5-1-79,-113-13 719,115 14-1031,0-1 0,0 1 0,0-1 0,0 0-1,1 0 1,-1 0 0,0 0 0,1-1 0,-1 1 0,0-1 0,1 0 0,0 0 0,-1 0 0,1 0 0,0 0 0,0 0-1,0 0-80,-2-2 198,2 2 82,2 2-70,-27-26 368,20 19-534,-1 0 0,1 0-1,1-1 1,0 0 0,0 0-1,0 0 1,1-1 0,1 0-1,-1 0 1,1 0 0,1 0-1,0-1 1,-1-3-44,-7-21-9,2 7 157,0 0-1,2-1 0,1 1 1,2-2-1,-2-25-147,5 39 126,-1 0-1,0 0 1,-1 0 0,-2-3-126,-5-30 302,-10-141 341,17 151-589,2 0-1,2-1 0,4-34-53,1 6 236,13-110-47,-14 140 79,-2 27-239,0 1 1,0-1-1,1 1 0,0-1 0,0 1 0,1 1 0,1-1 0,0 0-29,17-32 55,-11 20-13,-9 17-37,0-1-1,0 1 1,-1-1 0,0 1 0,0-1 0,0 0 0,-1 1 0,1-1-1,-1 0 1,0 0 0,0-3-5,0 3-5,10-27 204,-2 1 1,4-27-200,0 1-62,49-147-397,-57 189 479,1-1-1,1 1 1,0 0-1,1 0 0,0 1 1,1 0-1,1 1 1,0 0-1,5-4-19,-10 11 40,-1 0-1,0-1 1,0 1-1,0-1 1,-1 0-1,0 0 1,0 0-1,-1 0 1,1-6-40,-2 11 15,-1 2 2,0 0-9,2-17-46,-1 15 38,-1 0 0,1 0 1,-1 1-1,0-1 0,0 0 1,0 1-1,0-1 1,0 0-1,0 0 0,0 1 1,-1-1-1,1 0 0,0 0 1,-1 0-1,0 1 9,1 1 14,0 0-10,0 0-68,0 0 5,0 0 86,0 0 13,0 0-50,0-2-2,-1 0 0,0 0 1,0 0-1,0 1 0,0-1 1,0 0-1,-1 1 0,1-1 1,0 1-1,-1-1 0,1 1 1,-2-2 2,-3-1 8,-31-18 6,35 21-6,0 0 0,0 0 0,-1 0-1,1 0 1,0 1 0,0-1 0,-1 1 0,1-1-1,-1 1 1,1 0 0,0 0 0,-1 0-1,1 0 1,-1 0 0,1 1 0,0-1 0,-1 1-1,1 0 1,0 0 0,0-1 0,-1 1-1,1 1-7,-3 1-18,1 0 0,-1 0 0,1 1-1,0 0 1,0-1 0,0 1 0,0 1 18,0-1-14,-4 8 3,0 0 0,1 1 1,0 0-1,1 0 0,0 0 0,1 1 1,1 0-1,0 0 0,-1 7 11,-12 38-181,-3 4 388,-5 34-207,10-39 195,2-6-6,8-25-214,-2 0 0,-1 0 0,-1-1 0,-1-1 1,-2 0-1,-1 2 25,12-26 62,1-1-76,0 0-32,0 0-46,0 0 10,0 0 84,-2-17-35,1-1 0,0 1 0,1-1 0,1 1 0,0-1 0,2 1 0,0 0 0,1 0 0,2-7 33,6-33 20,-8 27-21,2 0 1,1 0-1,2 1 0,1 0 1,1 1-1,1-1 1,14-25-83,2 1 1,3 1-1,4-3 83,-32 50 1,7-7 1,13-12 4,-14 14 6,-3 4 107,-8 9 67,-32 36 81,0 7-289,3 1 0,1 2 0,3 0-1,2 2 1,2 1 0,3 1-1,-8 34 23,-63 221-64,83-272 112,1 0 0,2 0-1,1 0 1,2 1-1,2 14-47,-1 2-11,-8 51 11,6-75-7,1-1-1,1 1 1,2 0 0,3 24 7,2 65 9,-6-70-160,3-1 1,5 26 150,-4-50-36,-2-7 21,1 0 0,1 0 1,0 0-1,1 0 15,-4-14-45,-1-2 9,0 0 54,0 0 10,18-42-12,-1-34 22,-3 0-1,3-61-37,-13 98 35,12-166-53,-10 92-88,16-66 106,-13 136-19,2 1 0,2 1 0,2 0 1,6-9 18,-15 36-12,20-41 4,-15 34 25,-1-1 1,3-13-18,-9 21 5,8-19 31,-11 32-61,1-2 3,1-1 24,0 1-1,0-1 1,1 1-1,-1 0 1,1 0-1,0 0 0,0 0 1,0 0-1,1 1 1,-1 0-1,3-1-1,-5 2 0,0 0 0,0 1 0,0 0 0,0-1 0,0 1 0,1 0 0,-1 0 0,0 0 0,0 0 0,0 0 0,0 1 0,0-1 0,0 1 0,0-1 0,0 1 0,0 0-1,0 0 1,0 0 0,0 0 0,-1 0 0,1 0 0,0 0 0,0 1 0,-1-1 0,1 0 0,-1 1 0,0 0 0,1-1 0,-1 2 0,26 33 11,-2 2 0,-2 0 0,-2 2 0,-1 0 0,-2 2 0,5 18-11,2 19 101,-3 0-1,-4 2 1,-2 6-101,31 284-188,-41-334 244,-1-12-36,-2 0 0,1 20-20,-4-45-165,0 0 38,0 0 268,0 0 45,0 0-90,0-2-31,5-27-60,-1-1 0,-1 1 0,-1-1 1,-3-8-6,-8-125 157,2 80-20,0-6-135,-5 1 1,-3 0 0,-5 1-1,-25-69-2,-20-9-66,59 190-370,8-11 403,0-1 0,1 1 0,0-1 0,1 0 0,0 0 1,1 0-1,1-1 0,6 12 33,11 25-5,49 150 278,-8 3 0,26 158-273,-82-323-50,-1 0 0,-2 0-1,-1 1 1,-2-1-1,-2 4 51,0-41 9,0 0 0,0 1 0,0-1 0,0 0 0,0 1 0,0-1 0,1 0 0,-1 1-1,0-1 1,0 0 0,0 1 0,-1-1 0,1 0 0,0 1 0,0-1 0,0 0 0,0 1 0,0-1-1,0 0 1,0 1 0,0-1 0,-1 0 0,1 1 0,0-1 0,0 0 0,0 0 0,-1 1 0,1-1-1,0 0 1,0 0 0,-1 0 0,1 1 0,0-1 0,-1 0 0,1 0 0,0 0 0,-1 0 0,1 1-1,0-1 1,-1 0 0,1 0 0,0 0 0,-1 0 0,1 0 0,0 0 0,-1 0 0,1 0-9,-16-16 98,-17-40-188,28 48 125,-6-18-16,1 0 1,1 0-1,1-1 1,1 0-1,1 0 1,2 0-20,-14-81 62,0 3-54,-3 0 1,-23-57-9,-73-224-74,100 335-2,-7-20-21,-31-66 97,46 110-6,7 21 4,0-1 1,0 1 0,0 0 0,-1 1 0,0-1-1,0 0 1,0 1 0,-1 0 0,-3-5 1,5 8-14,2 2-26,0 0-94,1 4 107,0-1 0,0 0 0,1 1 0,-1-1 0,0 0 0,1 0 0,0 0 0,0 0 0,0 0 0,2 2 27,4 6-22,22 41 60,-1 1 0,-4 1 1,-1 1-1,2 17-38,-4-8-13,48 156 17,-55-165 5,-3 1 0,5 57-9,-7 8 26,-5 27-26,-14-197 92,-1 0 1,-3 1 0,-1 0-1,-5-4-92,-20-40 218,-15-43-358,54 133 112,0 2-2,0 0-58,3 59 1,3 0-1,3 0 0,2-1 1,3 2 87,10 54 16,3 54-70,-2 73 54,-23-223 66,2 20 30,-2-1 0,-1 1 0,-3-1 0,0 1 0,-5 14-96,7-51 148,-5-17 10,-21-90-386,15 58 241,-2 0 0,-11-25-13,9 35-41,-2 1 0,-2-3 41,12 29-13,1 0-1,-2 0 0,1 1 1,-1 0-1,-1 0 0,0 1 1,0 0-1,-6-4 14,13 11 68,2 2-159,-4 16-189,4-14 261,-1 0 0,0 0 0,1 0 0,-1 0-1,1 0 1,0 0 0,-1 1 0,1-1 0,0 0 0,1 0 0,-1 2 19,11 44 49,3-1-1,1 0 1,3-1 0,12 20-49,15 44 18,-20-48-44,19 35 26,-33-75 8,2-1 0,0 0 0,1-1 0,1-1-1,0 0 1,3 0-8,-16-15 9,-1-3-8,0 0 0,-1-1 1,1 1-1,0 0 0,0 0 1,0-1-1,-1 1 0,1-1 1,0 1-1,0 0 0,0-1 0,0 0 1,0 1-1,0-1 0,0 0 1,0 1-1,0-1 0,0 0 1,0 0-1,0 0 0,0 0 1,0 0-1,1 0-1,-1 0 0,-1 0-1,1-1 1,0 1 0,0-1-1,0 1 1,0-1 0,-1 0-1,1 1 1,0-1 0,0 0-1,-1 1 1,1-1-1,0 0 1,-1 0 0,1 1-1,-1-1 1,1 0 0,-1 0-1,0 0 1,1 0 0,0 0-1,5-11 6,-1 0 0,0 0 0,-1 0-1,0 0 1,0 0 0,-2-1 0,1 0 0,-2 1 0,0-1 0,0 0-1,-1-11-4,-3-25 110,-2 1 0,-6-22-110,6 37 48,-3 0 1,-1 0-1,-1 1 0,-2 0 0,-1 1-48,4 11 1,-1 0 0,-1 1 1,0 1-1,-2 0 0,0 0 0,-1 2 1,-1-1-1,-2 1-1,7 7-11,-1 1-1,0 1 1,-1-1-1,0 2 1,-9-4 11,15 7 2,-32-13-59,36 15 51,0 0-1,-1 0 1,1 1 0,-1-1 0,1 1-1,-1-1 1,1 1 0,-1 0 0,1 0-1,-1 0 1,1 0 0,-1 1 0,-1-1 6,3 6-32,2 21-75,1 0 0,2 1 0,1-1 0,1 0 0,9 24 107,57 136 38,-40-109 233,23 32-372,-48-138 116,-4-4 48,-1-1-1,-2 1 1,-1-1 0,-2 1 0,-1 0 0,-2 0 0,-7-24-63,-18-48-141,-30-67 141,13 39-59,22 66 52,-3 2 0,-8-11 7,22 46-32,15 28-226,-5 54 223,18 36 36,4 0 1,4-1-1,3-1 0,9 12-1,-13-24 328,-20-73-386,0-2 2,0-4 38,-2-92 154,-15-94-136,11 140-3,-1-4-12,-1-1 1,-3 1 0,-13-34 14,12 47-29,-9-28 21,19 63 20,-1 0 0,1-1-1,-1 1 1,-1 1 0,1-1 0,-1 0-1,0 1 1,-2-2-12,-11-6-55,16 12 50,1 1 0,-1 0 0,1 0 0,-1 0 1,1 0-1,0 0 0,-1 0 0,1-1 0,-1 1 0,1 0 0,-1 0 0,1 0 0,-1 1 0,1-1 0,-1 0 0,1 0 0,0 0 0,-1 0 0,1 0 0,-1 0 0,1 1 0,-1-1 0,1 0 0,0 0 0,-1 1 5,0 1-15,-1 0-1,1 1 0,0-1 1,0 1-1,0-1 0,0 1 1,0-1-1,0 1 0,1 0 1,-1-1-1,1 1 0,0 2 16,-4 37 75,2 0 0,1 0 0,3 0-1,3 14-74,5 20-461,19 70 461,-13-90 19,2-1 0,3-1 1,2-1-1,3 1-19,-4-21-135,-8-60 482,-12 19-334,1-1 1,-1 1-1,-1-1 1,0 1-1,0-1 0,-1 1 1,0-1-1,0 0 1,-1 1-1,0-1 0,0 1 1,-1-1-1,0 1 1,-4-8-14,-7-19 131,-1 2 1,-2 0 0,-3-1-132,-12-27-32,4 4-64,-19-27 96,33 63-12,-1 0 1,-1 1-1,-1 0 0,0 1 0,-7-4 12,22 22-10,0 0 0,0 0 0,0 1 0,0-1 0,0 0-1,0 0 1,0 0 0,0 1 0,0-1 0,0 0 0,-1 1 0,1-1 0,0 1 0,-1 0 0,1-1 0,0 1-1,-1 0 1,1 0 0,0 0 0,-1 0 0,1 0 0,0 0 0,-1 0 0,1 0 0,0 0 0,-1 1-1,1-1 1,-1 1 10,-1 1-1,-1 1-1,1-1 0,0 1 0,0 0 0,0 0 1,0 0-1,0 1 0,1-1 0,0 1 0,-1-1 1,1 1-1,0 0 0,1 0 0,-1 0 0,1 0 1,0 0-1,0 0 0,0 0 0,0 4 2,-2 6-6,-6 23-22,2 0-1,2 0 0,2 1 1,1-1-1,2 1 0,1 0 1,2-1-1,2 1 0,1-1 1,3 3 28,-4-27-26,0-1 0,1 1 0,0-1 1,1 0-1,7 8 26,-5-5 9,-8-13 59,-1-2 5,0 0-50,0 0-3,0 0 22,0 0 8,-15-9 58,8 7-106,1 0 1,0 0 0,0 0 0,0-1-1,0 0 1,1 0 0,-5-3-3,-18-12-21,23 14 16,-1 1 17,-32-9 49,-13-10 102,49 22-68,0-1 3,-4-2-108,4 2-142,2 1-7,0 0 76,0 0 38,0 0 74,0 0 6,-4 0-44,0 0 0,0 1 0,1 0 0,-1-1 1,0 1-1,0 1 0,1-1 0,-1 1 0,-3 1 9,5-2 7,0 0-4,1-1 1,-1 1-1,1 0 0,-1 0 0,1 0 0,0 0 0,0 0 0,-1 0 0,1 0 0,0 0 0,0 1 1,0-1-1,0 0 0,0 1 0,1-1 0,-1 0 0,0 1 0,1-1 0,-1 1 0,1 0-3,-18 30-8,18-32 9,-1 3-5,-1 0 1,0 0-1,1-1 1,0 1 0,-1 1-1,1-1 1,1 0-1,-1 0 1,0 0 0,1 0-1,-1 0 1,1 1-1,0 0 4,2 14-65,0 0-1,1 0 1,1-1-1,0 1 1,2-1-1,5 12 66,14 25 130,-18-41-127,-1 0 1,0 1-1,3 12-3,-3 14-66,1 5 100,-4-33 19,0 0 1,0 0-1,-2 0 0,1 1 1,-1 4-54,13 14 104,-14-29-111,4 12 85,0 1 1,0-1 0,6 11-79,-9-23-7,5 7-87,-1-1-1,1 1 0,0-1 0,1 0 1,2 1 94,-8-8 11,6 7 63,2 4 25,1 0 0,-1 0-1,-1 1 1,0 2-99,-5-10 27,1 1 0,-1-1 0,1 0 0,0 0 0,0 0 0,0-1 0,1 1-27,24 23 124,-15-11-124,-3 0 0,-1-1 0,0-4 0,55 49 48,-52-45-48,20 19-6,-30-32 5,0 0 0,-1 0 0,1 0 1,0 0-1,-1 0 0,0 1 0,0-1 0,0 1 0,0-1 0,-1 1 0,1 1 1,-2-4 80,0-1-5,18 12-106,-11-8 29,-6-3 10,-1-1 8,0 0 4,0 0-8,0 0-2,0-4-9,-2 0-1,1 0 1,0 0-1,-1 1 1,0-1-1,0 0 1,0 1-1,0-1 1,-1 1-1,-2-3 0,2 1 1,-4-6 83,0 1 0,-1 0 0,0 0 0,0 1 0,-1 0 0,-5-4-84,-1 1-17,1 0 1,1-1 0,0 0 0,0-1 0,1 0 0,1-1-1,1-1 1,0 1 0,1-2 0,1 1 0,0-1-1,1 0 1,1-1 0,0-1 16,3 8-12,-1 1-1,-1 0 1,0 0 0,0 0-1,-1 1 1,0-1-1,-5-4 13,3 3 18,0-1-1,1 1 0,1-1 1,-6-13-18,-10-34-47,4-2 0,1 0 1,-4-42 46,19 93 36,-1 0 1,0 0 0,-1 0-1,0 0 1,-1 0-1,-5-7-36,-4-9-321,-17-23 278,5 10 65,25 37 3,-7-29-33,-2-7 17,7 31-12,1-1-1,0 1 0,0-1 0,1 1 1,0-1-1,1 1 0,-1-9 4,10-132-95,1-7 78,-7 134 33,0 1 0,1 0 0,1 0 0,1 0 0,1 1 0,6-12-16,-4 8 34,0 1 1,-2-2-1,1-5-34,-3 9-5,1 0-1,1 1 1,0-1-1,3-1 6,2-6-36,-1 0 0,-1-1 0,3-16 36,-2 9-268,13-30 268,-9 7 47,-15 56-19,0 2-15,0-13-31,1 4 62,0 0 0,1 0 1,0 0-1,0 0 0,1 0 0,2-5-44,10-40-61,-14 49 41,0 1 1,0-1-1,1 0 1,0 1 0,0-1-1,0 1 1,0-1-1,1 1 1,0-2 19,6-9-68,-6 12 63,20-31 16,-15 20 19,50-58-156,-53 67 136,-3 3-6,-2 2 43,44-33 41,-40 27-67,-3 4-19,0 0 0,1 1 0,-1-1 0,1 0 0,-1 1 0,1-1 0,0 1 0,0-1 0,0 1 0,0 0 0,0 0 0,0 0 0,0 0 0,0 0 0,0 0 0,0 0 0,0 1 0,3-1-2,-4 0 21,-1 1-115,16 6-13,1 8 122,-2 1 0,0 0 0,-1 2 0,0-1 1,-1 2-1,3 7-15,57 83 0,-62-90-2,-1 1-1,-1 0 1,0 1 0,-1-1 0,-1 3 2,17 39 85,-13-35-70,-2 0 1,-1 1-1,2 11-15,-4-16 15,1 1-1,1-2 1,1 1 0,3 4-15,19 50 50,-11-25-580,15 27 530,-17-39 69,-13-26 25,-1 0 1,0 1 0,-1-1-1,1 8-94,7 30-12,13 38-110,0 15 122,-23-98 0,3 4-9,0 1 1,1-1 0,0 0 0,1 0-1,0 0 1,0-1 0,1 0 0,0 0-1,1-1 1,1 2 8,-4-5 41,31 44 99,-1-10-104,-24-28-64,-1 0 0,0 1 0,-1 0 0,1 1 28,10 17 40,9 15-9,33 61-76,-55-89 42,0 0 0,-1 0-1,0 1 1,1 11 3,0-3-1,0-1-2,-1 0 0,-1 1 0,-2 0 0,0 0-1,-1 14 4,-1-27 6,1 0-1,0 0 1,1 0-1,1 0 1,0-1-1,0 1 1,2 0-6,13 44-85,21 125 166,-34-161-98,-3-10-6,0 0 0,0 1 0,-1-1 0,0 10 23,-2-20 26,0-1 0,1 0-27,0 1 1,-1 0 0,1 0-1,-1 0 1,1 0 0,0 0-1,-1 0 1,0 0-1,1 0 1,-1 0 0,0 0-1,1 0 1,-1 0 0,0 0-1,0 1 1,3 6 8,0-19 18,-3 4 4,0 0 0,-1 0 1,1 0-1,-1 1 0,-1-1 1,1 0-1,-1 0 0,-2-5-30,-17-31 135,-1 1-1,-2 1 0,-23-29-134,36 58 1,-1-1 0,0 2-1,0-1 1,-2 2 0,1 0 0,-12-7-1,1 1 16,10 6-8,2 0-18,0 2 0,0 0-1,-1 0 1,0 1 0,-1 0-1,1 2 1,-1-1 0,-14-2 10,5 1-8,16 4 4,0 0 1,0 1-1,-1 0 1,1 1-1,0-1 0,-1 1 1,1 1-1,-1 0 0,1 0 1,-8 1 3,8 1-18,-1 0 0,1 0 1,0 1-1,0 0 0,1 0 0,-1 1 1,1 0-1,-1 0 0,1 1 1,0 0-1,-1 2 18,-2 3 40,0 1 0,1 0 1,0 1-1,1 0 0,0 0 0,1 0 0,-1 4-40,-12 22-6,8-17 62,2 0-1,-6 22-55,-15 30 33,24-60-132,1 0 0,1 0 0,0 0 1,1 1-1,-2 11 99,2-11-82,2-12 82,1 1 0,-1 0 0,1 0 0,-1 0 1,1 0-1,0 0 0,0 0 0,0 0 0,0 0 0,1-1 1,-1 1-1,1 1 0,0-1 1,0 0 0,-1 1 0,1-1 0,-1 0 0,0 0 1,0 0-1,0 0 0,0 0 0,-1 0 0,1 0 0,-1 1-1,-8 58 120,8-62-143,-4-1-11,-7-11 227,6 3-166,0 0 0,-1 0 0,0 1 0,-7-6-27,-5-6 146,18 18-150,-1 0 0,0 0 1,0 0-1,0 0 0,0 1 1,-1-1-1,1 1 0,0-1 1,-1 1-1,1 0 0,-1 0 1,1 0-1,-1 0 0,1 0 0,-1 1 1,0-1-1,1 1 0,-1 0 1,-1 0 3,-5-2 18,8 2 30,1 0-43,-2 0-37,0 0 1,1 0-1,-1 0 1,0 0-1,0 0 0,1 0 1,-1 0-1,0 1 1,1-1-1,-1 1 0,0-1 1,1 1-1,-1 0 1,1 0-1,-1-1 0,0 2 32,-2-1 39,3 1-29,1-2-40,0 0-10,-6 16-26,4-11 64,1-1 0,0 2 0,0-1-1,0 0 1,0 0-1,1 0 1,0 0 0,0 0-1,0 1 1,1-1-1,-1 0 1,1 0 0,1 0-1,-1 0 1,1 0-1,1 4 3,3 4 2,2 1-17,0-1 0,0 0 1,1 0-1,1 0 0,1-2 0,4 6 15,10 10 82,-1 11 11,-20-33-85,0-2-8,0 2 1,0-1-1,-1 0 1,1 1 0,-1-1-1,0 1 1,0 0-1,-1 0 1,0 0-1,1 0 1,-2 0-1,1 1 1,0 1-1,-1-3 14,0-1 0,-1 0 0,1 1 1,-1-1-1,0 0 0,0 1 0,0-1 0,0 1 0,0-1 1,-1 1-15,0 10 54,1-12-79,-1 0 3,-3 16-3,2-10 7,0-1 1,0 0 0,0 0 0,-1 0-1,0-1 1,0 1 0,-1-1-1,0 0 1,-4 6 17,7-10-3,0 2 9,0-1 0,0 0 0,0 0-1,-1 0 1,1-1 0,-1 1-1,1 0 1,-1 0 0,0-1 0,-1 1-6,-14 25 66,-18 3-56,32-29-11,-13 9 8,0 2-1,0 0 1,1 0-1,1 2 1,-4 5-7,-18 15 89,26-22-8,-13 15-102,-17 26 21,39-51-12,-23 18-69,14-10 49,0-1 0,0 1 0,1 1 1,0 0-1,-2 5 32,-1 3 88,-15 5 20,10 11-335,11-24 299,0 0-1,0 1 1,1 0 0,1 0 0,-1 4-72,5-13-2,-12 40-15,4-15-55,0 0 0,3 0 0,0 0 0,1 11 72,0 131 169,4-130-152,3-3 173,-2-23-218,3 7 28,4 25-380,-5-34 380,21 51-43,-19-53 70,0 1 1,-2-1-1,1 1 1,-1 2-28,13 39-52,-10-30 140,0 1 0,-2-1 0,-1 1 0,0 5-88,8 6-7,2 45 22,-7-35-466,11 42 451,-12-69 24,1-1 1,0-1-1,1 1 0,1-1 0,2 2-24,10 21-11,42 61 99,-42-69-184,-7-18 239,-1-3-161,16 33-117,-19-26 388,-23-38-298,-1-1 37,-11-10-30,1-2 0,2-1-1,2-1 1,-15-32 38,32 59 26,1 1 1,0-1-1,1 0 0,0-1 0,0 1 1,1-6-27,-4-12 3,-71-330-333,63 279 304,8 47 32,-1 0-1,-6-19-5,9 36 7,0 0 1,1 0-1,1 0 0,0 0 0,1-6-7,-3-37 47,-1 13-35,2-31-12,1 36 13,-4-34-13,2 44 4,2 0 0,1 0 0,1 0 0,5-27-4,-4 41 0,6-47-60,4 1 0,2 0 0,2 1 0,19-42 60,-12 49 6,2 0-1,2 1 1,2 2-1,3 1 1,27-33-6,-33 52-16,1 1 0,7-6 16,-3 5 13,25-33-13,-39 42-7,-2 4-23,-2 0-1,0-1 1,-1 0-1,0-1 0,-2 0 1,0-1-1,6-18 31,-1-11-1,-13 47 18,-2 2 120,0 0 34,0 0 12,0 0-30,0 0-146,0 37-13,-2 1 0,-2 3 6,2-27 42,0 0 0,-2 0 0,0 0 1,0 0-1,-1-1 0,-1 1 1,-1 1-43,-103 209-83,92-192-19,-2 0 0,-1-1 0,-1-1 0,-1-1 102,8-7-14,1 1 0,0 1-1,2 0 1,2 1 0,0 0 0,1 0-1,1 2 15,-27 70 9,-62 164 186,58-151-158,30-78-37,2 0 0,0 1 0,1 9 0,-3 17 0,-9 23 29,8-41-27,2 1-1,1 6-1,-15 228 218,20-225-434,5 35 216,0 4-60,-2-75 70,0 0 0,1 0 0,1-1 0,1 2-10,-4-14-14,0 5-25,0-1-1,0 1 1,0-1-1,1 0 0,0 1 1,0-1-1,1 0 1,0 0-1,1 4 40,26 54-44,-14-35 36,0 8 76,-11-24 15,2 0-1,-1 0 1,1-1 0,1 0 0,0 0 0,1-1 0,1 1-83,37 46-402,-45-56 388,32 21-140,-32-23 149,-1 1 1,1-1-1,0 1 0,0-1 1,0 1-1,0-1 1,-1 1-1,1-1 1,0 1-1,-1 0 0,1-1 1,0 1-1,-1 0 1,1 0-1,-1-1 1,1 1-1,-1 0 0,0 0 1,1 0-1,-1 0 5,2 5 17,1-1 0,-1 0-1,1 0 1,0 0 0,0 0-1,0 0 1,1-1 0,0 1-1,2 1-16,13 18-11,-2 1 0,1 4 11,5 7-3,-22-35-4,-1 1 4,1 1 0,0-1 0,0 1 0,0-1 0,0 0 0,0 0 0,0 1 0,1-1 0,-1 0 0,1 0 0,-1 0 0,1 0 0,0 0 3,16 23-38,-14-16 70,1-1 1,0 0-1,0-1 0,1 1 0,0-1 1,1 1-33,1 0 7,-1 1 0,0 0 0,-1 1 1,2 3-8,-6-9 37,1 4-28,28 39-52,-16-26 40,-14-17 8,7 73 144,-8-76-89,0 2 0,-10 42-76,5-29-17,2 0 0,0 0 0,1 0 0,1 7 33,0-18 37,0-1 1,0 1-1,0-1 0,0 1 0,-1-1 0,0 0 0,0 1 0,0-1 0,0 0 0,-1 0 0,-1 2-37,-13 27-72,4 18 97,9-30-9,-1 0 0,-1 0-1,-3 3-15,-8 22-58,17-44 4,-7 12-236,0-1 184,3-5 111,0 1-1,0-1 1,0 0 0,1 1 0,0 0-1,0 5-4,0-1 0,0 2 37,-1-1-1,0 1 1,-1-1-1,0-1 0,-1 1 1,-5 8-37,-9 19-55,18-38 46,2-5 11,-1 5-7,-17 37-59,-11 27 50,16-47 137,2 1 0,-6 13-123,10-14-8,-6 17-73,-16 30 81,21-34-93,7-29 95,0 0-1,1 0 1,-1 0 0,-1 0-1,1 0 1,-1 0-1,1 0 1,-2 2-2,2-5-15,-1-1-19,-3 5 21,-11 16-36,14-18 57,-1 0 0,1-1-1,0 1 1,0 0 0,0 1-1,0-1 1,0 0 0,1 0-1,-1 1 1,1-1 0,0 1-1,0-1 1,0 1-8,0 0 30,0 1-1,0-1 1,0 1-1,-1-1 1,1 0-1,-1 0 1,-1 2-30,34-64-826,6-9 865,10-33-39,-37 82 0,1-1 0,0 1 0,1 1 0,1 0 0,1 0 0,1 2 0,0 0 0,13-10 0,10-12 0,11-8-7,44-29 7,-63 51-1,15-11 14,-23 18 2,-1-1 0,0 0-1,-1-2 1,7-9-15,20-33-66,-34 43 33,0 0 0,1 1 0,1 1-1,0 0 1,12-8 33,-10 6 48,-14 15 36,-3 3 184,0 0-5,0 26-178,-7-5-72,-1-1 0,-1 1 0,0-2-1,-2 0 1,0 0 0,-1 0 0,-5 3-13,-8 15 14,-17 24 4,-2-2 0,-3-2-1,-2-2 1,-21 16-18,-139 148 558,99-100-699,10 0 1,82-97-78,1 2 0,-10 18 218,25-39-256,2-3 116,0 0 59,21-17 51,-15 13 24,34-29-35,104-87 127,-137 114-86,0 1 0,0 0 0,0 0 0,7-3 0,-4 3 1,0-1 0,-1-1-1,0 0 1,0 0 0,-1 0-1,1-2 0,-6 7 62,-3 2 4,0 0-46,0 0-12,-19 1 46,1 2 0,-1 0 0,1 1 0,0 1 0,0 0 0,1 2 0,-1 0 0,-11 7-54,0 2-33,1 1 0,0 1 1,-14 14 32,21-17-18,-37 29-131,16-6 46,11-11 61,29-25-172,2-2 21,0 0 250,3 3-38,1 0-1,-1 0 1,1-1-1,-1 1 0,1-1 1,0 0-1,3 1-18,-5-2 10,7 3-23,-1-1 0,1 1-1,0-2 1,0 0 0,1 0 0,-1 0-1,0-1 1,1-1 0,-1 0 0,9 0 13,18-3-158,0-2 1,6-2 157,-39 6-12,105-20 14,87-15-177,-135 28 1,-18 1 448,1 3-1,19 0-273,-21 7-263,-13 1-4344,-15-1-6066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75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115 7291 1440,'123'-39'1968,"9"-11"-1968,-16 8 1066,46-9-1066,24-7 803,516-158 1125,-643 199-1927,0-3-1,-1-2 1,-2-3-1,0-2 1,-1-3-1,48-32 201,100-56-200,-177 106-70,-16 8 226,-1-1 1,0 1 0,0-2 0,6-5-158,-12 10-180,-6 1 0,-46 16 309,0 2 1,1 2-1,1 3 1,-13 8-130,16-7-96,-13 5-60,-15 8 295,-1-2 1,-5-3-140,-218 59 242,148-49-300,-35 19 58,-74 30 286,122-45 13,78-28-341,30-10 242,-1 1 0,1 1 0,0 2-200,29-14 109,-1 1 0,1-1 0,-1 0 0,1 1 1,-1-1-1,0 0 0,0 0 0,1 0 0,-1 0 0,0-1-109,7-10 7,4-1-7,0 2 0,1-1 0,1 2 0,0 0-1,0 1 1,1 0 0,6-2 0,34-17 48,28-9-48,-5 3 41,44-29 755,56-42-796,105-82 92,-191 124-100,153-99 40,-186 129-26,0 2 0,3 3 0,22-6-6,-38 18 109,-1-2 0,0-2 1,27-18-110,-27 16 248,4-5 14,-49 28-261,1 0 0,-1 0 0,0 0 0,0 0-1,0 0 1,1-1 0,-1 1 0,0 0 0,0 0 0,0 0-1,1 0 1,-1 0 0,0-1 0,0 1 0,0 0-1,1 0 1,-1 0 0,0 0 0,0-1 0,0 1 0,0 0-1,0 0 1,0 0 0,0-1 0,1 1 0,-1 0 0,0 0-1,0-1 1,0 1 0,0 0 0,0 0 0,0 0-1,0-1 1,0 1 0,0 0 0,0 0 0,0-1 0,0 1-1,0 0 1,-1 0 0,1-1 0,0 1 0,0 0 0,0 0-1,0 0 1,0-1 0,0 1 0,-1 0 0,1 0-1,0 0 1,0 0 0,0-1 0,0 1 0,-1 0 0,1 0-1,0 0 1,0 0-1,-15 0 8,-186 77 26,69-29-126,3 7 1,-34 23 91,30-4-56,4 7 1,-93 75 55,173-117-4,-2-2 0,-1-3-1,-2-2 1,-1-2 0,-1-3 0,-43 14 4,-66 13 182,192-66-193,-1-2-1,24-17 12,-21 13-7,25-20-20,-1-2-1,-1-2 1,25-30 27,74-61-49,7 18 8,27-7 41,-17 12-6,1-12 6,-93 62-4,166-123 6,-166 126 18,-32 24-8,1 1 0,8-1-12,-43 24 141,-22 13-53,-47 24-101,2 4-1,0 1 1,-46 39 13,80-54-2,-50 42-1,-3-3 0,-2-4 0,-80 42 3,28-32-19,-180 97-25,256-128 34,1 3 0,2 2 0,1 2 1,-25 28 9,36-27 80,-3-2 1,-1-2 0,-1-2 0,-2-2-1,-2-1 1,-1-3 0,-9 2-81,13-6 576,43-23-495,22-13-255,37-24 42,-1-3 0,-2-2 0,12-15 132,7-10-52,4 4 1,2 2-1,2 5 1,3 2-1,40-15 52,-50 31-20,-2-4 0,-2-3 0,-1-3 0,32-31 20,-44 28 16,11-10 240,2 3-1,3 3 1,33-17-256,-75 54-3,0 1 0,0 1 0,6 0 3,-30 14-43,-15 8 39,-23 13 22,26-17-21,-69 48 24,1 4 1,-8 12-22,3-3 1,-57 35-1,-128 57 0,156-97-3,2 5 1,3 4 0,-13 17 2,71-47 1,-173 136-8,155-128-9,-3-3 1,-39 18 15,92-55-4,-85 47 22,-3-5 0,-68 22-18,168-70 10,0 0 1,0 0 0,0 0-1,0-1 1,0 1 0,0 0 0,0 0-1,0 0 1,0 0 0,0-1-1,0 1 1,0 0 0,0 0 0,0 0-1,0 0 1,0-1 0,0 1-1,0 0 1,0 0 0,0 0 0,0 0-1,0-1 1,0 1 0,0 0-1,0 0 1,-1 0 0,1 0 0,0 0-1,0 0 1,0-1 0,0 1-1,0 0 1,-1 0 0,1 0 0,0 0-1,0 0 1,0 0 0,0 0-1,-1 0 1,1 0 0,0 0 0,0 0-1,0 0 1,0 0 0,-1 0 0,1 0-1,0 0 1,0 0 0,0 0-1,0 0 1,-1 0 0,1 0 0,0 0-1,0 0 1,0 0 0,0 0-1,-1 0-10,21-23 118,36-28-173,-5 10 41,-21 18-36,-1-1 1,1-3 49,121-118-64,6 6 0,7 8 1,10 2 63,64-44 60,95-96-60,-277 220 10,2 2 0,2 4 0,2 1 0,2 4 1,34-15-11,-67 39 4,118-59 56,-123 59-57,-1-2 1,-1-1-1,0-1 0,11-12-3,-13 9 19,-1-1-1,0-2 1,-2 0 0,6-10-19,-23 31 37,-8 4-46,0 1 0,0-1 1,0 2-1,0-1 0,1 0 1,-1 1-1,1 0 0,-1 1 0,1-1 1,0 1-1,1 0 0,-5 4 9,-12 9 0,-100 55 7,-3-4 0,-11-2-7,26-14-37,2 4-1,3 6 1,-18 18 37,-26 32-74,-94 68 12,177-136 84,-1-4 0,-65 28-22,76-42 7,-33 13 41,2 3 1,2 5-1,-34 26-48,108-68 6,18-16-6,22-22 0,9-2 18,1 1 1,2 2 0,35-20-19,-25 17 8,-2-2 0,23-22-8,48-55 0,-38 34 0,3 3 0,48-30 0,70-23 0,-106 71 0,59-49 0,-43 19-2,157-118 5,-180 143-13,2 5 0,10 0 10,-97 56-77,19-10 382,-21 14-66,-15 8-158,-109 102 86,82-79-167,-217 179-1,172-149 5,-3-3-1,-20 7-3,77-50 0,-118 68-18,3 7 0,-25 27 18,78-47-18,-28 23-82,-4-5 1,-79 42 99,118-86 2,-143 87-27,204-121-7,23-11 31,0 0 0,-1 0 1,1 0-1,0 0 0,0 0 0,-1 0 1,1 0-1,0 0 0,0 0 0,-1 0 1,1 0-1,0 0 0,0 0 0,-1 0 1,1 0-1,0-1 0,0 1 1,0 0-1,-1 0 0,1 0 0,0 0 1,0 0-1,0-1 0,-1 1 0,1 0 1,0 0-1,0 0 0,0 0 0,0-1 1,0 1-1,-1 0 0,1 0 1,0-1-1,0 1 0,0 0 0,0 0 1,0 0-1,0-1 0,0 1 0,0 0 1,0 0-1,0-1 1,0-2-1,1 0 0,0 1 0,0-1 0,0 0 0,0 1 0,0-1 0,1 0 0,-1 1 0,1 0 0,0-1 1,-1 1-1,2-1 1,17-18 0,0 2 0,2 0 0,0 1 0,8-4 0,22-17 0,195-181 15,-139 120 7,4 4-1,8 2-21,390-295 12,-408 304-13,5 5-1,2 4 0,4 5 1,8 2 1,-24 18-214,3 4 0,40-10 214,-143 63 346,-18 12-275,-32 22-91,-89 52 52,45-31 45,-16 18-77,2 7-78,-5 6-113,-5-6 0,-14 3 191,-63 22-42,-63 39 41,182-99 1,3 2 1,-15 17-1,69-51 2,-82 68 165,-4-4 0,-64 34-167,150-103 144,-7 4-45,23-16-86,12-9-21,6-7 3,0-1 1,0 0 0,4-11 4,19-23-27,13-9 14,2 3 0,3 2 0,46-35 13,186-132 89,-24 20-82,-162 117-11,16-14-29,4 5 1,54-29 32,-28 36-36,-57 36 12,-3-4 0,60-49 24,-16-1 69,7 4-69,-92 69 76,2 2 0,1 3 0,2 1 0,0 2 0,11-1-76,-32 18-65,-23 7 30,-16 6 68,0-2-21,1 1-1,0 0 0,0 1 1,1 0-1,0 1 0,-6 7-11,-9 8 18,-7 5 22,-38 39 27,-3-4-1,-3-3 1,-46 27-67,-39 9 16,23-17-63,-59 52 47,66-33-21,-2 2-142,-4-5 0,-36 13 163,89-63-132,-226 136 78,156-84-5,149-98 135,10-9-33,15-14-2,60-49-57,22-11 16,48-41-55,-66 49 54,211-179-26,-212 188-50,4 4 0,64-33 77,-44 37-88,-44 25 102,-1-2 0,42-35-14,-3-8 34,75-55 15,-132 103-49,0 2 0,2 2 1,4 1-1,4 4 21,-51 20-16,1 0-1,-1 0 1,0 0 0,0 1-1,1 0 1,-1-1 0,0 2 0,1-1-1,-1 0 1,0 1 0,1 0-5,-4-1 0,-1 0 0,0 0 0,1 0 0,-1 0-1,0 1 1,1-1 0,-1 0 0,0 0 0,1 0 0,-1 1 0,0-1 0,1 0 0,-1 1 0,0-1 0,0 0 0,1 1-1,-1-1 1,0 0 0,0 1 0,0-1 0,1 0 0,-1 1 0,0-1 0,0 0 0,0 1 0,0-1 0,0 1 0,0-1 0,0 0-1,0 1 1,0-1 0,0 1 0,0-1 0,0 0 0,0 1 0,0-1 0,0 1 0,0-1 0,-1 0 0,1 1 0,0-1 0,-11 19-9,10-17 10,-31 48 17,-3-2-1,-1-1 1,-2-2 0,-3-2-1,-38 32-17,-163 106 4,-10 7-13,227-167 13,-80 65-183,-55 32 179,-93 40-149,91-59 56,-86 72 93,-246 208 170,428-334 186,96-69-315,-1-2-1,-1-1 0,13-17-40,14-14-2,81-73-5,5 6 1,66-39 6,139-119 9,-192 151 3,-18 29 242,4 5 0,48-20-254,-113 70 19,-2-3 1,58-55-20,-70 53-187,1 4 0,40-23 187,-88 62-143,-14 10 139,0 0 0,0 0 0,0 0 1,1 0-1,-1 0 0,0 0 0,0 0 1,0 0-1,0 0 0,0 0 0,0 0 1,0 1-1,0-1 0,0 0 0,0 0 0,0 0 1,1 0-1,-1 0 0,0 0 0,0 0 1,0 0-1,0 0 0,0 0 0,0 0 1,0 0-1,0 0 0,0 0 0,1 0 0,-1 0 1,0 0 3,-6 15 26,-1 6-29,-1-1 1,-2 0-1,1 0 1,-2-1-1,-1 0 1,0-1-1,-2 0 1,0-1 0,0-1-1,-2 0 1,0-1 2,-37 30-14,-2-2 0,-52 30 14,4-4-5,-20 26 5,-4 12 0,-123 96 0,126-121 8,-75 35-8,-87 55-54,-161 139-66,428-298 254,-1-1 1,0 0-1,-15 6-134,35-20-2,-1-1 1,1 1-1,0 0 1,0-1-1,0 1 1,0 0-1,0-1 0,0 1 1,1 0-1,-1 0 1,1-1-1,0 0 2,8-23 16,1 1-1,2 0 1,0 0-1,2 2 1,0-1-1,2 2 1,0 0-1,2 1 1,3-3-16,44-42 84,3 4 0,10-4-84,16-15-68,-25 20 56,246-212-10,-198 180 22,104-61 0,-135 99-3,60-35-16,-5-8 1,27-30 18,-98 70-65,2 2 0,55-31 65,-127 87-4,0 0 1,0 0-1,0-1 0,0 1 0,1 0 0,-1 0 1,0 0-1,0 0 0,0-1 0,0 1 0,0 0 1,1 0-1,-1 0 0,0 0 0,0 0 0,0-1 1,1 1-1,-1 0 0,0 0 0,0 0 0,0 0 1,1 0-1,-1 0 0,0 0 0,0 0 0,0 0 1,1 0-1,-1 0 0,0 0 0,0 0 0,1 0 1,-1 0-1,0 0 0,0 0 0,0 0 0,1 0 1,-1 0-1,0 0 0,0 1 0,0-1 0,1 0 1,-1 0-1,0 0 0,0 0 0,0 0 0,0 0 1,1 1-1,-1-1 0,0 0 0,0 0 0,0 0 1,0 1-1,0-1 0,0 0 0,1 0 0,-1 0 4,-6 18-73,-22 30 84,25-43-16,-17 28 15,-1-2 0,-2 0 0,0-2 0,-2 0 0,-2-2 0,0-1 0,-18 13-10,-163 105 71,-48 38 63,-126 110 10,218-178-129,-77 35-15,132-88-2,22-15-5,3 5 1,-59 46 6,61-30-11,18-14-46,-9 1 57,73-54 0,0 1 0,-1-1 0,1 0 0,-1 1 0,0-1 0,1 0 1,-1 0-1,1 1 0,-1-1 0,1 0 0,-1 0 0,0 0 0,1 0 0,-1 0 0,1 0 0,-1 0 1,1 0-1,-1 0 0,0 0 0,1 0 0,-1 0 0,1 0 0,-1-1 0,0 1 0,1 0 0,-1 0 1,1-1-1,-1 1 0,1 0 0,-1-1 0,1 1 0,-1 0 0,1-1 0,0 1 0,-1-1 0,1 1 1,0-1-1,-1 1 0,1-1 0,0 1 0,-1-1 0,1 1 0,0-1 0,0 1 0,-1-1 0,1 1 1,0-1-1,0 0 0,0 1 0,0-1 0,-5-29 11,5 19-12,1 0 0,0-1 0,0 1 1,1 0-1,0 0 0,1 0 0,1 0 1,-1 0-1,2 1 0,-1-1 0,2 1 0,-1 0 1,1 1-1,1 0 0,4-6 1,17-17-28,1 1 0,1 2 0,24-17 28,-9 7-31,72-74 30,-2-7 1,-31 30 202,4 3 1,70-51-203,347-287-168,-421 354 165,3 3 0,2 3 0,4 5 0,39-17 3,-44 28-6,217-112-98,-302 160 41,-20 16 55,-46 35 11,-1-3 1,-19 9-4,-40 28 0,-145 122 100,193-143-40,-2-3 0,-56 31-60,-69 34-119,-32 36 119,61-29-83,34-24 82,-78 43 1,62-59 4,-3-7 0,-6-6-4,154-75 21,0-1-1,0 0 1,0 0 0,-1-1 0,-3 0-21,10-1 29,0-2 21,11-10-89,-5 6 32,0-1 1,0 0-1,1 1 1,0 0-1,0-1 0,0 1 1,0 0-1,1 1 1,0-1-1,1-2 7,11-12-1,83-115-67,110-114 68,50-1-61,-31 33 48,-120 108 48,6 5 1,4 5-1,36-19-35,366-237 106,-499 340-109,6-4 2,1 0 1,16-5 0,-110 112 6,14-36-79,-3-2 0,-1-2 0,-3-3 0,-4-1 73,-72 58 48,82-59-20,-286 225-8,204-171-224,-93 50 204,126-88-2,2 5-1,4 4 0,-32 33 3,20-8 346,-48 29-346,151-120 2,1 1 0,-1-1 0,0 0 0,-1 0 0,1 0 0,0-1 0,-1 0 0,0 0 0,1 0 0,-1-1 0,0 1 0,0-1 0,0-1 0,0 1 0,0-1 0,-3-1-2,9-2-16,0 0 0,0 0 0,1 0 1,-1 0-1,1 0 0,0 0 0,0 0 1,0 0-1,0 0 0,1-2 16,20-44-12,2 1 0,2 1 0,1 2 0,3 0-1,2 2 1,2 1 0,1 2 0,9-5 12,79-84-27,234-234-25,-232 253 30,4 5 1,8 3 21,4-3 9,65-70 84,-33 26-21,-126 112-63,2 3 1,43-24-10,-22 21 4,2 3 1,1 3 0,1 4-1,6 1-4,-64 24 27,-20 10-16,-32 20 6,23-18 6,-157 131 337,-40 50-360,139-123 3,-2-4 0,-42 26-3,14-19-1,-94 67-19,-57 60 20,129-95-294,-4-7 0,-115 67 294,85-62-61,60-37 159,-3-5 0,-8 0-98,107-58 5,0-1 1,0 1 0,1-1 0,-1 1 0,0-1 0,0 0 0,0 1 0,0-1 0,0 0 0,1 0 0,-1 1 0,0-1 0,0 0 0,0 0 0,0 0 0,0 0 0,0 0 0,0 0 0,0-1 0,1 1 0,-1 0 0,-1 0-6,2-1 1,0 0 0,-1 1 0,1-1 0,0 1 0,0-1 1,0 1-1,0-1 0,-1 0 0,1 1 0,0-1 1,0 0-1,0 1 0,0-1 0,0 1 0,0-1 1,1 0-1,-1 1 0,0-1 0,0 0 0,0 1 0,1-1 1,-1 1-1,0-1-1,23-39-4,39-32-88,58-52 92,-46 50-16,325-314-12,314-228 28,-607 534 68,3 4 0,4 5 0,7 4-68,-29 16 244,75-58-244,-117 81-56,-38 24 29,0-1-1,0 0 0,-1-1 1,9-7 27,-77 92-508,28-47 569,-2-1 0,-1-1 1,0-2-1,-3-1-61,-77 62 52,-42 57-104,71-63 4,-41 27 48,-229 149-11,-70 55 26,389-282-13,-181 144 18,142-119-15,-80 45-5,137-90 9,-1 0 0,1-1 1,-2 0-1,0-2 0,0 0 1,-19 4-10,33-10 18,13-15-90,48-99 30,-32 61 81,2 2 0,18-24-39,-3 20 5,2 2 0,2 2-1,2 2 1,40-31-5,35-34 5,20-32-9,68-66 3,-141 148-27,2 4 0,17-8 28,32-13-185,-61 43 48,-1-3-1,11-13 138,130-113 68,-166 135-9,-26 24-53,0 0-1,1 0 1,0 1-1,0 0 1,6-4-6,0 5 0,-10 8 6,-5 5 36,-3 4 10,0 0 1,-1-1 0,0 1-1,-1-1 1,0-1 0,-1 1 0,0-1-1,-1 0 1,-4 5-53,-15 14 31,0-1 0,-15 10-31,-109 83 5,62-52-9,-13 18 4,39-28-1,-140 126-6,135-128 10,-2-3-1,-12 3-2,-72 38 15,-81 54-46,186-113 0,1 1 1,2 2-1,-22 26 31,48-44-7,4-3 11,-1-1 0,-1 0 0,-1-1 1,-12 8-5,-46 24 24,77-47-27,0-1 1,-1 0 0,1 1 0,-1-1 0,1 0 0,0 1 0,-1-1 0,1 0 0,0 0 0,-1 1 0,1-1 0,-1 0-1,1 0 1,-1 0 0,1 0 0,-1 0 0,1 0 0,0 0 0,-1 0 0,1 0 0,-1 0 0,1 0 0,-1 0-1,1 0 1,-1 0 0,1 0 0,-1 0 0,1 0 0,0 0 0,-1-1 0,1 1 0,-1 0 2,-6-15-34,4-18-16,5 15 49,0 0 0,1 0 0,1 0 0,1 0 0,0 1 0,1-1 0,1 1 0,1 1 0,3-5 1,11-18-8,2 1 0,1 1 1,10-9 7,296-347-66,-238 295 53,4 5-1,86-64 14,-90 82-12,-4-5 1,53-62 11,-135 134-4,2 0 0,-1 1 1,1 0-1,0 1 0,5-3 4,-29 36 23,-14 14-9,-1-1 0,-3-1 0,0-2 0,-3-1 1,-18 12-15,-228 214 90,41-37-66,148-144-38,-69 43 14,121-99-2,-1-2 0,-1-2 1,0-1-1,-2-3 1,-37 10 1,75-25 0,6-1-1,0-1 0,-1 1 1,1-1-1,0 1 0,0-1 1,0 0-1,0 1 0,0-1 1,0 0-1,0 0 0,0 0 1,-1 0-1,1 0 0,0 0 1,0 0-1,0 0 0,0 0 1,0-1-1,0 1 0,-1 0 1,1-1-1,0 1 0,0-1 1,0 1-1,0-1 1,0 0 0,1 0-2,-1 0 1,1 0-1,-1-1 1,1 1 0,0 0-1,-1 0 1,1-1 0,0 1-1,0 0 1,0 0 0,0-1-1,0 1 1,1 0 0,-1 0-1,0-1 1,0 1 0,1 0-1,-1 0 1,1-1 1,3-9-9,1 0 0,1 0 0,0 0 0,2-2 9,162-255-511,-134 208 536,3 1 0,2 2 1,2 2-1,3 2 0,2 1 0,17-10-25,-36 38 62,0 1 0,1 1 1,23-11-63,-39 27 31,-10 9-31,-16 23 73,-5-1-20,0-1 1,-15 14-54,-9 14 2,-90 141 7,2-2-31,98-150-10,-1-2-1,-3-2 0,-22 20 33,17-21-39,-23 21-339,-16 7 378,136-105-247,-19 15 311,-1-2 0,23-25-64,-12 1 39,-3-1-1,-2-3 1,4-12-39,4-4 34,40-42-34,-14 33-100,81-63 100,-81 76-208,-54 44 199,-1-1 1,-1 0 0,-1-2-1,3-6 9,-12 15 95,-11 18-94,0 0 1,0 0-1,0 0 1,0 0-1,-1 0 1,1 0 0,0 0-1,0 0 1,0 0-1,0 0 1,0 0-1,0 0 1,0 0-1,0 0 1,0 0-1,0 0 1,0 0-1,0 0 1,0 0-1,0 0 1,0 0-1,0 0 1,0-1-1,0 1 1,0 0 0,0 0-1,0 0 1,0 0-1,0 0 1,0 0-1,0 0 1,0 0-1,0 0 1,0 0-1,0 0 1,0 0-1,0 0 1,0 0-1,0-1 1,0 1-1,0 0 1,0 0-1,0 0 1,0 0 0,0 0-1,0 0 1,0 0-1,0 0-1,-21 20 150,4-3 6,-22 15-33,0-2 1,-3-1 0,-38 19-124,26-16-12,3 2-1,-19 16 13,13 2-8,2 2 0,-24 32 8,29-29-164,-2-3 0,-42 32 164,69-65-53,18-14 27,-1 0-1,0 0 1,0-1-1,-1 0 1,0 0 0,0-1-1,-1 0 1,1-1 0,-3 1 26,17-34 20,9-13-12,3 0 1,2 2-1,1 0 1,22-31-9,112-147 9,-76 113-75,9-25 66,-84 126-2,69-117-17,6 4 0,52-57 19,-79 111 469,-49 58-474,-2 5 4,-1-1 0,1 1 1,0-1-1,0 1 0,0-1 0,-1 1 0,1-1 1,0 1-1,-1-1 0,1 1 0,0-1 0,-1 1 1,1 0-1,0-1 0,-1 1 0,1-1 1,-1 1-1,1 0 0,-1-1 0,1 1 0,-1 0 1,1 0-1,-1 0 0,1-1 0,-1 1 0,0 0 1,1 0-1,-1 0 0,1 0 0,-1 0 0,1 0 1,-1 0-1,0 0 0,1 0 0,-1 0 1,1 0-1,-1 0 0,1 1 0,-1-1 0,1 0 1,-1 0-1,1 0 1,-1 1-3,-12 1-35,-1 0 0,1 2-1,0 0 1,0 0 0,0 1 0,1 1 0,-1 0 0,1 1 0,1 0 0,-1 1-1,-6 6 39,-7 6 4,1 1-1,1 2 0,1 0 0,-9 14-3,7-5-11,1 1 0,1 2 0,2 0 0,-9 25 11,9-20-45,-2 0-1,-1-1 0,-13 15 46,16-25-84,20-28 111,0-1 43,0 0 156,4-3-196,-1 1 1,1 0-1,-1-1 1,1 0-1,-1 1 1,0-2-1,0 1 1,0 0-1,2-3-30,21-34 59,-1-2-1,-2 0 1,-2-1-1,-1-5-58,1 2 281,2-7 4,-12 25-307,1 0-1,2 1 1,1 1-1,1 0 1,1 1 0,13-15 22,-17 25-60,0-1 0,-1-1 1,0 0-1,-2 0 0,0-1 1,-1 0-1,3-9 60,6-16 20,-12 30-22,0 0 0,-1 0 0,0-1 0,-2 1 0,2-9 2,19-154-58,-24 171 34,0 0 0,0 0 0,-1 0-1,0 0 1,1 0 0,-3-3 24,-1-23-47,-4 3 21,30 74-636,21 42 610,-31-49 41,11 26 33,-23-64-21,0 1 1,1-1-1,-1 1 1,0-1-1,0 1 1,0 0-1,0-1 1,-1 1-1,1-1 0,0 1 1,-1-1-1,1 1 1,-1-1-1,1 1 1,-1-1-1,0 1 1,0-1-1,0 0 1,0 2-2,-17 17 95,15-19-55,0-1 0,-1 1 1,1-1-1,0 0 1,0 0-1,0-1 1,-1 1-1,1-1 1,0 1-1,0-1 1,0 0-1,0 0 0,0 0 1,0-1-1,0 1 1,1-1-1,-1 0 1,0 0-41,-6-3 5,1-1 0,1 0 0,-1 0 0,1-1 0,-3-2-5,-8-15-9,1 0-1,1-1 1,-10-20 9,-8-13-48,26 45 106,1-1 0,1 0 0,-3-10-58,-2-4 13,2 8-469,5 11 622,26 21 344,14 14-502,-4-7-77,0-1 1,1-2 0,1-1 0,1-2-1,0-1 1,11 1 68,110 40 843,-144-51-866,-1 0 0,1 0-1,0-1 1,0-1 0,0 0 0,11-2 23,9 1 10,-9 0-10,0 2 1,0 1 0,0 1 0,0 1-1,0 1 1,-1 0 0,17 8-1,-29-9 17,1-1 0,-1 0-1,1-1 1,0 0 0,0 0 0,0-1 0,0-1 0,0 0-1,0 0 1,0-1 0,3-1-17,-2 1-2,0 2 0,0 0 0,-1 0 1,1 1-1,0 0 0,0 1 2,30 5-17,48 14-77,-74-19 14,0 1 1,0 1 0,0 0 0,4 3 79,-5-1 49,1-2 0,0 0 0,0 0 1,17 1-50,70 4 56,1-4 0,38-6-56,-99-1 88,-16 1-99,-1-1-1,1-1 1,0-1-1,5-3 12,34-2-80,-54 7 73,1 0-1,0-1 1,-1 0-1,0-1 1,11-3 7,64-13 536,-72 14-558,2 2-1,-1 0 1,0 0 0,1 1 0,-1 2-1,2-1 23,-1 1-4,0-1-1,0 0 0,0-2 0,-1 0 1,15-5 4,-27 7-3,8-4-2,1 0 1,0 1-1,0 1 1,1 0-1,-1 1 0,0 0 1,3 1 4,-5 0-11,-1 0-1,1-1 1,-1 0 0,0-1-1,1 0 1,-1-1 0,1-1 11,36-10 160,-14 6-159,-12 3-78,0 1 0,0 1 0,15-1 77,-19 3 51,1-1 0,-1-1 0,0-1 0,0 0 1,14-7-52,36-10 26,-36 11-27,6-1-170,-34 12 85,-3 0 58,2-1 21,30-4 15,-30 4-1,-2 1 53,0 0 208,0 0-11,0 0-249,-26 0-57,12 0 54,-23-1 31,-1 2-1,1 1 0,-1 3 1,1 0-1,-8 4-35,32-6 80,-1-1-1,1 0 1,-1-2-1,-9 1-79,7-1 0,-1 1 0,1 0-1,-7 3 1,0-1 4,0-1-1,0 0 0,0-2 0,-1 0 0,-20-4-3,-1 0 14,-19-10 282,34 10-298,0 2-1,0 1 1,0 1 0,0 2 0,-1 1-1,1 1 1,1 2 0,-1 0 0,-23 10 2,-66 21 53,-34 2-53,116-32-52,0-2-1,-4-2 53,5 0-79,1 2-1,-11 3 80,23-3-40,-5 2 75,-1-1-1,-18 1-34,36-6 33,1-1 0,-1 0 0,0-1 0,0 0 0,1 0 1,-1-1-1,1-1 0,0 0 0,-2-1-33,-123-37-179,49 16 155,60 18-50,-1 1 1,0 2-1,-1 0 0,-23 1 74,19 1 27,-19-3-13,-36-1 269,20 3 97,44 1-405,0 1 0,-1 1-1,-4 1 26,-14 1-26,1-1 0,-3-2 26,-13-1-64,-22 8-73,54-4 60,0 0-1,1-1 1,-25-3 77,27 0 47,8 1-498,29-2 225,194-28 379,-144 18-157,25-3-163,-23 4-11,-50 8 176,0 1 1,0 0 0,0 1-1,0 1 1,8 1 1,150 7-391,-140-4 374,-11-1 20,0 1 1,0 1 0,0 1 0,0 1-4,-10-3 47,0 0 1,0-1-1,0 0 1,14-1-48,-11-1 55,1 2 1,0 0 0,3 2-56,-9-2-5,1-1 0,-1 0 1,1-1-1,0 0 0,2-1 5,15 1-43,-15 0 15,0 2 1,-1 0-1,1 0 0,1 2 28,-1-1 14,1 0-1,-1-1 0,1 0 1,1-1-14,32 3 4,-24 2-19,0-2 1,22 2 14,-12-3 63,7 1-38,0-1 1,0-3 0,25-2-26,14-7 508,-17 5-789,10-2 216,51-15-9,8 4 74,-84 11 49,37-2 204,-41 10-277,-45-2 33,0 0 0,0 0 0,0 0 0,0 0 1,0 0-1,0 0 0,0 1 0,0-1 0,0 0 0,0 0 0,0 0 0,0 0 0,0 0 1,0 0-1,0 0 0,0 0-9,-27 1 64,-223 8-7,148-3-50,61-3 178,-1-1-1,0-2 1,-40-5-185,-71-5-111,13-7 21,-1 7 0,-25 6 90,153 5-12,0 0 0,0 1-1,0 1 1,0 0-1,0 0 1,-4 4 12,3-2-60,0-1 0,0-1 1,-1 0-1,1 0 0,-5-1 60,-5 1-1,0 0-1,1 2 1,-17 5 1,-40 9 3,41-11-2,0 1-1,-11 7 0,16-5 92,-1-2 0,0-1 0,-8 0-92,29-8 3,0 1 0,-1-2 0,1 0 0,-1-1 0,1 0 0,0-1 0,0-1 0,0 0 0,0-1-1,-11-5-2,-44-36-13,62 42-111,5 3-116,6-1 88,4-3 231,-1 1-123,0 1 1,0 0-1,1 0 0,-1 1 1,1 0-1,-1 0 1,1 1-1,0 0 0,0 0 1,4 0 43,18 2 8,0 0-1,6 3-7,42 1-87,-10-2 208,0 3 0,3 4-121,58 5-43,-44-13 38,-53-2 1,0 2 1,28 4 3,45 7-69,-70-10 53,0 1 0,0 2 0,-1 1 1,12 5 15,-6-2 23,0-1 1,0-2 0,1-2 0,19-1-24,-25-2-9,-1 0 10,0-2 0,11-3-1,-21 1-5,0 1 0,1 1 0,-1 1-1,0 2 1,4 1 5,4 0-66,1-1 0,-1-1-1,1-2 1,11-2 66,99-18 652,-43 7-673,-76 8-27,0-1 0,0-1 1,-1-1-1,15-8 48,14-10 25,-40 19-17,1 0-1,0 1 0,1 0 1,4 0-8,27-11-26,-35 13-37,0 0 0,0 1 0,0 0 0,0 0 0,1 1 0,-1 0 0,3 1 63,110-13 43,-102 10 12,-1-1 0,0-1 0,0 0 0,0-2 0,-1 0 0,0-1 0,0-1 0,6-6-55,30-22-70,-37 25 135,0 0 0,13-5-65,-19 11 25,1-1 1,-1 0-1,0-1 1,-1 0 0,0-1-1,-1 0 1,0-1-1,-1 0 1,0 0 0,0-1-1,-1 0 1,-1-1-1,0 0 1,0 0-1,3-13-25,-3 0 5,-2 0-1,-1-1 0,0 0 0,-2 0 0,-2 0 1,0 0-1,-4-26-4,4 51 8,0 0 0,0-1-1,-1 1 1,1 0 0,-1-1 0,1 1 0,-1 0 0,0 0-1,0 0 1,0-1 0,0 1-8,-21-45-16,20 39 4,0 0 0,0 0-1,0 0 1,1 0-1,0 0 1,1 0 0,0 0-1,0-1 1,1 1-1,0 0 1,0 0-1,1 0 1,0 0 0,0 0-1,1 0 1,1-1 12,-3 5 3,1 0-1,0-1 1,-1 1 0,0-1 0,0 1-1,0-1 1,-1-1-3,6-21-244,0 8 184,-1 0 0,0-1 0,-2 0 60,8-28-6,5-24-44,-3-1 0,2-54 50,-13 79 219,3-22 162,-2 49-205,-2 14-207,0-1 0,1 0 0,-1 0 0,1 1-1,1-1 1,0 1 0,0 0 0,0 0 0,4-6 31,1 0-35,34-44-86,-13 20 37,-25 31 78,0 1 1,-1-1-1,0 0 0,0 0 0,0-1 0,0 1 0,-1-1 1,0 1-1,-1-1 0,0 1 0,1-5 6,0 2 27,6-41-49,6-26-88,-8 48 93,-2-1-1,-2 0 1,0 0 0,-2-3 17,-4 8-226,2 20 234,1 0-1,0-1 1,0 1-1,0-1 1,1 1 0,0 0-1,-1-1 1,1 1-1,1-4-7,-1-6 158,-1 5-153,1 0-1,0 0 0,1 0 1,-1 0-1,2 0 0,-1 0 0,1 0 1,1 1-1,0-1 0,0 1 0,0-1 1,1 1-1,0 0 0,1 1 1,0-1-1,3-2-4,3-16 81,1-10-181,-11 34 94,13-28-69,0 5-50,-13 23 62,-1 2 54,2-2 15,36-60-212,-37 59 84,-1 3 124,0 0 30,0 0-7,16-3 220,-11 4-285,1 1 1,-1 0-1,1 0 0,-1 0 1,0 0-1,0 1 0,0 0 0,0 0 1,0 0-1,0 1 0,-1-1 0,0 1 1,0 0-1,4 5 40,22 17-142,20 25 3,-49-50 146,-1-1 45,18 12 402,5 14-416,14 10-352,-34-33 309,81 121-224,-74-104 285,0 0 0,-2 1 0,0 0 0,-1 1 0,0 5-56,15 41 125,-20-57-124,1 0-1,-2-1 1,1 1 0,-1 0 0,-1 0 0,0 0-1,3 32-13,-2-33 6,1 0 0,0 0 0,1-1 1,0 1-1,1-1 0,-1 0 0,2 0 0,1 3 7,-5-11-65,9 24-15,-5-8 120,0 0 0,-2 0 0,1 1 0,-2 0 0,-1 0 0,0 1-40,8 58-248,-5-52 253,-1 1 0,-1 0 1,-2 0-1,-1 4-5,-1 18 78,2 0 0,2 0 0,3 11-78,-5-45 4,0 0 0,-1 0 0,0-1 0,-1 1 1,-1 0-1,-1 5-4,-7 38 13,12-39-24,0-13 9,-1-1-1,0 1 1,0-1-1,0 0 1,0 1-1,-1-1 1,1 0 0,-2 4 2,-7 26 73,-2-1 1,0-1 0,-3 0 0,-11 21-74,8-20-21,2 1 0,2 1 0,-10 35 21,20-51-21,-2 0 1,0-1-1,-1 1 1,-1-1-1,-1 0 1,0 0-1,-2-1 1,0 0 0,-6 7 20,-120 140 304,105-122-397,16-19 136,-2-2 1,-13 14-44,11-7 58,11-14 115,-4 9 83,11-21-329,1-2 21,0 0 145,0 0 39,0 0-9,0 0-27,0 0-97,7-12-60,8-14-162,-1 0 0,0-6 223,-3 9 29,0 0 0,2 1-1,3-3-28,-5 6 17,0 0 1,-1 0-1,-1-1 0,0 0 0,-2 0 0,0-1 0,-2 0 0,0-2-17,8-49 6,2-54-6,-7 55 56,-3 27-10,7-66-66,-12 97 18,0 0 0,0 0 0,-2-1 1,1 1-1,-2 0 0,0 1 0,-1-2 2,-7-25 42,0-1 0,3 0 1,1 0-1,1-25-42,0-161 41,6 169-18,-1 22-63,-2 0-1,-4-12 41,2 20 0,2-1 1,1 0 0,1 0 0,2-10-1,2-15-70,-2 0 0,-5-49 70,-1 78-212,3 23-92,1 16 211,-2 40 146,-3-1 0,-2 0 1,-2 0-1,-17 50-53,12-45-15,-20 88 38,9-32-41,-4-2 1,-8 3 17,7-28 126,4 1 1,-8 51-127,26-94-33,3-1 1,1 1 0,2 0-1,2 0 1,3 0 0,2 8 32,7 37 9,-11-90 5,0-1 16,0 0 60,0 0 63,0 0 197,2 0-327,-1 0 0,1-1 0,-1 1 0,1-1 0,-1 1 0,1-1 0,-1 0 0,1 0 0,-1 0 0,1 0 0,-1 0 0,0 0 0,0 0 0,1 0 0,-1 0 0,0 0 0,0-2-23,7-9-3,0-1 0,-1 1-1,-1-2 1,0 1 0,-1-1 0,0 1-1,2-13 4,0 2-1,13-49-327,7-57 328,-1 3 19,-5 53 77,-10 37-190,-2 0 1,5-33 93,28-430-1,-42 408 9,-4 1 1,-4-1 0,-9-33-9,10 70-16,5 46 1,1 1-1,-2 1 0,1-1 0,-1 0 0,-1 1 0,1-1 1,-2-1 15,0-1-56,4 8 24,1 2-53,0 0-207,0 0-22,-7 24 97,2 16 208,1 1 0,2 0-1,2-1 1,3 13 9,-1 35-22,4 27 55,-2-63-20,-3 46-13,-6 39 26,1-1 45,-18 103-71,19-212 22,1-1-1,2 1 1,2 15-22,0 15 476,-2-53-481,2 7 8,-1-8 17,9-35 17,8-22-8,-5 16 21,-1-1 0,-2-1 1,2-18-51,17-205-46,-3 14 21,-16 130 41,-6 0 0,-9-105-16,2 130-2,3 87-2,0 0 0,-1 0 0,1 1 0,-1-1 0,-1 1 0,1-1 0,-1 1 1,0-1-1,0 1 0,-1 0 0,0 0 0,0 0 0,0 0 0,-1 0 1,0 1-1,0 0 0,-1 0 0,1 0 0,-3-2 4,6 7-18,0-1 0,0 1 0,0-1 0,-1 1-1,1 0 1,0-1 0,0 1 0,0 0 0,-1 0 0,1 0-1,0 0 1,0 0 0,-1 0 0,1 0 0,0 0 0,0 1-1,-1-1 1,1 0 0,0 1 0,0-1 0,0 1 0,0-1-1,-1 1 1,1 0 18,-25 20-289,10-2 398,1 1 0,1 0-1,0 2 1,2-1 0,1 2 0,0-1 0,2 1 0,-6 23-109,-25 92-23,7 1 0,6 2 1,1 42 22,-13 139 645,34-292-594,-2 0 0,-2 1-51,1-3 49,1-1 0,-1 16-49,-6 114 75,6-52-250,-6 2 175,9-75-55,1 1 70,-1-1 1,-2 1-1,-2-2 0,0 1 0,-2-1 0,-14 27-15,4-15 186,-10 29-186,-5 14 571,-3 13-561,21-50 32,18-49-40,0 0 0,0 1-1,-1-1 1,1 0 0,0 0-1,0 0 1,0 0 0,0 0-1,0 0 1,0 0 0,0 0-1,0 0 1,-1 0 0,1 0-1,0 1 1,0-1 0,0 0-1,0 0 1,0 0 0,0 0 0,-1 0-1,1 0 1,0 0 0,0 0-1,0 0 1,0 0 0,0 0-1,-1 0 1,1 0 0,0 0-1,0-1 1,0 1 0,0 0-1,0 0 1,0 0 0,-1 0-1,1 0 1,0 0 0,0 0 0,0 0-1,0 0 1,0 0 0,0 0-1,0-1 1,0 1 0,0 0-1,0 0 1,-1 0 0,1 0-1,0 0 1,0 0 0,0-1-1,0 1 1,0 0 0,0 0 0,0 0-1,0 0 1,0 0 0,0 0-1,0-1 1,0 1 0,0 0-2,-8-17 58,-4-24 26,9 22-76,2 0 0,1-1 0,0 1 0,1 0 0,1-1 0,1 1 0,0 0 0,5-11-8,10-29 53,4 1-1,2-2-52,0 3-299,15-59 299,-11 2 2,-10 37-4,3 2 1,29-71 1,20 16-291,-53 90 226,-2-1 0,4-19 65,-16 51 18,0 1 1,0-1 0,1 1-1,5-9-18,-2 4 62,-6 11-54,-1 2 0,-16 28-50,-25 34-192,-38 46 234,32-48-291,23-25 392,1 2 0,2 0 0,1 1-1,1 3-100,-60 161-161,23-54 231,47-128-80,-2 0-1,-1-1 1,0-1-1,-1 0 1,-5 3 10,-30 46 12,46-64-51,0-1 0,1 1 0,0 0 0,-1 0-1,1 0 1,0 0 0,0 0 0,1 1 0,-1-1 0,1 0-1,-1 0 1,1 0 0,0 1 0,0-1 0,1 0 0,-1 2 39,1 12 113,-1-15 135,5-3-182,-1 0 1,1 0-1,-1 0 1,1 0-1,-1-1 0,0 0 1,1 0-1,-1 0 1,0 0-1,0-1 1,0 1-1,-1-1 0,1 0 1,0-1-67,46-47-36,-27 23 39,-1-1-1,-2-1 1,-1-1-1,11-25-2,52-134 239,-41 89 43,-18 53-292,3 1 1,1 1-1,2 1 0,28-31 10,-21 22 1,-2-2-1,-2-2 0,-3 0 0,12-38 0,10-20-6,-8 33 47,-42 80-7,-1 3-20,0 0-19,-11 27-128,7-13 74,-28 76-580,-5 30 639,15-41 41,-4-1 0,-13 21-41,0 0-16,5 1 0,-20 101 16,5-15-14,31-127 9,-23 82 77,-2 39-72,29-102 168,-3-2 1,-3 0-1,-4-1 0,-28 60-168,46-120 80,6-15 20,0 0 51,2-2 124,39-74-193,-2-1 0,-4-2 0,4-21-82,7-15-48,9-5 48,14-10 10,-23 45 28,24-65-38,94-282-81,-138 355 49,-2-1 1,-4 0-1,5-53 32,-4 27-33,-18 49-187,-3 47 112,-10 24 69,-10 32 10,2 1 0,2 0 0,3 2 0,-5 33 29,-19 70-148,-73 175 190,73-241-57,-4-3-1,-19 25 16,18-36 42,4 2-1,3 1 0,-2 18-41,-58 198-121,83-258 45,-16 41 73,25-71 6,2-4-2,0 0 0,0 1 0,1-1 0,-1 0 0,1 0 0,-1 0 0,1 1 0,0-1 0,-1 0 0,1 1 0,0-1 0,0 0 0,0 1 0,0-1 0,0 0 0,0 1 0,0-1 0,1 0 0,-1 1 0,0-1-1,1 0 1,-1 1 0,1-1-1,0-1 9,0 1-1,0-1 0,0 1 0,0-1 0,1 0 0,-1 0 0,0 0 0,0 1 0,0-1 1,1 0-1,-1 0 0,0-1 0,0 1 0,0 0 0,0 0 0,1-1 0,-1 1-8,-1 0 8,10-3 18,1-1 0,-1 0 1,0-1-1,-1 0 0,1 0 0,-1-1 1,0-1-1,7-6-26,-8 8 10,12-11 3,-1-1 1,-1-1 0,0 0-1,-1-2 1,0-1-14,73-108-15,-45 63 27,152-208 148,-143 188-60,-4-3 0,34-82-100,-43 81 23,5 1-1,3 3 0,14-12-22,-51 80 3,0-1 0,-1 0 0,-1-1 0,-1 0 0,0 0-3,-5 9-6,-1 0-1,1 0 0,-2-1 1,0 1-1,0 0 1,-1-1-1,0 1 0,-1-1 1,0 0-1,-2-7 7,2 19 0,0-1-1,0 0 0,0 0 1,-1 0-1,1 0 1,0 0-1,0 0 1,-1 1-1,1-1 0,-1 0 1,1 0-1,0 0 1,-1 1-1,0-1 0,1 0 1,-1 1-1,1-1 1,-1 0-1,0 1 1,1-1-1,-1 1 0,0-1 1,0 1-1,1-1 1,-1 1-1,0 0 1,0-1-1,-1 1 1,0 0 0,0-1 0,0 1 0,0 1-1,0-1 1,0 0 0,0 0 0,0 1 0,0-1 0,0 1 0,0 0-1,0-1 1,-1 2 0,-6 2-54,1 1 0,-1 0-1,1 1 1,0-1 0,1 2 54,-121 112-467,96-89 399,2 2-1,1 0 1,1 2-1,2 1 1,-11 22 68,-23 47-431,-16 43 431,31-64-56,-5-2 1,-12 10 55,-21 35 120,61-88-76,2 0 0,1 1 1,3 0-1,-5 18-44,-2 19-62,-12 72 62,33-142 15,1 1 0,1-1 0,-1 1 0,1-1 1,0 0-1,0 1 0,1-1 0,0 0 0,0 1 0,0-1 1,1 0-1,0 0 0,0 0 0,3 5-15,21 27-2596,-11-22-7957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3T15:23:06.176"/>
    </inkml:context>
    <inkml:brush xml:id="br0">
      <inkml:brushProperty name="width" value="0.35" units="cm"/>
      <inkml:brushProperty name="height" value="0.35" units="cm"/>
      <inkml:brushProperty name="color" value="#FFC000"/>
      <inkml:brushProperty name="ignorePressure" value="1"/>
    </inkml:brush>
  </inkml:definitions>
  <inkml:trace contextRef="#ctx0" brushRef="#br0">7 0,'0'0,"0"0,0 0,0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77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104 1 1080,'0'0'0,"-20"21"0,-11 12 0,-18 22-336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78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5093 1678 904,'-15'38'100,"15"-37"-79,-1 0 1,1 0 0,0 1-1,0-1 1,0 0 0,0 0-1,0 0 1,0 1 0,0-1-1,0 0 1,0 0 0,1 1-1,-1-1 1,0 0 0,1 0-1,-1 0 1,1 0-1,-1 0 1,1 0 0,0 0-1,0 0 1,-1 0 0,1 0-1,0 0 1,0 0 0,1 1-22,17 23 475,-13-16-468,12 13 265,-1 1-1,0 0 0,-2 1 1,-1 1-1,-1 1 0,-1 0 1,-1 0-1,5 22-271,60 146 2378,-69-174-2012,0 0 0,-1 1 0,-1 0 0,0 5-366,11 38 719,-16-61-500,0-3-138,0 0-44,-16 20 86,13-19-97,0 0 1,0 0-1,0 0 0,0 0 0,0-1 1,0 0-1,0 1 0,-1-1 0,1 0 1,0 0-1,0-1 0,0 1 0,-1-1 1,1 1-1,0-1 0,0 0 0,0 0 1,0-1-1,0 1 0,0-1 0,-2-1-26,-8-4-39,0-1 0,0-1-1,-10-10 40,3 4-59,2-1 1,0-1-1,1 0 0,1-2 0,1 0 0,0-1 0,1 0 0,1-1 0,2 0 0,0-1 0,-3-10 59,-69-233 402,64 213 568,18 50-708,5-10 924,-2 13-1151,0-1-1,0 0 1,0 0-1,0 1 1,0 0 0,1-1-1,-1 1 1,0 0-1,0 0 1,0 0-1,-1 0 1,1 0-1,0 0 1,0 1-1,-1-1 1,1 1-1,0-1 1,-1 1 0,0 0-1,1-1 1,-1 2-35,30 42-64,-27-38 101,13 25 101,-1 2 0,-1-1 0,7 28-138,-13-32 37,3 1 0,0-1 0,2-1 0,0 0 0,8 7-37,8 8-52,-2 2 0,15 30 52,15 29-15,-48-84 28,17 39 307,-26-55-295,0 0 1,0 0-1,0 0 0,0 0 0,0 0 1,-1 0-1,0 0 0,0 0 0,0 0 1,-1 0-1,1 0 0,-1 0 0,0 3-25,0-6 110,1 1 139,0-2-238,0 0-1,0 0 0,0 0 1,1 0-1,-1 0 0,0 1 1,0-1-1,0 0 0,0 0 1,0 0-1,0 0 0,0 1 1,0-1-1,0 0 0,0 0 1,0 0-1,0 0 0,0 0 1,0 1-1,0-1 0,0 0 1,0 0-1,0 0 0,0 0 1,0 1-1,0-1 0,0 0 1,0 0-1,0 0 0,0 0 1,-1 0-1,1 1 0,0-1 1,0 0-1,0 0 0,0 0 1,0 0-1,0 0 0,0 0 1,-1 0-1,1 1 0,0-1 1,0 0-1,0 0 0,0 0 1,0 0-1,-1 0 0,1 0 1,0 0-1,0 0 1,0 0-1,0 0 0,-1 0 1,1 0-1,0 0 0,0 0 1,0 0-1,0 0 0,-1 0 1,1 0-1,0 0 0,0 0-10,-42-60 186,22 29-186,0-10 0,0-12 85,2 0 0,3-2 1,2 0-1,3 0 0,2-1 1,-1-50-86,9 82 0,0 10 14,-1 1 0,0 0 1,-1 0-1,-1-3-14,1 66 431,7 4-373,3-1 0,2 0 0,2 0 0,3-1 0,4 8-58,17 15 185,-28-62-127,-1 1 0,0-1 1,-1 2-1,0-1 1,-2 0-1,0 1 1,0 0-1,0 10-58,4 33 113,3 0-1,11 32-112,-4-16 374,-5 1-31,-2 1 0,-4 5-343,10 71 3,-8-71 3,-4 4-6,4 30 3,-1-51 79,5 8-82,2 10-10,-14-35 356,-1-46-185,0-1-140,0 0-75,0 0-122,0 0 33,-2-1 211,-8-10-61,0 0 0,1 0-1,0 0 1,1-1 0,0-1 0,1 1-1,1-1 1,0 0 0,1-1-1,0 1 1,-2-12-7,-6-28-35,2 0 0,0-27 35,-2-19-139,-30-184 51,31 209 137,2-9-49,-11-63 77,-89-394-107,59 177 90,44 320-62,3 0-1,1-1 0,3-6 3,0 48 323,2 5-163,1 15-168,4 27-191,8 163 209,-12 77 62,-3-263-37,1-16-40,-1-1-1,0 0 1,0 1 0,-1-1 0,1 1 0,-1-1 0,-1 0 0,1 0 0,-1 1-1,1-1 1,-1 0 0,-2 2 5,3-5-7,-5-123-62,3 78 85,1-1 1,2 1-1,3-17-16,-2 52 0,12-106 232,23-86-232,11-22-8,24-62-188,-56 229 136,73-207 192,-80 227-16,-1 0 1,-2-1-117,5-27 42,-3 16 183,-3-1 1,-2-27-226,0 16-44,6-109-51,-8 157 108,2-28 73,-1 35-102,-1 0 1,1 0-1,-1 1 0,0-1 1,0 0-1,-1 0 0,1 0 1,-1 1-1,0-1 1,0 0-1,0 1 0,0-1 1,-1 0-1,-1-2 16,2 4 95,1 2 2,-7-23-130,5 12-97,4 18-50,7 35 351,-3 1 0,0 35-171,-4-60 72,-2 27-76,-1 1 1,-2 0-1,-7 28 4,1 5 1,-1 12-88,-4-1 0,-4 4 87,-42 95-78,-20 131 277,67-280-188,-1-1-1,-3 0 1,-20 35-11,15-30 35,1 1-1,-5 20-34,-3 30-64,-15 92 64,-44 178 75,51-189-50,2-13 254,26-130-121,-3 13-340,-2 0-1,-14 31 183,8-30-6,-2-1 0,-2-1 0,-16 20 6,40-64-1,0-1 0,0 0 1,0 0-1,0 0 0,-1 0 0,1 1 1,0-1-1,0 0 0,0 0 0,0 0 1,-1 0-1,1 0 0,0 1 1,0-1-1,0 0 0,0 0 0,-1 0 1,1 0-1,0 0 0,0 0 1,0 0-1,-1 0 0,1 0 0,0 0 1,0 0-1,0 0 0,-1 0 0,1 0 1,0 0-1,0 0 0,-1 0 1,1 0-1,0 0 0,0 0 0,0 0 1,-1 0-1,1 0 0,0-1 0,0 1 1,0 0-1,0 0 0,-1 0 1,1 0-1,0 0 0,0 0 0,0-1 1,0 1-1,0 0 0,0 0 1,-1 0-1,1-1 0,0 1 0,0 0 1,0 0-1,0 0 0,0-1 0,0 1 1,0 0-1,0 0 0,0-1 1,-7-23-18,-1-32 2,8 16 11,1 0 1,2 1-1,2-1 0,1 0 5,9-81-9,42-530-87,-50 578-25,-2-53 121,-5 125 7,0 1 53,-16 17 17,14-13-69,-22 27 24,3 1-1,-3 7-31,1-2 37,-16 19-37,-59 64 50,43-55 22,3 2 0,3 2-1,-6 16-71,16-14-10,-63 104 79,83-147-147,-1 0 0,-2-2 0,0 0 0,-22 18 78,42-42-17,-35 33-130,34-31 139,5-4-5,22-14-51,-6 1 25,26-17 3,0-2 0,17-19 36,-43 35 30,-1 0 0,0-1 0,-2-1 0,0 0 0,-1-1 0,-1-1 0,-1 0-1,0-1 1,1-7-30,-12 27 13,0 0 0,-1-1 0,1 1 0,0 0 0,-1-1 0,0 1 0,1 0 0,-1-1 0,0 1 0,1 0 0,-1-1-1,0 1 1,0 0 0,0-1 0,0 1 0,0-1 0,-1 1 0,1 0 0,0-1 0,-1 1 0,1 0 0,-1-1 0,1 1-1,-1 0 1,1 0 0,-1-1 0,0 1 0,0 0 0,0 0 0,0 0 0,0 0 0,0 0 0,0 0 0,-1 0-13,0 0 10,-1 0 0,1 0 0,-1 1 1,0-1-1,1 1 0,-1 0 0,0 0 1,1 0-1,-1 0 0,0 0 0,1 1 1,-1-1-1,1 1 0,-1-1 0,1 1 0,-1 0 1,-1 1-11,-294 109 142,75-30-115,-79 26-30,164-65 3,-309 104 10,382-125-17,-1-2 1,0-3 0,-28 1 6,53-9-5,31-5 5,-1 0-1,1-1 1,0-1 0,-1 0 0,0 0 0,1-1-1,-11-1 1,21 1-6,0 0 0,-1-1 0,1 1 0,-1 0 0,1 0 0,0 0-1,-1 0 1,1 0 0,0-1 0,-1 1 0,1 0 0,0 0 0,-1-1-1,1 1 1,0 0 0,-1 0 0,1-1 0,0 1 0,0 0 0,-1-1-1,1 1 1,0-1 0,0 1 0,0 0 0,0-1 0,0 1 0,-1 0-1,1-1 1,0 1 0,0-1 0,0 1 0,0 0 0,0-1 0,0 1-1,0-1 1,0 1 0,0 0 0,1-1 0,-1 1 0,0-1 0,0 1-1,0 0 1,0-1 0,1 1 6,8-16-104,-1 6 96,2 0 1,-1 0 0,1 1-1,0 0 1,1 1-1,0 0 1,1 1 0,4-3 7,28-12-205,34-12 205,-9 4-211,294-121-91,-166 73 537,29-24-235,-15 4-92,114-32 92,-204 84-270,1-1 320,56-12-50,-44 26 94,-123 29 264,-16 6-15,-19 6-110,-60 11 190,0 4-1,-15 9-422,4-1-557,-54 9 557,-252 32 116,194-38 159,-254 58-135,402-79-174,-14 4-16,1 3 1,-5 6 49,28-8-38,-388 134-4,366-132-17,0-4-1,-2-2 0,1-4 1,-1-3-1,-23-2 60,94-5 15,-29-4-190,31 4 167,-1 0-1,0-1 1,1 1 0,-1-1 0,1 1 0,-1 0-1,1-1 1,-1 1 0,1-1 0,-1 1 0,1-1-1,-1 1 1,1-1 0,-1 0 0,1 1-1,0-1 1,-1 1 0,1-1 0,0 0 0,0 1-1,0-1 1,-1 0 0,1 0 0,0 1 0,0-1-1,0 0 1,0 1 0,0-1 0,0 0-1,0 1 1,1-1 0,-1 0 0,0 1 0,0-1-1,0 0 1,1 1 0,-1-1 0,0 0 0,1 1-1,-1-1 1,1 0 8,8-17-60,1 0 1,2 1-1,0 0 1,0 1-1,4-2 60,5-9-23,37-41-9,45-40 32,-6 7 6,-52 56-4,2 1-1,46-31-1,-23 19-11,-49 36 63,-19 12 129,-21 10 89,14-1-338,-9 1 99,-1 1 0,1 1 0,0 1-1,0 0 1,1 0 0,-12 7-31,-79 50 159,49-27-180,-26 15-109,3 3-1,2 3 1,3 4 0,2 3 0,-51 61 130,97-97-57,4-3 40,0 0-1,-2-2 1,0-1 0,-2 0-1,-11 6 18,34-26-105,2-1-15,19-15 8,-1-7 20,0-2 0,-2 1 0,-1-2 0,11-24 92,9-13-235,-3 10 244,2 1 1,2 2-1,2 1 0,26-23-9,-52 59 43,-2-1-1,0 0 0,3-6-42,-12 19 7,-1 0 1,0-1-1,0 1 0,1 0 1,-1-1-1,0 1 0,0 0 1,0-1-1,1 1 0,-1 0 1,0-1-1,0 1 0,0 0 0,0-1 1,0 1-1,0-1 0,0 1 1,0 0-1,0-1 0,0 1 1,0-1-1,0 1 0,0 0 1,0-1-1,0 1 0,-1 0 1,1-1-1,0 1 0,0-1 0,0 1 1,0 0-1,-1 0 0,1-1 1,0 1-1,0 0 0,-1-1 1,1 1-1,0 0 0,-1 0 1,1-1-1,0 1 0,-1 0 1,1 0-1,0 0 0,-1 0 0,1-1 1,0 1-1,-1 0-7,-16-3 159,17 3-173,-10 0 47,0 0 0,0 1 0,1 0 0,-1 1 0,0 0 0,1 0 0,-1 1 0,1 0 0,-6 4-33,-16 7 109,1 2 0,-1 2-109,25-14 13,-192 120 2,7 9 0,5 9 0,5 8-15,32-39 0,218-202-704,-4-2 334,50-93 370,-103 165-12,94-147-126,-82 130 207,21-36 449,-44 72-273,-13 8-73,-4 3-153,1 0 0,1 0 0,-1 2 0,2 0 0,-1 0 0,2 1 0,-4 4-19,-25 30 8,-12 21-8,50-63-2,-49 59 20,-3-3-1,-2-2 1,-3-2-1,-2-4 1,-2-2-1,-8 1-17,-2 1 0,-44 41 0,96-74 0,-1 2 0,0 0 0,-7 10 0,28-28-43,0-1-1,0 0 0,0 0 1,0-1-1,0 1 0,0 0 0,-1-1 1,1 1-1,-1-1 0,1 1 1,-1-1-1,0 0 0,1 0 0,-3 0 44,13-19-70,20-23 6,2 0 0,1 3 0,2 0 0,13-9 64,65-56-18,-63 61 29,39-44-11,75-111 12,-80 95-78,4 2-1,16-6 67,-84 91-18,1 0-1,1 1 1,0 2 0,1 0 0,20-9 18,-4 2-3,-34 17 31,-1 0-1,1 1 0,0-1 0,-1 1 0,1 0 1,0-1-1,0 1 0,0 0 0,1 1 0,-1-1 0,0 0 1,0 1-1,0 0 0,0 0 0,1 0 0,-1 0 1,0 0-1,3 1-27,-6 0 0,1-1 0,-1 0 0,0 0 0,1 0 0,-1 1 0,1-1 0,-1 0 0,0 1 0,1-1 0,-1 0 0,0 1 0,0-1 0,1 1 0,-1-1 0,0 0 0,0 1 0,1-1 0,-1 1 1,0-1-1,0 1 0,0-1 0,0 0 0,0 1 0,0-1 0,1 1 0,-1-1 0,0 1 0,-1-1 0,1 1 0,0-1 0,0 1 0,0-1 0,0 1 0,0-1 0,0 1 0,0-1 0,-1 0 0,1 1 0,0-1 0,0 1 0,-1-1 0,1 0 1,0 1-1,-1-1 0,1 0 0,0 1 0,-1-1 0,1 0 0,0 1 0,-1-1 0,-11 15 11,0-1 0,-1 0 0,-1-1 0,0 0 0,-6 3-11,-45 43 97,8 11-35,2 2-1,4 3 0,-29 59-61,49-87 2,-2-2 0,-3-1-1,-1-2 1,-2-1-1,-33 25-1,57-52-75,18-15-60,28-24-145,-11 9 222,15-15 14,-2-2-1,-1-2 0,-1-1 1,-2-1-1,12-21 45,55-69-13,-60 88-14,1 1-1,3 1 1,0 3-1,7-3 28,182-119-41,-166 115 43,-26 16-4,1 2 0,1 2-1,31-12 3,-64 30-66,-4 4 222,-5 14 297,3-7-445,0 0 0,0 0 0,-1 0 0,1 0 0,-2 0 0,1 0 1,-1 0-1,-1 0 0,1-1 0,-1 1 0,0-1 0,-1 0 0,-1 2-8,-12 20 89,-1-1 1,-13 14-90,24-32 23,-59 77 7,-3-3 1,-5-2 0,-2-4-1,-4-4 1,-41 27-31,104-87-1,3-3 4,-1 1 1,-1-2-1,-6 3-3,21-12 2,2-6-19,0 0 0,0 0-1,1 1 1,-1-1 0,1 1 0,0-1 0,1 1 0,-1 0 0,1-1 17,6-10-6,14-30-22,3 2 0,1 1 1,2 0-1,2 3 1,9-8 27,183-179-333,-99 105 329,-73 68-21,61-60-55,84-64 80,-196 176 16,1 0 0,-1 1 0,1-1-1,-1 1 1,1-1 0,-1 0 0,1 1 0,0-1 0,-1 1 0,1-1 0,0 1 0,-1 0 0,1-1 0,0 1 0,-1 0 0,1-1 0,0 1 0,0 0-1,-1 0 1,1 0 0,0-1 0,0 1 0,0 0 0,0 0-16,-12 24 418,-47 64-407,-3-4 1,-4-1 0,-16 9-12,-35 45 46,-3-6 52,15-18-28,89-95-48,-1-1 1,0-1-1,-1 0 1,-1-2-1,-18 13-22,75-64-493,113-119 413,-101 107 113,1-4-252,3 3-1,1 3 1,2 1 0,16-5 219,73-32 54,24-15 105,-149 84-140,0 1 0,1 0 0,0 2 0,1 0 0,0 2-1,6-1-18,-28 9 1,1 1-1,-1-1 0,1 1 0,-1-1 0,1 1 1,-1 0-1,1 0 0,-1 0 0,1 0 0,-1 0 1,1 1-1,-1-1 0,1 1 0,-1 0 0,1 0 1,-1-1-1,0 2 0,1-1 0,-1 0 0,0 0 1,1 1-1,-1 0 2,0 1 0,0-1 0,0 1 0,0-1 0,0 1 0,0 0 0,-1 0 0,1 0 0,-1 0 0,0 0 0,0 0 0,0 0 0,0 0 0,0 3-2,0 7 17,0 1-1,-1-1 1,0 1-1,-1 0 0,0-1 1,-1 1-1,-1 2-16,-5 11 101,-1 0 0,-2-1-1,0 0 1,-2-1 0,-1 0-1,-6 7-100,1 1 27,-52 83 31,-5-3 0,-5-3 0,-4-4 0,-37 31-58,98-109-79,22-25-37,4-6-234,75-56-13,-19 15 346,-2-2 1,36-39 16,3-19-49,-35 36-95,2 4 0,3 2-1,45-32 145,22 0 65,-5 4 413,61-62-478,-147 115-51,2 1 0,1 2-1,1 3 1,2 1 0,4 0 51,-50 29 11,0 1 0,-1-1 0,1 1 1,0-1-1,0 1 0,0-1 0,-1 1 0,1 0 0,0-1 0,0 1 1,0 0-1,0-1 0,-1 1 0,1 0 0,0 0 0,0 0 0,0 0 1,0 0-1,0 0 0,0 0 0,0 0 0,0 0 0,-1 1 0,1-1 0,0 0 1,0 1-1,0-1 0,0 0 0,-1 1 0,1-1 0,0 1 0,0-1 1,-1 1-1,1-1 0,0 1 0,-1 0 0,1-1 0,0 1 0,-1 0 0,1 0 1,-1-1-1,0 1 0,1 0 0,-1 0 0,1 0 0,-1-1 0,0 1 1,0 0-1,0 0 0,1 0 0,-1 0 0,0 0 0,0 0 0,0 0 0,0 0 1,0-1-1,-1 1-11,1 6 23,0 0 0,-1 0 0,1 0 0,-2 0 0,1 0 0,-3 6-23,-12 28 49,-2 0 0,-2-1-1,-1 0 1,-3-2 0,0-1-1,-11 9-48,-60 70 208,-28 21-208,32-37 38,18-18-22,-377 438 132,428-497-162,18-20 6,0 0 1,1 1-1,-1-1 1,1 1-1,0 0 1,0 0-1,0 0 1,0 0 0,1 1-1,0-1 1,0 0-1,0 1 1,0 0-1,1 0 1,0-1-1,-1 4 8,6-10-64,21-18-110,-1-1 0,-2-2-1,0 0 1,4-7 174,49-52-53,334-295 107,-312 282-160,4 3-1,5 6 0,99-62 107,-111 85-30,-3-4-1,64-61 31,-73 57 256,35-19-256,-115 89-3,1-2 1,0 1 0,0 0 0,0 0 0,0 0 1,0 0-1,0 1 0,1-1 0,-1 1 0,1 0 0,-1 0 0,1 0 2,-6 14 171,-15 25-57,-1-1 0,-2-1 1,-2-1-1,-1 0 0,-1-2 0,-21 21-114,-44 41 143,-53 39-143,139-131 0,-360 354 133,166-179-60,26-24 21,-71 87-94,160-148 19,-78 83-11,116-131-8,-3-3-1,-39 28 1,54-46 2,-18 13 71,-3-1-1,-1-2-72,106-72-433,-17 12 347,8-6 29,-2-1 0,0-2-1,-3-1 1,28-36 57,-54 59-3,86-106-56,6 4 1,75-62 58,-156 157-4,196-184-73,-92 73 44,6 6 0,92-64 33,53-33-18,14-9-13,-170 141-76,4 7 1,93-45 106,-219 127 5,1 0 1,0 1-1,0-1 0,0 1 1,0-1-1,0 1 1,0-1-1,0 1 0,0 0 1,0-1-1,0 1 1,0 0-1,0 0 0,0 0 1,0 0-1,1 0 1,-1 0-1,0 0 0,0 0 1,0 0-1,0 0 1,0 0-1,0 1 0,0-1 1,0 1-1,0-1 1,0 1-1,1 0-5,-2 0 15,1 0-1,0 0 1,-1 1 0,1-1 0,-1 1-1,0-1 1,1 0 0,-1 1-1,0-1 1,0 1 0,0-1-1,0 1 1,0-1 0,0 0 0,0 1-1,0-1 1,-1 1 0,1-1-1,-1 1 1,1-1-15,-10 25 82,-1-1 0,0-1 0,-2 0 0,-1-1 0,-1 0-1,-1-2 1,-2 3-82,-37 42 170,-3-2-1,-3-3 0,-51 40-169,-30 30 72,-11 31-162,71-72-13,-49 39 103,95-97-6,-168 150 7,-106 128-1,106-98 103,149-161-77,-1-4 1,-58 37-27,97-74 3,14-10-86,19-18-85,-6 8 190,106-124-144,1-13 122,113-130-332,359-319 104,-440 459-2,14-1 230,163-116-57,-283 220 68,36-22 64,3 2 1,2 4-1,50-20-75,-129 68 2,0 0 0,0 0 0,0 1 0,0 0 0,1-1-1,-1 2 1,0-1 0,1 0 0,-1 1 0,3 0-2,-4 0 1,-4 1 11,1-1 0,-1 0 0,0 0-1,1 0 1,-1 0 0,1 1 0,-1-1-1,0 0 1,0 0 0,1 1 0,-1-1 0,0 0-1,1 1 1,-1-1 0,0 0 0,0 1-1,0-1 1,1 0 0,-1 1 0,0-1-1,0 0 1,0 1 0,0-1 0,0 0-1,0 1 1,0-1 0,0 1 0,0-1 0,0 0-1,0 1 1,0-1 0,0 1 0,0-1-1,0 0 1,0 1 0,0-1 0,0 1-1,0-1 1,-1 0 0,1 1 0,0-1-12,-11 32 293,-22 37-134,-5-2-131,-2-3-1,-4-1 1,-2-2 0,-3-2 0,-36 33-28,-110 92 134,-101 102-72,-27 23-91,147-146 20,3 11 9,-93 100-37,225-239 38,38-33-5,1 0 0,-2 0-1,1 0 1,0-1 0,0 1-1,0-1 1,-1 0 0,1 0-1,-1 0 1,1 0 0,-1-1-1,-2 1 5,14-18-325,14-34 187,78-169 20,-77 176 103,2 1 0,2 1 0,30-35 15,164-168-80,-38 45-127,-165 179 197,146-162-187,-127 146 176,2 1-1,2 2 1,28-17 21,66-34-56,127-57 56,-258 140-3,-1 0-1,1 0 1,0 1-1,-1-1 1,1 1-1,0 0 0,0 0 1,0 0-1,0 1 1,0-1-1,0 1 1,0 0-1,3 0 4,-5 1 0,-1 0 0,1-1 0,0 1 0,-1 0 1,1 0-1,-1 1 0,1-1 0,-1 0 0,1 0 0,-1 1 0,0-1 0,0 1 0,1-1 0,-1 1 0,0-1 0,-1 1 0,1 0 1,0 0-1,0-1 0,-1 1 0,1 0 0,-1 0 0,1 0 0,-1 0 0,0-1 0,0 1 0,0 0 0,0 2 0,0 5 10,1 0 0,-2 1 0,0-1 0,0 0 0,0 1 0,-1-1 0,-1 0 0,0 0 0,0 0-1,0 0 1,-1-1 0,-1 1-10,-12 23 150,-3 0-1,-10 13-149,19-29 94,-158 212 442,-59 50-536,123-151 26,-337 365-2,293-328 52,-66 102-76,172-212 7,-2-1 0,-2-3 0,-3-2 0,-45 35-7,83-74 2,0-1 1,0 0 0,-1 0-1,0-2 1,-11 5-3,36-30 13,119-163-273,-15 17-74,134-159 74,182-172 260,-289 355-355,104-75 355,-81 87-161,-136 108 167,1 2 0,1 1 0,1 1 0,23-7-6,-55 23 5,0 1-1,-1-1 1,1 1 0,0-1 0,1 1 0,-1 0 0,0-1-1,0 1 1,0 0 0,0 0 0,0 0 0,0 0-1,0 0 1,0 0 0,0 0 0,0 0 0,0 0 0,1 1-1,-1-1 1,0 0 0,0 1 0,0-1 0,0 1 0,0-1-1,-1 1 1,1-1 0,0 1 0,0 0 0,0-1 0,0 1-1,-1 0 1,1 0 0,0-1 0,0 1 0,-1 0 0,1 0-1,-1 0 1,1 0 0,-1 0 0,1 0 0,-1 0 0,0 0-1,0 0 1,1 0 0,-1 1-5,1 5 12,0 1 1,-1-1-1,0 1 0,0-1 0,0 0 1,-1 2-13,0-4 3,-1 16 23,-2 0 0,0 0-1,-1 0 1,-2 0-1,0-1 1,-1 0 0,-1 0-1,-9 15-25,-18 24 84,-3-2-1,-9 7-83,8-10 26,-15 21 34,-374 488 365,340-456-420,-720 827-31,797-921 6,12-12 18,0-1 0,-1 1 0,1-1 0,0 0 0,0 1 0,-1-1 0,1 1 0,0-1 1,0 0-1,-1 1 0,1-1 0,0 0 0,-1 1 0,1-1 0,0 0 0,-1 0 0,1 1 0,-1-1 0,1 0 0,-1 0 0,1 1 0,0-1 0,-1 0 0,1 0 0,-1 0 0,1 0 0,-1 0 1,1 0-1,-1 0 0,1 0 0,-1 0 0,1 0 0,-1 0 0,1 0 0,0 0 0,-1 0 0,0-1 2,-3 0 1,11-15-46,44-49-368,12-8 413,9-9 74,81-118 24,40-46-301,-7 46 8,70-83 219,-179 188 16,4 4-1,3 3 1,5 4 0,12-3-40,235-161-56,-322 241 60,-8 10-2,-12 24-2,-12 22 177,-3 0-1,-1-2 0,-2 0 1,-2-2-1,-20 24-176,-51 63 60,-19 11-60,-89 119 26,95-102-18,-7-5-1,-55 49-7,149-179 0,-155 172 15,91-86-13,-30 50-2,-24 31 0,118-166 1,38-54-24,8-13-52,-11 16 0,54-110-473,54-79 548,66-51-11,137-144 11,-250 320-6,93-111-91,9 7-1,143-117 98,-298 292 0,-9 6-5,1 2 1,0 0 0,0 0 0,1 1-1,0 0 1,1 1 0,0 1 0,12-4 4,-8 6 26,-18 6-18,0-1 0,0 1 0,0 0 0,0 0 0,0-1-1,0 1 1,0 0 0,0 0 0,0 0 0,0-1-1,0 1 1,0 0 0,0 0 0,0-1 0,-1 1 0,1 0-1,0 0 1,-1-1 0,1 1 0,-1 0-8,1 0 11,-30 81 108,-4-2-1,-3-1 0,-4-2 0,-3-2 0,-48 63-118,-13-5 95,-182 250 118,-34 63-168,108-152-77,162-225 19,30-42 0,1 1-1,1 4 14,42-54-76,152-193-696,-89 105 867,103-135 25,-56 69-267,7 6 1,12 2 146,85-90-93,-64 67 31,-116 131 83,2 3 0,3 3 0,2 2 0,3 3-1,1 3 1,44-20-21,-78 49 12,-33 17-1,0-1 0,0 1 0,-1-1 0,1 1 0,0-1 0,0 1 1,0-1-1,-1 1 0,1 0 0,0 0 0,0-1 0,0 1 0,0 0 0,0 0 0,0 0 0,-1 0 1,1 0-1,0 0 0,0 0 0,0 0 0,0 1 0,0-1 0,0 0 0,-1 0 0,1 1 0,0-1-11,0 16 35,-1 1 0,-1-1 0,-1 0 0,0 0 0,-1 0 0,-1 0 0,-3 9-35,-1 6 7,-8 27 5,-2-1-1,-3-1 0,-3 0 1,-11 17-12,-126 208 118,73-135-54,-256 473-58,283-510 8,-5-3 0,-62 76-14,-125 150 26,219-297 4,22-25-4,10-8-15,11-27-130,33-72 108,4 2-1,10-8 12,114-179 36,-54 93-75,17-48-17,15-24-58,-97 178 72,5 3 0,8-5 42,25-23 47,104-136 24,-80 90-291,-111 151 222,0 0 1,0 0-1,1 1 1,-1-1-1,0 0 1,1 1-1,0 0 1,-1 0-1,1 0 1,0 0-1,0 0 1,0 0 0,1 1-1,-1-1 1,0 1-1,1 0 1,-1 0-1,0 0 1,3 0-3,-5 3-1,0-1-1,0 0 1,0 1 0,0-1 0,0 1 0,0-1 0,-1 1 0,1 0 0,-1-1-1,1 1 1,-1 0 0,0-1 0,1 1 1,1 15 5,0 0 0,-1 0-1,-1 0 1,0-1 0,-3 18-5,-17 88 79,17-106-77,-40 179 30,-8-2 0,-9-2 0,-7-3 0,-88 167-32,2-21 247,147-321-255,5-11-5,6-13 2,32-97 0,-16 40 227,7-6-216,24-48 161,61-151-27,12-87-204,48-128-257,-170 481 333,11-29-78,-9 29-13,-6 18-26,-76 332 103,38-181 8,-2-9 11,-28 59-11,-29 96 95,21 9 45,75-307-138,0 0 0,1 1 1,0-1-1,1 9-2,0-18-7,2-2 1,2-2 6,1-1 0,-1 0 1,0 0-1,-1 0 0,1 0 0,-1-1 1,0 0-1,0 1 0,0-1 1,-1 0-1,0 0 0,0-1 0,1 0 0,2-7 9,36-78 92,-5-3 1,23-91-102,28-199 46,-44 211 59,-162 799-441,60-410 139,-65 155 197,9-34 123,81-249 131,11-31 148,32-147-218,13-64-223,7 1 0,36-108 39,-39 186 4,6-7-4,-17 47-13,-14 32 6,-3 6 1,-21 57-3,2 1 0,-1 13 9,-2 6-6,-67 263-44,8-25 122,9-27 63,38-140-24,31-120-47,2-12 211,2-34-160,8-87-53,3 1 0,6-5-62,45-200 51,-20 105-106,-30 134 49,-4 20-37,3 1-1,13-40 44,-72 305-412,-3-16 469,14-59-27,-1 39-30,-6 32 70,-1-1 148,43-157-293,16-61 68,-7-3 7,0-1 0,-1 0 0,0 0 0,0 0 0,-1-1 0,0 0 0,0 0 0,-1 0 0,1-5 0,2-3 0,74-233-11,-38 110-6,88-290-188,-97 318 105,-12 34 112,20-42-12,-35 106 12,-3 8-7,-1 0 0,1-1 0,-1 1 0,-1-1-1,1 0 1,0-5-5,-18 18 87,8-2-89,1 0-1,0 1 1,0-1 0,0 1-1,1 1 1,0-1-1,0 1 1,0 1 0,0-1-1,1 1 1,0-1 0,0 4 2,-11 17-11,1 1 1,-7 20 10,11-23-3,-102 229 32,-24 104-29,-36 82-60,116-312-16,57-128 75,0 0 0,0 0 0,-1 1-1,1-1 1,0 0 0,0 1-1,0-1 1,-1 0 0,1 1 0,0-1-1,0 1 1,0-1 0,0 0 0,0 1-1,0-1 1,-1 1 0,1-1-1,0 0 1,0 1 0,0-1 0,1 1-1,-1-1 1,0 0 0,0 1 0,0-1-1,0 1 1,0-1 0,0 0 0,0 1-1,1-1 1,-1 0 0,0 1-1,0-1 1,1 1 1,11-10-9,17-24 27,-14 9 7,-1 0 0,-1-1 0,-2-1 0,0 0 0,3-18-25,33-140-70,-36 138 40,50-241 166,22-273-136,-78 524 96,-3 29-92,-1 1-1,0 0 1,0 0-1,-1-1 1,0 1-1,0 0 0,0 0 1,-1-1-1,0 1 1,-1-5-4,2 10-3,-1 1 0,1-1 0,0 1 0,0-1 0,-1 0 0,1 1 1,-1-1-1,1 1 0,0-1 0,-1 1 0,1-1 0,-1 1 0,1-1 1,-1 1-1,0-1 0,1 1 0,-1 0 0,1-1 0,-1 1 0,0 0 0,1 0 1,-1-1-1,0 1 0,1 0 0,-1 0 0,0 0 0,1 0 0,-1 0 1,0 0-1,1 0 0,-1 0 0,0 0 0,0 0 0,1 0 0,-1 0 0,0 1 1,1-1-1,-1 0 0,1 0 0,-1 1 0,0-1 0,1 1 0,-1-1 1,1 0-1,-1 1 0,0 0 3,-24 21-66,9 3 49,1 1 0,1 0 0,1 1 0,2 0 0,-8 27 17,5-17-4,-183 553-239,77-128 83,114-434 147,0 1 0,2 0 0,2 0 0,0 0 0,3 15 13,-1-41-4,0 0 1,0 1-1,0-1 0,1 0 0,-1 0 1,1 0-1,0 1 0,0-1 0,0 0 1,1 0-1,-1 0 0,0-1 0,1 1 1,0 0-1,0-1 0,0 1 0,0-1 1,0 1-1,1-1 0,-1 0 1,1 0-1,-1 0 0,1 0 0,0 0 1,-1-1-1,1 1 0,0-1 0,0 0 1,0 0-1,2 1 4,1-1-7,0-1 0,-1 1 0,1-1 0,0 0 0,0 0 0,-1-1 1,1 1-1,0-1 0,-1-1 0,1 1 0,-1-1 0,0 0 0,1 0 0,-1-1 0,0 1 0,2-2 7,5-5 0,0 0-1,-1 0 1,0-1-1,0-1 1,-2 1-1,1-2 0,-1 1 1,-1-1-1,3-6 1,6-11 56,-1-1-1,-2-1 1,6-19-56,24-84-126,0-25 126,-10 34-72,71-297 58,-77 274-654,8-138 668,-33 237-477,-2-42 477,-1 75-57,-2 1 1,0 0-1,0-1 0,-1 1 1,-1 0-1,-1 1 0,-6-15 57,9 25 2,0 1 0,0 0 0,0-1-1,-1 1 1,1 0 0,-1 0 0,0 0 0,0 0-1,0 1 1,0-1 0,-1 1 0,1 0-1,0 0 1,-1 0 0,0 0 0,1 1 0,-1-1-1,0 1 1,0 0 0,0 0 0,0 1-1,0-1 1,0 1 0,0 0 0,0 0 0,0 0-1,-1 0-1,-8 1-12,-1 1-1,1 1 0,0 0 0,0 0 1,0 1-1,0 1 0,-5 3 13,-38 19-20,2 3 0,0 2-1,3 2 1,0 3 0,-4 7 20,19-11-45,0 2 1,3 1-1,0 1 1,3 2-1,-14 23 45,-33 64-158,-8 27 158,31-54 3,-8 14 28,5 3 0,5 2-1,6 3 1,4 1 0,-20 110-31,54-198 3,2 2 0,2-1 1,0 1-1,3 17-3,0-49 3,1-1 0,0 1 0,1-1 0,-1 1 0,0-1 1,1 0-1,0 1 0,0-1 0,0 0 0,0 1 0,0-1 0,1 0 0,0 0 0,-1 0 0,1 0 0,0 0 1,1 0-1,-1-1 0,0 1 0,1-1 0,-1 1 0,1-1 0,0 0 0,0 0 0,0 0 0,0 0 0,0-1 0,0 1 1,0-1-1,2 0-3,2 1 14,1-1 0,-1 0 0,1-1 0,-1 1 1,1-1-1,-1-1 0,1 0 0,-1 0 1,1 0-1,-1-1 0,0 0 0,1-1 0,1 0-14,9-5 18,0 0-1,-1-2 1,0 0-1,0 0 0,-1-2 1,-1 0-1,0-1 1,7-8-18,13-16-12,-2-1 0,22-35 12,-10 3 3,-4-1-1,-2-3 1,2-14-3,8-15 0,29-51 0,0 4 0,-7-3 0,1-23 0,-22 28 110,-6-3 0,4-45-110,-47 190 37,0 0 0,0 0-1,-1 0 1,0 1-1,0-1 1,0 0 0,-1 0-1,1 0 1,-2-3-37,2 8 3,0 1 0,0-1 0,-1 1 0,1 0 0,0-1 0,0 1 0,0-1 0,-1 1 1,1-1-1,0 1 0,0-1 0,-1 1 0,1 0 0,0-1 0,-1 1 0,1-1 0,0 1 0,-1 0 0,1 0 1,-1-1-1,1 1 0,0 0 0,-1 0 0,1-1 0,-1 1 0,1 0 0,-1 0 0,1 0 0,-1 0 0,1 0 1,-1 0-1,1 0 0,-1 0 0,1 0 0,-1 0 0,1 0 0,-1 0 0,1 0 0,-1 0 0,1 0 0,-1 0 1,1 1-1,-1-1 0,1 0 0,-1 0 0,1 0 0,0 1 0,-1-1 0,1 0 0,-1 1 0,1-1-3,-25 21-146,22-19 165,-58 55-65,2 3-1,3 2 0,-10 17 47,-7 30-45,5 3 1,5 3-1,-44 113 45,18-14-139,50-111 78,-5-3-1,-4-2 1,-26 36 61,25-52-41,-18 25 50,61-92 27,16-16-1,20-17 59,-8-2-81,-1-1 0,-1-1 0,-1 0 0,0-2 0,-2 0 0,-1-1 0,11-24-13,16-40-107,22-69 107,-35 81 27,174-495-17,-103 276 1,-88 260 8,54-172-24,-57 174 64,-3-1 1,0 0-1,-3-1 0,1-34-59,-5 58 26,0 3 7,0-1 1,0 1-1,-1-1 0,0 1 1,-2-4-34,3 11 3,-1 1 1,1-1-1,-1 0 1,1 0-1,-1 1 0,0-1 1,0 1-1,0-1 1,0 0-1,0 1 1,0 0-1,0-1 1,-1 1-1,1 0 0,0-1 1,-1 1-1,1 0 1,-1 0-1,1 0 1,-1 0-1,0 1 1,1-1-1,-1 0 1,0 1-1,0-1 0,1 1 1,-1-1-1,-2 1-3,-7-1-6,0 1 0,0 0-1,1 1 1,-1 0-1,0 1 1,0 0 0,1 1-1,-1 0 1,1 0-1,0 1 1,0 1 0,0 0-1,0 0 1,1 1 0,0 0-1,-4 3 7,-16 16-43,0 1 1,2 2-1,1 0 0,-1 4 43,-45 49-51,-104 76-56,119-110 82,2 2 0,2 3 0,2 2 1,-17 26 24,-69 126-30,23-32 70,2-7 0,109-163-55,0 0 0,0 1 0,1 0 0,-1-1 0,1 1 0,0 0 0,0 0 0,1 0 0,0 1 0,0-1 0,0 0-1,0 0 1,1 3 15,14-11-200,2-5 191,-1-1 0,0-1-1,0 0 1,-1-1 0,-1-1-1,1 0 1,-2 0 0,4-7 9,23-19 0,4-1 5,-12 12-5,-1-2 1,25-31-1,77-92 9,26-15-9,-68 74 1,-24 24 4,54-58-18,39-58 13,-34 30 26,-101 121-21,-19 27-19,-17 22 11,-129 192 136,-19 28 72,37-78-242,-7-4 0,-88 75 37,99-101-2,2 9 2,-62 68-6,138-161-14,-3-3-1,-1-1 0,-2-2 0,-2-2 1,-1-2-1,-1-3 0,-4-1 21,51-27-207,5-6 190,0-1-1,1 1 0,-1 0 0,1-1 0,-1 1 0,1 0 0,1 0 1,-1 0-1,0 0 0,1 0 0,0 1 0,0-1 0,0 1 18,9-13-16,64-87-10,3 4 0,5 4 0,14-7 26,37-27-128,122-87 128,-188 164 3,3 3 0,43-21-3,-15 8 10,-96 60 70,-14 25 668,0-2-739,-1 0 1,-1 0-1,-1-1 1,-1-1-1,0 0 1,-2-1-1,-10 9-9,-36 32-77,-34 22 77,51-43-23,-106 86 8,-68 59 212,138-114-161,-3-2 1,-4-5 0,-2-4-1,-17 5-36,51-35-6,-2-3 0,-1-3-1,0-2 1,-62 12 6,53-14 11,26-7-17,-42 7 6,68-16-16,0 0-1,1-1 0,-1 0 1,0-1-1,-7-2 17,18 1-3,1 1 0,-1-1 0,1-1-1,-1 1 1,1-1 0,0 1 0,0-1 0,0 0 0,0-1 0,0 1 0,0-1 0,1 0 0,-1 0 0,1 0 0,0 0-1,0-1 1,0 1 0,0-1 0,0 0 0,-1-3 3,-2-6-7,3 6 5,-1 0-1,1 1 0,-1-1 1,0 1-1,-1 0 0,0 0 3,-20-19-28,23 23-13,-2 2 22,0 0 0,0 0 0,0 0 1,0 1-1,0 0 0,0 0 0,0 0 0,0 0 0,1 1 0,-3 0 19,0 0 88,-7 3-64,0 0-1,1 1 1,-1 0 0,1 1 0,0 0 0,1 1 0,0 0 0,0 1 0,-3 4-24,-32 24-30,-245 151-229,236-153 391,2 3 0,-22 20-132,64-49 46,-1-1 0,-1 0 0,1-1 0,-1-1 0,0 0 0,-8 2-46,-86 25-564,52-18 632,22-6-8,-1-2-1,-1-1 1,-2-2-60,-6 2-239,38-6 262,1 0-1,-1 0 0,0 0 0,0 0 0,1-1 0,-1 0 1,0 0-1,0 0-22,-4-22-197,0 3 187,-4-59 562,13 77-877,0 2-19,26-46 62,-22 42 283,1 1 0,-1 0 0,1 0 0,0 0 0,0 1 0,0-1 0,1 1 0,-1 0 0,0 1 0,1-1-1,-1 1 1,1 0 0,4 0-1,8 1 45,0 0 0,0 1 0,12 2-45,30 2-133,108-5-167,-140 0 354,1 2 0,-1 0 0,27 7-54,25 2-5,107 14 2,-68-19-151,24-6 154,-112-3-1,0-1-1,2-2 2,53-6 12,257-24 97,-9 1-206,-247 24 77,51-13 20,5-2 12,-66 13 161,0-4 0,-1-3 0,48-21-173,-110 37 397,-29 13-204,-32 14 214,29-16-406,-1 0 0,-1-2 0,1 0-1,-1-2 1,0 0 0,-3-1-1,-18 4 6,-215 23 55,68-10-48,-124 32-13,171-31 22,0 5 0,-70 26-22,115-29-9,-1-5-1,-6-3 10,-107 20 203,29-3-503,178-31 270,1 0-1,-1 0 1,0 0-1,0 0 1,0-1 0,1 1-1,-1-1 1,0 1-1,1-1 1,-1 0-1,0 0 1,1 0-1,-1 0 1,-1-2 30,3 2-148,15-12-127,15-13 145,0 1 0,1 2 0,2 1 1,0 2-1,30-14 130,545-238 150,-299 159-169,-198 78-52,-1-5 0,-3-5 0,11-11 71,-86 39 1,-1 1 0,2 1-1,0 2 1,1 1-1,0 2 1,1 1-1,23-3 0,12 2 366,-68 10-359,0 0 0,-1 0 0,1 1 0,-1-1 1,1 0-1,-1 1 0,1-1 0,-1 0 0,1 1 0,-1-1 0,1 1 1,-1-1-1,0 0 0,1 1 0,-1-1 0,0 1 0,1-1 1,-1 1-1,0 0 0,0-1 0,1 1 0,-1-1 0,0 1 1,0-1-1,0 1 0,0 0 0,0-1 0,0 1 0,0-1 1,0 1-8,1 16 26,-3-11-16,0 0 1,0 0-1,-1 0 0,1 0 1,-1-1-1,0 1 0,-1-1 1,1 1-1,-1-1 0,0-1 1,-1 1-1,1 0 0,-1-1 1,0 0-1,0 0 0,-3 2-10,-12 7 56,0-1-1,0-1 1,-21 8-56,-43 13 136,-2-4-1,-1-4 1,-4-3-136,41-9-74,-197 53 82,176-43 32,0 4 0,-27 15-40,-156 72-12,-61 8 12,281-108 83,0-2 1,-1-2-1,0-1 0,0-2 0,0-1 0,-12-1-83,38-5-24,0 0 0,0-1-1,0 0 1,0-1 0,1 0 0,-1 0 0,1-1-1,0 0 1,-6-4 24,-3-1-63,5 4 51,1-1-1,0 0 1,0-1 0,0 0 0,1-1 0,0 0 0,1-1-1,-1 0 1,2 0 0,-2-3 12,1-2-4,0 0 1,2-1-1,-1 0 1,2 0-1,0 0 1,1-1-1,1 0 1,0 0-1,0-6 4,-11-65-175,-10-41 114,1 39 61,24 88 0,0-1 0,0 0-1,1 0 1,-1 1 0,0-1-1,1 0 1,-1 1 0,1-1-1,-1 0 1,1 1 0,0-1-1,0 1 1,0-1 0,0 1-1,0-1 1,0 1 0,0 0-1,0-1 1,3-4-22,10-20-74,-7 10 43,1 0 0,1 1 0,0 1 0,1 0 0,1 0 0,2-2 53,1 2-81,0 0 0,1 1 1,1 0-1,11-6 81,-19 14 41,-1 0 0,1 1 0,0 0-1,0 1 1,0 0 0,1 0 0,-1 0 0,1 1 0,0 1 0,-1-1-1,9 1-40,-15 1 4,0 0 0,-1 0-1,1 0 1,0 1-1,0-1 1,-1 0-1,1 1 1,0 0 0,0-1-1,-1 1 1,1 0-1,-1 0 1,1 0 0,-1 0-1,1 0 1,-1 0-1,1 0 1,-1 1-1,0-1 1,1 1-4,0 1-24,0 0 0,0 0 0,0 1 0,-1-1 0,1 1 0,-1-1 0,0 1 0,0 0 0,1 2 24,0 8-10,-1-1 1,0 1 0,-1-1 0,0 1 0,-1 1 9,-1 1 16,-1-1-1,0 1 1,-1-1 0,-1 0 0,0 0 0,-1 0-1,0-1 1,-1 0 0,-1 0 0,-1-1 0,0 0 0,0 0-1,-10 9-15,-20 18-16,-1-2-1,-2-2 1,-18 12 16,7-7 42,-31 33-42,-52 60 132,115-113-32,-1-2-1,0 0 1,-2-1-100,-2 1 107,2 2-1,-5 5-106,-13 14-944,72-40 903,-14-2 56,1-1 0,-1-1 0,1 0 1,-1-1-1,0-1 0,-1-1 0,0 0 0,5-4-15,1 1 3,0 0 0,0 2 0,0 0 0,6 0-3,48-5-22,0 3-1,23 1 23,-18 3-71,0-4-1,1-3 72,-28 4-91,1 3-1,53 1 92,4-1 53,-51 1-3,60-5-23,90 5-27,-144 5 220,42-7-220,-18 1 124,-36 4 40,35-2-15,1-3-1,11-6-148,-26-4 51,25-10-51,-14 3 5,47-9 2,101-29-12,-53 0 239,-90 28-156,28-3-78,-107 34 75,7-2-76,0-1 1,0 0 0,-1-1-1,2-2 1,-19 8 375,-12-5 86,11 6-461,-26-16 2,0 1 1,-14-5-3,29 15-2,1 1 0,-1 1-1,0 0 1,1 1 0,-1 0 0,-1 0 0,1 1 0,-6 1 2,1 0-7,1 0-1,-1 1 1,1 1-1,-1 1 1,1 0-1,0 1 1,-13 5 7,-181 62-89,105-39 213,2 5-1,2 4 0,0 5-123,24 2-126,72-46 82,4-2-50,0 0-47,6-37-423,1 18 583,1 1 0,0-1 0,2 2 0,0-1 0,1 1 0,0 1-1,14-14-18,22-34-67,34-45-56,5 4 0,68-63 123,-92 102 28,-1 7-93,-43 43 28,0-1 0,-1-1 0,7-9 37,-23 25 84,-1 2 84,-30 18 229,-4 4-255,1 2 1,-13 13-143,-21 15-13,-10 9-56,3 2 0,3 4 0,3 3 0,-9 18 69,55-61-20,15-18 10,0-1-1,0 0 0,-1 0 0,-8 6 11,6-5-19,7-7-53,4-12 38,4-12 36,0 0 0,1 1 0,1-1 0,1 1 0,1 1 0,7-13-2,5-4 23,2 0 0,1 2 0,2-1-23,22-20-170,3 3-1,1 1 0,58-42 171,-61 48 3,-2-3 0,-2-2 0,-3-1 1,2-8-4,53-64 5,-75 99 6,-9 10 48,0 0 1,-1-1-1,-1 0 1,4-8-60,-15 24 6,1 0 1,-1-1-1,0 1 1,0 0-1,0 0 0,1-1 1,-1 1-1,0 0 1,0 0-1,0-1 1,0 1-1,0 0 0,1-1 1,-1 1-1,0 0 1,0-1-1,0 1 0,0 0 1,0-1-1,0 1 1,0 0-1,0-1 1,0 1-1,0 0 0,0-1 1,0 1-1,-1 0 1,1-1-1,0 1 0,0 0 1,0 0-1,0-1 1,0 1-1,-1 0 0,1-1 1,0 1-1,0 0 1,-1 0-1,1-1 1,0 1-1,0 0 0,-1 0 1,1 0-1,0 0 1,0-1-1,-1 1 0,1 0 1,0 0-1,-1 0 1,1 0-1,0 0 0,-1 0 1,1 0-1,0 0 1,-1 0-7,-14 2 100,4 2-81,1 0 0,1 1 1,-1 1-1,1-1 0,0 2 0,0-1 0,0 1 0,-4 6-19,-16 16-142,-18 24 142,16-17 12,-19 17-16,-4-3-1,-7 4 5,-37 32 42,-203 204 26,272-258-98,0 1-1,3 1 0,-3 6 31,65-89-142,2 1 0,2 2-1,2 1 1,2 3-1,15-9 143,52-54 210,71-89-210,11-12-95,-137 151-46,3 3-1,36-24 142,2 2-11,-3-4 0,-5-5 0,39-47 11,-60 64-20,2 3 0,3 3 0,3 3 0,40-21 20,-41 27 25,-3-4 1,-3-2-1,-2-3 0,30-37-25,-55 53 3,2 1 0,2 3 0,1 2 0,26-14-3,-73 51 282,-1 3-248,-1 1 0,0-1 0,1-1 0,-1 1 0,0 0 0,0 0 0,0-1-1,-1 1 1,1-1 0,0 1-34,-12 8-10,-16 22 3,1 2 1,1 1-1,-6 13 7,-33 44-7,28-48-3,-1-2 0,-2-2 0,-34 26 10,-146 96-41,17-12 56,177-123 75,-15 12 47,40-37-138,0 0 0,0 0 0,0 0 0,-1 0 0,1 0 0,-1-1 0,1 0 0,-1 1 0,1-1 0,-1-1 0,0 1 0,1 0 0,-3-1 1,6 0-4,-1 0 1,0 0-1,1 0 0,-1 0 1,1 0-1,-1 0 1,1-1-1,-1 1 1,1 0-1,-1 0 0,0 0 1,1-1-1,-1 1 1,1 0-1,0-1 1,-1 1-1,1 0 0,-1-1 1,1 1-1,-1-1 1,1 1-1,0-1 1,-1 1-1,1-1 0,0 1 1,0-1-1,-1 1 1,1-1-1,0 1 1,0-1 3,-1-23-210,14-24-87,-6 31 293,2 0-1,0 0 1,0 1-1,2 0 1,0 1-1,1 0 1,0 1-1,1 0 0,4-2 5,27-22-37,2 1 0,16-7 37,-11 8-37,41-38 37,15-28 0,-30 27 2,70-51-2,-132 114 7,1 1 0,0 0 1,0 1-1,12-4-7,-28 14 2,1 0 0,0-1 0,-1 1 1,1 0-1,0-1 0,-1 1 0,1 0 0,0 0 0,0 0 0,-1-1 0,1 1 1,0 0-1,0 0 0,-1 0 0,1 0 0,0 1 0,0-1 0,0 0 0,-1 0 1,1 0-1,0 0 0,-1 1 0,1-1 0,0 0 0,0 1 0,-1-1 0,1 1 1,-1-1-1,1 1-2,0 0 6,0 0-1,-1 0 1,1 1 0,-1-1 0,1 0 0,-1 1-1,1-1 1,-1 0 0,0 1 0,0-1-1,0 1 1,0-1 0,0 0 0,0 1 0,0 0-6,-10 49 131,-5-6-107,-2-1 1,-2 0-1,-1-2 1,-3-1-1,-1 0 1,-15 17-25,-51 60-47,-45 42 47,31-38 140,-137 158 101,129-152-237,-90 94-138,77-99-16,-103 77 150,66-63-16,140-116-2,2 1 0,0 1 0,1 0 0,2 2 0,-1 1 18,-15 31 105,-20 43-105,38-68-9,-3-1 0,0-1 0,-2 0 0,-2-2-1,0 0 1,-20 17 9,-7 1-19,-23 14 19,21-18 241,-19 21-241,36-30 24,-3-1 1,0-1 0,-2-3-1,-17 9-24,48-33-33,1 1-1,0-1 0,0 1 0,1 1 0,0-1 0,-1 1 1,2 0-1,-1 0 0,1 1 0,0 0 0,0 0 0,1 0 1,0 0-1,0 1 0,1-1 0,-1 1 0,2 0 1,-1 0-1,0 7 34,3-14 1,0 1 1,0 0-1,1 0 0,-1 0 1,1 0-1,-1 0 1,1 0-1,0 0 0,-1 0 1,1-1-1,0 1 1,0 0-1,0-1 0,0 1 1,1-1-1,-1 1 1,0-1-1,1 1 0,-1-1 1,1 0-1,-1 0 1,1 1-1,0-1 0,-1-1 1,1 1-1,0 0 1,0 0-1,0-1 0,0 1 1,0-1-2,6 5-18,-2-3 14,0 0 0,0-1 1,0 0-1,0 0 0,0 0 1,0 0-1,1-1 0,-1 0 1,0-1-1,0 1 1,0-1-1,0 0 0,0-1 1,1 0 3,1 0-8,1 1 0,-1 0 0,1 0 1,0 1-1,0 0 0,6 1 8,44 10-76,-31-4 57,0-2 0,0-1 0,27 0 19,-28-4 55,0-1 0,-1-2 0,1 0 0,-1-2-1,1 0 1,5-4-55,0-2-18,0 2-1,1 1 0,0 1 0,1 2 0,-1 2 0,1 1 1,-1 1-1,22 3 19,77 6-234,-94-8 270,-1 2 0,1 2 0,-1 1 0,0 1 0,24 9-36,-28-4-3,0-2 0,1-1-1,-1-2 1,1-1 0,1-2-1,30-1 4,138 8-5,-105-2-57,-76-5 29,1 0 0,0-2 1,0 0-1,0-2 0,-1 0 0,3-2 33,1 0 1,0 0 0,-1 2 0,24 3-1,-14-1-6,-1-2 0,1-1 6,-11 1 20,0 0-1,14 3-19,-19-1 21,0 0 1,0-2-1,0 0 0,0-1 0,8-2-21,-14 1 62,17-3 41,1-3 0,16-6-103,-37 11 0,1-1 0,-1 0 1,0-1-1,0 0 0,-1 0 0,0-1 0,0-1 1,0 1-1,0-2 0,5-8 19,0 0 1,-1-1-1,0-1 1,-2 0-1,0-1 1,-1 0 0,-2 0-1,0-1 1,3-13-20,8-38 55,-3-2 0,-1-15-55,-9 57-10,16-141 34,-15 102 34,3 0 0,3 1 0,4 0 0,3-1-58,-11 48 7,1 0 0,10-15-7,-9 20 12,-2-2 1,0 1 0,6-21-13,-11 25 0,15-50-70,-2-11 70,-17 74 1,1 1 0,-1 0 0,1-1 0,-1 1 0,0 0 0,1-1 0,-1 1 0,0 0 0,0-1 0,0 1 0,0 0 0,0-1 0,0 1 0,-1-1 0,1 1 0,0 0 0,-1-1 0,1 1 0,-1 0 0,0 0 0,1-1 0,-1 1-1,-1-2 6,1 1 8,-1 5-24,-40 87-150,-3 5-52,-17 58 212,51-120-30,-20 57-90,-14 70 120,44-155 4,-38 153-63,30-130 145,0-1-1,-2 0 0,-1 0 0,-9 12-85,8-19 219,17-33-156,5-13 65,82-343-393,-65 249 179,-13 71 54,18-41 32,-17 50-17,-1 0 1,6-35 16,-40 213-125,7 0 0,3 117 125,16-73-18,6 5-85,2-34 331,-7-114-133,1-1 0,5 12-95,-2-7 111,-9-40-88,0-1 8,22 53-58,-23-55 9,1 3 28,0 1 0,0-1 0,0 0 0,-1 0 0,1 0 0,-1 1 0,0-1 0,0 0 0,0 1 1,0-1-1,0 0 0,-1 2-10,-1 2-41,1-5 79,0 1 1,0 0 0,0-1 0,0 1 0,-1-1-1,1 1 1,0-1 0,-1 0 0,0 1 0,0-1 0,0 0-1,0 0 1,0 0 0,0 0 0,0-1 0,0 1-1,-1-1-38,-3 3-4,0-1 0,0 0 0,0 0 0,0-1 0,-1 0 0,1 0 0,-1-1 0,1 0 0,-6 1 4,-27 6-37,0 3 56,1-2 1,-1-1-1,-1-3 0,-24 1-19,-161-3 70,141-4-214,82 1 94,2 0-68,0 0-2,0 0 40,0 0 5,16-9-56,3-1 85,1 1-1,0 1 1,1 1-1,0 1 0,0 0 1,0 2-1,1 1 1,21-1 46,33 1 262,66 6-262,-49 2 100,95 2-174,-186-7 62,-2 0 106,0 0 18,0 0-56,-32-10 104,-13-9-84,0-2 1,2-1-1,0-3 0,-3-5-76,-64-36-3,75 47-23,-1 2-1,-1 1 0,-1 2 0,0 2 0,-1 1 0,0 2 1,-1 2-1,-24-2 27,-156-4-34,205 13 130,-7-3-406,22 2 299,1 0 0,-1 0 1,0 0-1,1 1 0,-1-1 0,1 0 0,0 0 1,-1 0-1,1 1 0,0-1 0,-1 0 0,1 1 1,0-1-1,0 0 0,0 1 0,-1-1 0,1 1 1,0-1-1,0 1 0,0 0 0,0-1 0,0 1 1,1 0 10,39-27-20,0-1 0,-2-2 0,-1-2 0,-2-2 0,-1-1 0,29-38 20,-29 26 36,-1-3 1,-2 0 0,10-27-37,11-19-18,2-10-104,-30 55 34,13-17 88,-30 54-2,2 0 0,0 0 1,1 1-1,0 1 0,1 0 1,8-7 1,-17 16 6,-2 3-5,-1 0-1,0 0 1,0 0-1,1-1 0,-1 1 1,0 0-1,1 0 1,-1 0-1,0 0 0,0 0 1,1 0-1,-1 0 1,0 0-1,1 0 0,-1 0 1,0 0-1,1 0 1,-1 0-1,0 1 0,0-1 1,1 0-1,-1 0 0,0 0 1,0 0-1,1 0 1,-1 0-1,0 1 0,0-1 1,1 0-1,-1 0 1,0 1-1,0-1 0,0 0 1,0 0-1,1 0 1,-1 1-1,0-1 0,-5 37 22,-2 0 0,-1-1 1,-1 0-1,-11 23-22,-63 144 265,69-172-222,-16 30-27,12-26-4,-10 30-12,43-141 3,-4 19 8,15-44-7,5 1-1,29-61-3,-19 52-5,0-17-28,-3-12 33,38-119-213,-72 247 203,-36 106 11,16-53 23,2 2-1,-2 15-23,-4 24 33,-9 14-33,-16 64-160,38-130 130,2 0 0,1 0 0,1 1-1,2 3 31,5-5 120,18-56 0,-12 9-119,-1 0 0,-1 0 0,-1 0 0,0-1 0,1-7-1,22-48 17,-19 46-33,-1-1 0,-1 1 0,-1-1 1,-2-1-1,-1 1 0,1-16 16,8-40 132,0 9-29,-9 36-126,3 0 1,1 1 0,2 0-1,7-16 23,-16 50-84,-2 3-30,1 1 19,1 0 94,0-1 1,-1 1-1,1 1 0,0-1 1,-1 0-1,1 0 0,-1 0 1,1 1-1,-1-1 0,0 1 1,0-1-1,0 1 1,0-1-1,0 1 0,0 0 1,0 0-1,0-1 0,0 1 1,-1 0-1,1 0 0,-1 0 1,0 0-1,1 0 0,-1 0 1,0-1-1,0 3 1,1 2-2,3 26-4,-1 1 0,-1 1-1,-4 30 7,-12 101 122,13-158-109,-2 21 58,-2 0-1,0 0 1,-2-1-1,-1 0 1,-1 0-1,-2-1 1,-11 23-71,16-42 46,4-6-52,1 0 0,0 0 0,0 0-1,0 1 1,-1-1 0,1 0-1,0-1 1,-1 1 0,1 0 0,-1 0-1,1-1 1,-1 1 0,1 0 0,-1-1-1,1 0 1,-1 1 0,0-1-1,1 0 1,-1 0 0,0 0 0,1 0-1,-1 0 1,0 0 0,1 0 0,-1-1-1,1 1 1,-1-1 0,0 1 0,1-1-1,-1 0 1,1 1 0,-1-1 6,-5-2-28,-12-6 91,0-1-1,1 0 0,-4-3-62,10 5 8,0 0 0,-1 1 0,0 1-1,0 0 1,-1 0 0,1 2 0,-14-4-8,11 5-3,0 0 1,1 2-1,-1 0 1,0 0-1,1 1 1,-1 1-1,0 1 0,0 0 1,1 1-1,0 1 1,-1 0-1,2 1 1,-1 1-1,0 0 1,1 1-1,0 1 1,1 0-1,0 1 1,-2 1 2,-438 363-187,420-346 192,-2-1 0,-1-2 0,-1-1 0,-5 0-5,19-11 4,-1-2-1,-1-1 1,0-1 0,0-1-1,0-1 1,-1-1-1,-10 0-3,-11-1 22,0-1-1,0-3 1,-1-2-1,1-2 1,1-2-1,-1-2 1,1-3-1,0-1 1,-39-16-22,-70-28-49,60 24 19,-27-17 30,122 48-10,-1 1 1,1 0-1,-1-1 1,1 1-1,-1 0 0,1-1 1,-1 1-1,1 0 1,-1 0-1,0-1 1,1 1-1,-1 0 0,1 0 1,-1 0-1,0 0 1,1 0-1,-1 0 0,0 0 1,1 0-1,-1 0 1,1 0-1,-1 0 0,0 0 1,1 0-1,-1 1 1,1-1-1,-1 0 1,1 0-1,-1 1 0,0-1 1,1 0-1,-1 1 1,1-1-1,-1 1 0,1-1 1,-1 1 9,1 0-17,0 1 1,-1 0-1,1-1 0,0 1 1,0 0-1,0-1 0,0 1 1,1 0-1,-1-1 0,0 1 1,1 0-1,-1-1 0,1 2 17,22 49-162,-18-45 160,0 1-1,0-1 1,1 0-1,0-1 1,0 1 0,0-1-1,1-1 1,0 1 0,0-1-1,0 0 1,1-1-1,-1 1 1,1-2 0,2 2 2,2-1-8,0 0 0,0-1 0,0-1 0,1 0 0,-1 0 0,0-1 0,1-1 1,-1 0-1,10-1 8,-3-2-8,0 0 0,-1-1 0,0 0 0,1-2 0,-1 0 0,-1-1 1,0-1-1,0 0 0,0-2 0,-1 0 0,0 0 0,-1-2 0,5-4 8,35-42 142,-2-2-1,-3-2 0,12-24-141,61-74 154,-113 147-170,-4 5-27,0 1 1,0 0-1,1 0 1,0 0 0,0 1-1,5-3 43,-11 8-49,-1 1 55,-6 35 52,-53 112 50,-30 47-108,42-107 253,-5-3 0,-4 0-253,-56 90-224,112-174 221,0 0-1,0 0 0,0 0 1,1 0-1,-1 0 0,0 0 1,0 0-1,0 0 0,0-1 1,0 1-1,0 0 0,0 0 0,0 0 1,0 0-1,0 0 0,0 0 1,0 0-1,1 0 0,-1 0 1,0 0-1,0 0 0,0 0 1,0 0-1,0 0 0,0 0 1,0 0-1,0 0 0,0 0 1,0 0-1,0 0 0,1 0 1,-1 1-1,0-1 0,0 0 0,0 0 1,0 0-1,0 0 0,0 0 1,0 0-1,0 0 0,0 0 1,0 0-1,0 0 0,0 0 1,0 0-1,0 0 0,0 0 1,0 0-1,0 1 0,0-1 4,15-10-94,33-26 55,-7 4 10,50-30-27,-35 26 29,-3-2 0,0-3-1,39-41 28,-68 56-32,2 1 0,1 1 0,1 1 0,0 2 0,2 1 0,0 1 0,2 2 0,-1 1 0,2 1 0,0 2 0,1 1 0,0 2 0,14-1 32,-18 5-69,0 1 0,0 2 0,0 1 0,0 1 0,17 3 69,-34-1-2,0 1 0,0 0 0,-1 1 0,1 0 0,-1 1 0,0 0 0,0 1 1,0 1-1,0 0 0,-1 0 0,0 1 0,-1 1 0,1 0 0,1 2 2,16 19 4,-1 1-1,-2 1 0,9 16-3,-12-15 82,2-1-1,1-2 1,20 18-82,41 29 91,-24-22-70,-1 3 0,30 39-21,-77-80 14,-8-11-4,-1 1-1,0 0 1,0 1-1,-1-1 1,4 7-10,-2-1 108,2 0 0,-1-1 0,1-1 0,1 1 0,2 1-108,-9-10-106,-2-2 154,10-31 654,-8 14-716,-1 0 0,0 0 0,-1 0 0,-1 0 0,-1 0 0,0 0 0,-5-14 14,2-4 18,-6-20 9,-10-34-27,-5-17-30,21 80 26,-2-14-23,-1 0-1,-3 1 1,-1 0-1,-2 0 1,-4-4 27,17 39-5,-2-3-17,-1 0 0,1 0 0,-1 0 0,-1 1-1,1-1 1,-1 1 0,0 0 0,0 0 0,-6-4 22,10 10-5,0 0 1,1 0-1,-1 0 1,0 0-1,0 0 1,1 0-1,-1 0 1,0 0-1,1 1 1,-1-1-1,0 0 1,0 0-1,1 1 1,-1-1-1,0 0 1,1 1-1,-1-1 1,1 1-1,-1-1 1,1 1-1,-1-1 1,1 1-1,-1-1 1,1 1-1,-1 0 1,1-1-1,-1 1 1,1 0 4,-12 20-20,9-11 18,2 1 0,-1-1 0,1 1 1,1-1-1,0 1 0,0 0 0,2 5 2,14 77-10,-10-59 3,4 5-30,1-1 0,1 0 1,3-1-1,18 34 37,-18-38-35,-7-15 26,-5-9 3,1 0 0,1-1 1,-1 1-1,2-1 0,-1 0 1,1-1-1,0 1 0,0-1 1,1-1-1,0 1 0,5 3 6,-8-6 24,0-1 0,0 1 0,0-1-1,0 1 1,1-1 0,-1-1 0,1 1-1,1 0-23,9 5 181,-13-7-126,-2-1 51,0 0 146,0 0-29,0 0-262,0 0-49,-1-25 64,-1 6 12,-2 0 0,0 0 0,-4-12 12,-1-1-102,-10-56 21,4 1 0,3-2 0,3-27 81,2-130 21,-1-26 118,3 206-138,-3-1 0,-2 2 0,-3-1 0,-17-44-1,-2 32 115,23 59-118,1-1 0,0 0 1,-4-19 2,-58-328-235,67 349 187,1 0 17,0 0 0,1 0 0,1 0-1,1 0 1,1 0 0,0 0 0,1 0 0,1 0 0,0 1 0,2-1-1,3-6 32,0 6-1,0 0 0,2 0 0,0 2 0,5-6 1,13-19-5,-14 19-135,2 0-1,16-16 141,12-14-107,-32 33 164,0 1-1,2 0 1,0 2-1,2-1 1,-1 2-1,2 0 1,7-3-57,1-2 29,0-1-1,-1 0 1,-1-2 0,-1-1-1,-1-1 1,-2-1 0,0 0-1,0-4-28,-17 25 14,1-1-1,-1 1 0,0 0 0,-1-1 0,1 0 0,-1 1 0,0-1 1,-1 0-1,1 0 0,-1 0 0,0 0 0,-1 0 0,0-1 1,1 1-1,-2-5-13,-3-55 65,-2 0 1,-12-48-66,15 93 31,-7-22-117,-1 0-1,-7-13 87,5 16 43,2 0-1,-5-36-42,10 20 360,3 1-1,3-14-359,0 20 14,-2-1 1,-2 1-1,-3-6-14,-14-51 81,-15-91-46,23 34 32,8 82-100,-13-61 33,14 107 33,1 0 1,2-1-1,3-24-33,-1 0 0,0 47-37,1 0-1,0 1 1,1-1-1,1 1 1,0 0-1,5-12 38,7-22-31,16-90 349,-3-16-318,-15 75-4,-5 23-89,9-38 403,-9 60-340,-1 3-64,-1 0-1,2-13 95,-9 35-7,0 1-1,0-1 1,-1 0 0,0 1-1,0-1 1,-1-4 7,0 5-32,1 0 1,0-1 0,0 1-1,1 0 1,-1-1 0,1 1-1,1-4 32,0-2-4,-1-1-1,0 1 1,-1 0-1,0-1 1,-1 1-1,-1-4 5,-3-37-6,-6-99 383,13 115-470,3 1-1,2-8 94,-1 9-44,-2 1-1,-1-7 45,0 29-17,-1 10 15,-1 0-1,1-1 1,-1 1-1,0 0 1,0 0-1,0 0 1,0 0-1,0-1 1,0 1-1,-1 0 1,1 0-1,-1 0 1,0 0-1,0-2 3,-2-10-120,1 1 0,1-1-1,0 0 1,0 0 0,2 0 0,0-8 120,0-54-3644,-4 43-8382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7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5 0 6192,'0'0'0,"0"0"0,32 5 0,-19-5-8,-6-1 8,-7 1 0,11 0 0,-1 0-4160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1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28 6 1080,'0'0'0,"0"0"0,-14-4 0,1 3-336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8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153 1 1080,'0'0'0,"-25"10"0,-22 9 0,-26 9-336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8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49 1 992,'0'0'0,"0"0"0,-23 11 0,-2-1-264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8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726 782 2784,'-10'21'0,"9"-18"1,-1 1 0,1 0 0,-1-1-1,0 1 1,0-1 0,0 1 0,-1-1 0,1 0 0,-1 0 0,1 0 0,-1-1 0,-2 2-1,-3 5 63,8-8 2,-1 0 0,1 0 0,-1 0 0,0 0 0,1 0 0,-1-1 0,0 1 0,0 0 0,1 0 0,-1-1 0,0 1-1,0 0 1,0-1 0,0 1 0,0-1 0,-1 1-65,-99 36 1760,27-10-849,-12 4-835,-57 23 210,126-48 13,1-1-1,-1-1 0,0-1 0,-12 1-298,-23 6 406,-15 7-293,65-17-18,-8 0-911,42-15 624,2 1 0,0 1 0,5 1 192,7-4-32,0 1-68,0 2 0,40-6 100,-71 16 47,14-4 86,0-1 0,0-2 0,-1-1 0,-1-1 0,25-15-133,-16 9 573,-34 17-577,-2 1 11,-12 10 104,0 0 0,0 0 0,-1-1 0,0-1 0,-1 0 0,0-1 1,0-1-1,-12 4-111,-26 7 1115,-47 8-1115,-5 2 161,-53 18 309,142-41-478,30-14-15,12-4 4,0 2 1,14-4 18,160-58-479,-175 65 577,36-10 126,0-2 1,40-22-225,-100 42 100,6 1 5,-31 17 237,-1-1 0,-26 13-342,15-12 3,-10 0-31,0-3 1,-1-2 0,0-1 0,-1-3 0,-23 1 27,-1-4 114,69-5-139,-1 0 4,-8 1-35,8-1-204,0 1 0,-28 8 964,24-8-762,1 0 1,0 1-1,0 0 0,0 0 1,-5 3 57,8-3 261,0 0-359,-1 1 1,1 0-1,-1 0 0,1 0 0,0 0 1,0 1-1,0 1 98,-8 8-43,9-12 17,-8 36 850,9-34-811,0 2 15,0-1 0,0 1 1,1 0-1,0 0 1,-1 0-1,1-1 0,1 1 1,-1 0-1,1 0 1,0 0-1,0 1-28,0-4 308,1 2-314,1 1 0,-1-1 1,1 0-1,-1 0 0,1 0 0,0 0 1,0 0-1,1-1 0,-1 1 0,1-1 1,0 0-1,3 2 6,-4-3 132,0 1-125,7 5-60,0 0 0,0 0-1,1-1 1,0 0 0,1-1 53,-10-5 148,-2-1 20,0 0-56,2 0-4,1 1-144,22 20 547,31 30-526,-55-50-89,-1-1 15,36 17 359,-20-11-246,-13-5-22,0 0 0,0 1-1,0-1 1,0 0 0,1 0-1,-1-1 1,0 1 0,0-1 0,1 0-1,-1 0 1,1 0-2,0 0 3,-1-1 1,1-1-1,-1 1 0,1 0 1,-1-1-1,0 0 0,0 1 1,0-1-1,0-1 0,2 0-3,6-5 18,-1 3-14,-4 1 18,0 0 0,0-1 0,-1 0 1,1 0-1,-1 0 0,2-2-22,11-10 143,-16 16-35,24-17 490,-3 3-920,-13 7 314,-1-1 0,-1 0 0,0-1 0,0 1 1,-1-1-1,5-9 8,-11 17-12,12-13-152,-9 9 140,3-2 121,32-16 49,-36 23-142,0 0 0,1 0 0,-1 0 1,0 0-1,0 1 0,1 0 0,-1-1 1,0 1-1,2 0-4,-4 0-4,2 0-21,38 7-64,14 2 49,-47-9 60,-1 1 0,0-1 0,1-1 1,-1 1-1,0-1 0,1-1 0,-1 1 1,0-1-1,0 0 0,0-1 0,0 0 1,3-1-21,5-5 46,1 0 0,-2-1 0,1-1 0,-1 0 0,9-11-46,3-8 8,-24 29-13,33-49 89,-33 47-72,0 0 0,-1 0 0,1-1 0,-1 1-1,0 0 1,0-1 0,0 1 0,0-1 0,0 1 0,-1-1 0,0 1 0,0-1-1,0 0 1,0 1 0,0-1-12,-2-9 37,2 0 0,-1 0 0,2 0 0,0 0 0,0-1-37,1-21 18,-7-27-119,2 42 143,0-1 1,2 0 0,0-11-43,1 14 15,1 0 0,0 0 0,2-1 0,0 1 1,0 0-1,2 1 0,6-17-15,-7 23-3,1-1-1,0 1 1,1 0-1,6-8 4,4-13-43,-15 27 20,1 1 1,-1 0-1,1 0 1,0 0 0,1 0-1,-1 0 1,3-2 22,-1 0 100,1-1 0,-1 1 0,0-1 1,-1 0-1,1-3-100,16-22-153,-17 28 120,0 0 0,0-1-1,0 1 1,-1-1 0,1 1 0,-1-1-1,-1 0 1,1 0 0,0 1-1,-1-1 1,0 0 0,0-1 0,0-3 33,2-46 247,3-16-25,-3 63-691,-2 1 432,-8-17 160,-1 2 200,7 20-316,1 2-53,0 0-211,0 0 1,0 0 201,0 0 62,0 0 8,-7 13 103,-1-2-110,3-4 19,1 1-1,-1-1 1,1 0 0,0 1-1,1 0 1,-1 3-27,-17 61 3,17-58-18,0 0 0,0-1 0,-1 1 0,-1-1 0,0 0 0,-1-1 0,-3 4 15,-69 98 272,62-92-380,7-8 109,0 0 0,0 1 0,2 0 0,-7 13-1,-51 102 40,43-69-635,0 14 595,0-4 472,19-63-415,0-1 0,0 0 1,0 0-1,-6 7-57,4-6 127,4-6-80,-12 14-367,37-60 142,14-38 178,-16 32 503,18-27-503,-36 71 24,36-57-31,-39 62 41,-6 15 12,-13 31 75,1 0 0,-1 11-121,2-5 224,-2-1 1,-9 12-225,24-56-52,-8 19 32,11-23 29,1-2 13,0 0-5,0 0-26,0 0 2,0 0 39,-2 1-29,1 1 1,-1-1-1,1 1 1,-1-1-1,1 1 0,-1 0 1,1 0-1,0 0 1,0 0-1,0 0 1,0 1-5,-13 18 245,13-18-236,-2 1-1,-22 11-65,11-7 60,0-1-50,0 0-1,0 0 1,0-2 0,-1 1 0,1-2 0,-13 2 48,-4 3-1,28-8 1,-32 3 2,-98 18 746,125-22-1093,4 1 200,-22 10-10,-67 33 481,91-43-371,0 0 3,-8 5 32,8-5-2,2-1-57,0 0-239,0 0 41,0 0 406,0 0 53,0 0-191,19 0-44,-6-1 28,-1 0 0,1 0 1,0-2-1,0 1 0,10-5 15,24-5-19,-2 0-203,28-11 222,-51 16 74,-20 6 193,-2 1-27,-2 1-320,-8 9-88,-5 2 308,-36 12 88,-58 25-151,-49 11-77,155-59-12,0 0-1,0 0 1,1 0 0,-1-1-1,0 1 1,0-1 0,0 1-1,0-1 1,0 0 0,0 0 0,0-1-1,0 1 1,-1 0 12,4-1-11,0 1-1,-1 0 1,1 0-1,0 0 1,-1-1-1,1 1 1,0 0-1,-1 0 1,1-1-1,0 1 1,-1 0-1,1-1 1,0 1-1,0 0 1,-1-1-1,1 1 1,0 0-1,0-1 1,0 1-1,0 0 1,0-1-1,-1 1 1,1-1-1,0 1 1,0 0-1,0-1 1,0 1-1,0-1 1,0 1 11,8-19-151,21-15-58,-19 26-2478,13-3-1069,0 2-1817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8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32 1122 2424,'0'0'1088,"0"0"-147,0 0-586,0 0-67,0 0 320,0 0 29,0 0-202,0 0-38,0 0 55,6-3-60,53-25-316,-39 22 0,-5 2 124,-1 0-1,0 1 1,1 1 0,0 0-1,-1 1 1,1 1 0,0 0-1,0 1 1,-1 1 0,1 0-1,-1 1 1,1 0-200,-6-1 92,0 1 0,0-1 0,-1 1 0,1 1 1,-1 0-1,0 0 0,0 0 0,0 1 0,-1 1 0,1-1 0,-1 1 1,0 0-1,-1 1 0,0-1 0,0 1 0,0 0 0,-1 1 0,0 0 1,3 6-93,3 25 40,-3 0-35,-6-25 100,0 0 0,-1 0 0,-1 0 0,0 0 0,-1 0 0,0 0 1,-1 0-1,-1 0 0,0-1 0,-1 1 0,0-1 0,-1 0 0,-1 0 0,0 0 0,-1-1 0,-2 4-105,-9 11 59,0-1-1,-2-1 1,-1 0 0,-1-2-1,-2 1-58,-83 90 251,80-75-144,2-2-96,8-9 117,2 1 1,-12 30-129,-27 93 143,48-134-122,2-8-38,1-1-1,1 1 1,0 0-1,0 0 1,1 0-1,0 0 1,0 0-1,1 0 1,1 1 17,-1-1-20,0-1 0,1 0 0,0 1 0,1-1 0,0 0 0,0 0 0,1 0 0,0 0 0,1-1 0,0 1 0,0-1 0,1 0 0,0 0 0,0 0 0,1-1 0,0 1 0,0-2 0,1 1 0,0-1 0,0 0 20,18 7 160,12 2-140,-27-14-20,0-1 2,68 9 213,-45-6-259,0 1 0,0 2 0,-1 1 0,3 3 44,-11-2 16,-1 1 0,1 1 0,-2 1-1,0 1 1,13 9-16,-26-15 10,0 1-1,0 1 1,0-1 0,-1 1-1,-1 1 1,1-1-1,-1 1 1,-1 1 0,0-1-1,0 1 1,-1 0-1,0 0 1,2 8-10,-3-5 27,-1 0 0,0 0 0,-1 1 1,-1-1-1,1 11-27,-2-10 43,-1 1 0,0-1-1,-1 0 1,-1 1 0,0-1 0,-1-1 0,0 1 0,-5 10-43,-51 133 293,29-93-266,-5 2-287,30-44 342,0 0 0,2 0 1,1 1-1,1-1 1,0 1-1,2-1 1,1 16-83,-4-9-33,3-26 2,-1 0 0,0 0 0,1 0 0,0 0 0,0 0-1,0 1 1,0-1 0,0 0 0,1 0 0,-1 1 31,1-3-5,2 12-14,1 1 0,0-1 0,1-1 0,1 1 0,1 1 19,5 5 47,-9-13-52,1-1 0,-1 1-1,1-1 1,0 0 0,1 0 0,-1-1 0,1 1 0,0-1 0,0 0 0,0 0 0,1-1 0,-1 1 0,2-1 5,13 8-111,1 0 228,0 0 0,0 2 0,9 8-117,-20-12-38,1 0-1,0-1 0,1 0 1,-1-1-1,1-1 0,1 0 1,-1 0-1,1-1 0,4 0 39,-5 1 106,1-1-1,-1 1 1,7 6-106,15 6 51,-28-16-27,1 0-1,0 0 1,0-1 0,0 1-1,0-1 1,0-1-1,0 0 1,0 0 0,3 0-24,-2-1-4,0 1 1,1 1 0,-1-1-1,0 1 1,2 1 3,-3-1 8,0 0 0,-1-1 1,1 0-1,0 0 0,0 0 0,0-1 0,5-1-8,15-1-50,31-12-163,-36 9 241,-20 6 72,29-6 21,-25 3-67,-5 3-40,0-1 0,0 1 0,1-1 0,-1 1 0,0-1 0,0 0 0,0 1 1,0-1-1,0 0 0,0 0 0,0 0 0,0 0 0,0 0 0,0 0 0,0-1-14,0 1-186,-2-25 387,-6-22-302,2 0 0,1-1 0,3-3 101,-7-64 373,8 51-275,1 28-109,-2 0 0,-2-1-1,-2-4 12,-24-85-145,19 88 183,-2 1 1,-1 0-1,-7-11-38,10 29-4,-1 0 1,0 1 0,-1 0-1,-1 1 1,-7-7 3,11 14-10,-5-10 29,0 0 0,-7-18-19,-6-9 231,22 39-247,0 0 0,0-1 0,1 0 0,1 0-1,0 0 1,0-1 0,1 1 0,0-1-1,1 1 1,0-1 0,0-2 16,1 6 24,-1 0 1,0 0 0,-1 0-1,1 0 1,-1 1-1,-1-1 1,0 0-1,-1-2-24,1 2 74,0 0 0,0 0 0,1 0 0,0-1 0,0 1 0,1-3-74,1-5 90,0 1 0,1-1 0,1 1 0,0-1 0,2-3-90,4-31-13,-6 32 46,1 1 1,1 0-1,1 0 0,0 1 1,7-16-34,1-2-151,-7 11 126,-1 0 0,0 0 0,-2-1 0,0-20 25,-1 21 13,0-1 0,1 0 0,2 1 0,4-13-13,-6 23 40,0-1-1,-1 0 0,-1 0 1,1-10-40,-2 12 12,1-1 0,1 0 0,0 1 0,0-1 0,1 1-1,2-4-11,3-6-20,1 0 0,1 1 0,1 0 0,1 0 0,1 0 20,-8 14 3,-2 0-1,1-1 0,-1 1 0,0-1 0,0 0 0,0 0 0,-1 0-2,0 0 1,1 0-1,-1 0 0,2 0 0,-1 0 0,2-1 0,2-5-37,0-1-1,-1 0 1,0 0-1,-1 0 0,-1-1 1,0 1-1,-1-1 0,-1-1 38,9-32 7,-3 11 34,-2 1 0,-2-1 0,-1 0 0,-2 0 0,-1 0 0,-3-6-41,3 37-21,0 0 0,-1 0 0,0 0 0,-1 0 0,1 0 0,-1 0 0,0 0 0,0 0 0,-1 1 0,-1-3 21,-10-22 218,-2-54-250,12 57 79,-3-16-18,-2 0-1,-2 0 0,-2 1 0,-17-39-28,17 40 2,9 29-19,-1 0 0,1 0 0,-2 1 0,0 0 0,0 0 0,-1 0 1,0 1-1,-1 0 0,-4-4 17,-29-25 44,32 32-38,0-1-1,0-1 0,1 1 0,0-1 0,1 0 0,0-1 0,-4-7-5,-5-6 21,0 1 0,-2 0-1,-3-1-20,-2 3 175,20 17-142,0-2-39,-1 0-1,-1 0 0,1 0 1,-1 0-1,-2-1 7,-12-21 145,16 22-202,-1 0 0,0-1 0,0 1 0,0 0 0,0 1 0,-2-2 57,0 0 45,0 0-1,1-1 1,-1 1 0,1-1 0,1-1-1,-1 1 1,1-2-45,2 6-225,2 2 227,0 0 0,0-1 0,0 1 1,0 0-1,-1-1 0,1 1 0,-1 0 0,1 0 1,-1-1-1,1 1 0,-1 0 0,0 0 0,1 0 1,-1 0-1,0 0 0,0 0 0,0 0 1,0 0-1,0 0 0,0 0-2,-22-18-116,21 18 82,0 1 1,-8 0 28,7 0 6,0 0 10,-1 0 0,1 1 0,-1-1 0,1 1 0,-1-1 1,1 1-1,-1 0 0,1 0 0,0 0 0,0 1 0,-1-1 1,1 1-1,0 0 0,0 0 0,1 0 0,-1 0 0,0 0 0,1 1 1,-1-1-1,-1 3-11,-2 3 1,1 1 0,0 0 1,0 1-1,0 1-1,-17 22 302,-2-1 1,-12 12-303,-23 30-114,2-1 520,48-61-489,0 0-1,1 1 1,1 0-1,0 1 0,1 0 1,1 0-1,-2 5 84,-9 44 280,13-46-269,-1-1-1,0 0 1,-2 2-11,4-13-8,0 0 1,0 0-1,1 0 0,0 0 0,0 0 0,1 0 1,-1 0-1,1 0 0,0 0 0,1 4 8,-1 4 5,0 0-1,-1 0 1,0 0-1,-1-1 1,0 1-1,-1-1 0,-3 9-4,-9 41-205,14-60 218,1-2 7,0 0 16,0 0 42,0 0 148,0 0-51,-7 29-595,-1-5 488,4-12-90,0 0 0,-1-1-1,0 1 1,-2 2 22,-1 1-6,-5 7 9,12-19-3,0 12-92,1-13 85,0-2-10,0 0-38,0 0 3,0 0 50,0 0 8,0 0-28,0 0-1,0 0 6,0 0-25,0 0-10,0 0-14,12-1 22,1-2 46,37-11-23,-44 12 69,1 0 0,-1 0 1,1 1-1,0 0 1,-1 0-1,1 1 1,0-1-1,0 2 1,-1-1-1,5 1-48,0 1-99,0 0 0,-1 1 0,1 0 0,6 4 99,36 8-65,-20-1 87,49 31 81,-76-42-90,-1 1-1,0-1 1,0 1-1,-1 0 1,1 0-1,-1 1 1,0-1-1,0 1 1,0 0-1,1 2-12,17 20-290,-21-26 296,1 2 1,3 9 42,1 0 0,-2 0 1,0 0-1,-1 1 0,0-1 0,0 1 0,-2 0 0,1-1 0,-2 13-49,-1 28 3,-2 0 0,-3 4-3,1-32 35,-1 0 0,-1 0 0,-1-1 0,-5 10-35,12-33-1,-13 32 0,-2-1 0,-16 24 1,2-10 266,9-17-260,-15 11-35,14-15-84,1 1 0,1 1 0,-3 7 113,-22 21 29,27-34 13,0 2 1,-12 20-43,-12 11 166,13-19-52,28-34-228,-8 24-109,7-21 201,0 0 0,0 0 1,0 0-1,1 1 0,-1-1 0,1 0 1,0 1-1,0-1 22,1 0-13,3 22-7,-2-24 19,-1 0 1,1 0 0,0 0-1,0 0 1,0 0 0,0 0-1,0 0 1,0-1 0,0 1-1,1 0 1,-1-1 0,1 1-1,-1-1 1,1 1 0,0-1-1,-1 0 1,1 0 0,0 1-1,0-1 1,0-1 0,0 1-1,0 0 1,0 0 0,1-1 0,5 2 14,-1 0 0,1-1 0,0 0 0,0-1 1,0 1-1,0-2 0,0 1 0,0-1 0,-1 0 0,1-1 1,0 0-1,1-1-14,14-2-188,39-10 159,-33 7 55,0 1 0,1 2 0,-1 1 0,21 0-26,-47 4 63,-3 0 49,26 26-151,-21-20 40,0 0 0,-1 0 1,1 1-1,-1 0 0,0 0 0,-1 0 0,0 0 0,2 6-1,13 64 88,0 9-10,-15-76-161,10 37-1,-1 2 0,-3 0 0,-1 9 84,15 63 252,-12-75-322,-6-31 17,37 78 25,-28-41 244,-14-52-215,7 28-9,-1 1 0,-1-1 0,-2 1 0,0 0-1,-2 0 1,-2 0 0,0 0 0,-2 0 0,-3 11 8,-5 21 152,7-44-121,1 0 0,0 1-1,1-1 1,1 1 0,1 0-1,2 16-30,-1-25-9,0 1 5,0 0 0,1 0 0,0-1 0,3 7 4,-5-14-47,0 1 4,2 3 30,12 13-3,-13-17 5,1 1 0,0-1-1,0 0 1,-1 0 0,1 0-1,1 0 1,-1-1 0,0 1-1,0 0 1,1-1 0,-1 0-1,0 1 1,1-1-1,0 0 1,-1 0 0,1-1-1,-1 1 1,1 0 0,0-1-1,0 0 1,-1 1 0,1-1-1,0 0 1,0 0 0,-1-1-1,1 1 1,0-1 0,0 1-1,-1-1 1,1 0-1,-1 0 1,1 0 0,1-1 11,-3 1 15,1 1-11,0 0-1,0-1 1,0 0 0,-1 1-1,1-1 1,0 0-1,0 0 1,-1 0-1,1 0 1,0 0 0,-1 0-1,0-1 1,1 1-1,-1 0 1,0-1-1,1 1 1,-1-1 0,0 0-1,0 1 1,0-1-1,0 0 1,-1 0-1,1 1 1,0-1 0,-1 0-1,1 0 1,-1 0-1,0 0 1,1 0-1,-1 0 1,0 0 0,0 0-1,-1-1-3,-7-93 97,3 62-77,3 9-15,-11-78-38,2 50 114,-2 1 0,-4-4-81,-17-67 52,28 94-16,1-1 0,2 0 1,1 0-1,2 1 0,0-2-36,0 23 23,0-65 111,-1 37-128,-2-31-68,-6-19 62,3 27 80,-4 0 0,-2 1 0,-16-47-80,23 91-58,2 6 49,0-1 1,1 1-1,0 0 1,1-1 0,0 1-1,0-1 1,1 0 0,0 1-1,0-1 1,2-3 8,-2-8 31,2 0-103,1-1 0,0 0 0,2 1-1,2-8 73,68-240 440,-70 251-445,8-25 10,15-29-5,-9 29-81,0 1-2,-2 0 1,4-20 82,-8 16 0,-8 21 9,-1-1 0,0-1 1,-1-24-10,-6 5 2,-10-80 72,13 124-66,-5-30 0,-2-1-1,0 1 1,-2 0 0,-2 1 0,0 0-1,-6-6-7,-1-16 0,-6-9 0,-57-101 87,48 99 72,-51-111-198,60 118 127,23 55-95,1-1-10,0 1 0,0 0 0,0 0 0,0 0 0,0 0 0,0 0-1,0-1 1,-1 1 0,1 0 0,0 0 0,-1 0 0,1 0-1,-1 0 1,1 0 0,-1 0 0,0-1 17,1 2-7,-1 0 1,1 0-1,-1 0 1,1 1-1,0-1 1,-1 0-1,1 0 1,-1 0-1,1 0 1,-1 1-1,1-1 1,0 0-1,-1 0 1,1 1-1,0-1 0,-1 0 1,1 1-1,0-1 1,0 0-1,-1 1 1,1-1-1,0 1 1,0-1-1,-1 0 1,1 1-1,0-1 1,0 1-1,0-1 1,0 1-1,0-1 0,0 0 1,0 1-1,0-1 1,0 1-1,0-1 1,0 1-1,0-1 1,0 1 6,-13 47 20,3 1 0,1 1 0,1 27-20,4-49 26,0 1 1,-2-1-1,-2 0 0,0-1 1,-6 11-27,14-37-1,-8 21 10,-1 0-1,-1-1 1,-1 0 0,0-1-1,-5 6-8,14-23-136,-17 26 574,13-20-228,6-13-568,6-27 161,-4 9 134,43-107-103,-25 38-2,-9 43 168,-6 21 95,-7 36 161,-5 35-391,5-30 50,-3 22 131,1 1 0,3 30-46,0-57 14,1-1 1,0 1-1,1-1 0,0 0 1,0 1-1,2 4-14,4 4 14,1 1 1,0-1-1,6 8-14,16 42-68,-3 2 0,-3 0 0,9 48 68,-21-70-39,12 67 4,-20-81 137,-1-1 0,0 23-102,-5-28 89,0 0 0,-1 0-1,-6 20-88,-32 119 215,33-137-222,2-6 8,-7 37 0,5-20 8,2-12-18,-1-1 1,-1 0-1,-2 0 0,-8 15 9,2 3 24,-5 23-24,15-48 24,6-19-64,-1 0 0,0 7 34,21-52-50,-4-6 34,-3-1 0,-1-7 22,0 5 2,0-3 5,4-13-6,21-70-267,-12 51 124,-9 32 156,-16 53-26,0 2 2,-5 25-4,-32 162 620,23-118-644,8-37 17,-5 45-46,1 9 67,10-84-14,0 0 1,0 0-1,0-1 1,0 1 0,0 0-1,0 0 1,0 0-1,0 0 1,1-1-1,-1 1 1,1 0-1,-1 0 14,11-6-14,-9 2 14,1 0 0,-1-1 1,-1 1-1,1-1 0,0 1 0,-1-1 1,1 0-1,-1 0 0,0 0 1,0 0-1,0 0 0,0 0 1,0 0-1,9-27 108,66-169-24,-59 158-104,2 1 1,1 0-1,11-13 20,-16 29 71,1 2 1,1 0-1,4-3-71,-12 15-27,1 1 0,-1 1 1,2 0-1,-1 0 0,1 1 0,0 0 1,5-1 26,-12 6 45,5 1-45,21 15 199,-30-14-177,18-28 66,-13 18-78,0 0 0,-1 0 0,0-1 0,0 0 0,-1 0-1,-1 0 1,0 0 0,0 0 0,-1-5-10,0-26 9,-3 1 0,-3-17-9,1 19-27,3 17 8,-2-8-10,-1 1 0,-1 0 0,-1 0 1,-3-4 28,5 13 16,2-1 1,0 0 0,2 1-1,0-1 1,1 0-1,1 1 1,2-9-17,-1 6 29,-3 12 17,0-1 0,0 1 0,-1 0 0,-1 1 0,0-1 0,0-1-46,-3-16-5,-3-50-239,7 34 222,1-21 22,1 54-31,-2 0 0,1 0-1,-2-1 1,0 1-1,0 0 1,-1 0-1,0-1 32,2 11-20,1-1 0,-1-4 20,1 4 20,1 19-4,2 0-1,0-1 0,1 1 0,0-1 1,1 0-1,1 0 0,3 5-15,14 42 19,-5-9-59,10 17 40,14 44-82,-23-59 73,-10-30 29,0 0 0,-2 0 0,-1 1 0,-1-1 0,-1 5-20,4 110-112,-10 115 112,-1-233 67,-1-1 0,-1 1 0,-1-1 0,-7 19-67,3-11-79,4-17 126,0 0-1,0 0 0,-5 6-46,-9 18 160,-42 88-423,54-108 261,-11 24-55,-1 0-1,-5 3 58,2-15-11,18-25-1,3-3-46,0 2 3,-8 10 32,2-6 55,8-25-274,10-299 418,-4 235-171,8-35 257,11-28-262,-16 96 3,9-61-11,-14 76-7,-1 0 0,-2-10 15,-1 42 46,-1-11 25,-3 15-77,1 0 1,0 0-1,0 0 0,0 0 0,0 1 1,0-1-1,1 1 0,-1-1 0,1 1 0,-1 0 1,1 0-1,-1 2 6,-29 51-256,14-20-12,-3 13 216,-71 152 297,52-112-300,-2 19 55,32-84 4,-18 57 451,2 9-455,19-65 15,-12 41-55,7-17-168,-3 48-6989,8-44-623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8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94 730 3056,'17'-13'-14,"0"3"695,-16 11-661,-1 0 1,0 0-1,0 0 1,1 0 0,-1 0-1,0 0 1,0 1-1,0-1 1,0 0 0,0 0-1,-1 0 1,1 0-1,0 0 1,0 0 0,-1 1-1,1-1 1,-1 0-1,1 0 1,-1 0 0,1 0-21,-7 21 389,2 0 1,0 0 0,2 0 0,0 1-1,2 0 1,0 7-390,2-11 198,-2 7 66,2-1 1,2 1-1,0-1 1,1 1-1,7 21-264,10 18 117,-11-31 106,1 0 0,2-1 0,1 0 0,14 22-223,-13-28 141,2 0 0,1-1 0,0-1 0,2-1 0,1 0 0,4 1-141,89 75 310,-105-93-249,1-1 1,-1 0-1,2 0 0,-1-2 0,0 1 0,1-1 0,0 0 0,0-1 0,0-1 0,0 0 0,1 0 0,-1-1 0,0 0 0,1-1 1,3-1-62,3 0 87,0-1 0,0 0 1,-1-2-1,1 0 0,-1-1 1,0-1-1,0-1 1,-1 0-1,6-4-87,39-26 447,-3-2 0,44-39-447,10-6 33,-94 70 48,-1-1-1,0-1 1,8-10-81,-6 6 222,1 1-1,7-5-221,-17 16 18,0-1-1,-1 0 1,0-1 0,-1 0 0,0 0-1,-1-1 1,0 0 0,0 0 0,-1 0-1,-1-1 1,0 0 0,-1 0 0,0-1-1,-1 1 1,0-1 0,-1-1-18,3-9 81,5-20 430,2-38-511,-11 69 49,-1 0-1,1 0 1,-2-1-1,0 1 1,0 0 0,-1 0-1,-1 0 1,0 0-1,-1 0-48,-12-35 102,5 15 21,-2-1 0,-9-16-123,17 42-2,-1 0 0,0 0 1,0 0-1,0 1 0,-1 0 0,0 0 0,-3-1 2,-12-11-7,-148-117-51,153 122 78,-1 0 0,-14-7-20,-26-18 84,20 6-68,-3 1 1,0 2 0,-2 1 0,-1 3 0,-9-3-17,36 23-11,1 1 1,-1 0-1,0 2 1,0 0-1,0 0 1,-1 2 0,1 0-1,0 1 1,0 1-1,0 0 1,-1 1 10,7 0-22,0-1 0,0 2 1,0-1-1,1 2 0,-1-1 0,1 1 1,0 1-1,0 0 0,1 0 0,-1 1 1,2 0-1,-1 1 0,-7 8 22,-11 14-19,2 2 0,1 1 0,-6 11 19,9-13 123,5-8-84,-3 4-40,0 2 1,2 0-1,1 0 1,-2 11 0,-9 13-2,21-42-53,0 0 0,0 1 0,1-1 1,1 1-1,-2 7 55,1 4-99,-4 11 69,2 0 0,1 1 0,2 2 30,2 4 86,2 0 1,4 33-87,-2-57 31,0 0 1,2-1 0,0 1-1,0-1 1,2 0 0,0 0 0,1-1-1,3 5-31,0-1 18,-5-9 27,1 0 0,0-1-1,0 1 1,1-1 0,1 0-45,106 117 100,-90-105-91,0-1 1,2-1 0,0-1 0,1-2 0,19 8-10,-34-18 3,0-1 0,1-1 0,0 0 0,0-1 0,1-1 0,-1 0 0,0 0 0,3-1-3,6-1 27,-1 0 0,1-1 0,-1-1 0,14-3-27,-10-2 32,0 0-1,0-2 1,-1-1 0,0 0 0,0-2 0,-1-1 0,5-5-32,-1-2 57,0-2 0,-1-1 0,-1-1 0,10-14-57,-15 17 9,-4 3 65,-2 0-1,0-1 1,-1 0 0,0-1 0,-2 0-1,-1-1 1,0-1 0,4-16-74,1-9-42,-3 0 0,-2-1 0,3-32 42,-12 70 27,0 0 0,-1-1 0,0 1 1,0-1-1,-1 1 0,-1-1 0,1 1 1,-2 0-1,1 0 0,-5-10-27,-1 3 43,-1 0-1,0 1 1,-1-1 0,0 2-1,-10-10-42,13 16 45,-2-5 8,-2 1 0,0 1 0,0 0 1,-1 0-1,-1 1 0,-9-6-53,-16-10 34,25 17-81,1 0 0,-2 1-1,1 1 1,-1 1 0,0-1 0,-1 2 0,0 0 0,0 1 0,0 1 0,-7-2 47,16 6-1,-1-2-28,0 1 1,0 0-1,1 1 0,-1 0 0,0 0 0,0 0 1,0 1-1,0 0 0,0 0 0,0 1 1,-1 0 28,-25 9 12,-4 1 56,1 1 1,1 2 0,-25 14-69,50-23 3,0 1 0,0 0 0,1 0 0,-1 0 0,2 1 0,-1 1 0,1 0 0,0 0 1,1 0-1,0 1 0,1 0 0,0 0 0,0 1 0,0 3-3,-9 25-68,2 1 0,2 0 0,2 1 1,1 0-1,2 1 0,1 12 68,3-30 3,1-1 0,1 0-1,1 0 1,1 0 0,1 0-1,2 0 1,0 0 0,1-1-1,1 0 1,1 0 0,0 0-1,2-1 1,1-1 0,1 0-1,0 0 1,6 5-3,-13-19-10,1 1 0,0-1 0,0 0-1,1 0 1,0-1 0,0 0 0,0 0 0,1 0 0,-1-1 0,1 0 0,0-1 0,0 0 0,1 0 0,-1-1-1,2 1 11,1-2-2,1 1 0,-1-2-1,1 1 1,-1-1 0,1-1-1,-1 0 1,0-1 0,1 0-1,-1-1 1,0 0 0,3-2 2,-2 0 14,0 0 0,0-1 0,-1 0 0,1-1 0,-1 0 0,-1 0 0,1-2 0,-1 1 0,-1-1 0,0 0 0,2-3-14,1-3 4,0-1 1,-1-1-1,-1 0 0,-1 0 1,0-1-1,-1 0 0,0-4-4,4-15 9,-2-1-1,-1-1 0,-3 1 0,0-1 1,-3-1-1,-1 1 0,-3-12-8,0 35 7,0 1 0,-2 0-1,0 0 1,0 0 0,-2 0-1,0 0 1,0 1-1,-2 0 1,1 0 0,-2 1-1,0-1 1,0 2 0,-2-1-1,1 1 1,-4-3-7,8 11 2,0 0 1,0 1-1,0-1 0,0 1 0,-1 0 1,1 0-1,-1 1 0,0 0 0,0 0 1,0 0-1,-4 0-2,-72-8 19,50 7-8,7 1 13,0 1 0,-1 2 1,1 0-1,0 2 0,0 1 1,0 0-1,0 2 0,1 1 0,-21 9-24,35-12 21,0 1 0,1 0 0,-1 1-1,1 0 1,1 0 0,-1 1-1,1 0 1,0 0 0,1 1 0,-1 0-1,2 1 1,-1-1 0,1 1 0,0 1-1,1-1 1,0 1 0,1 0-1,0 0 1,0 0 0,-1 10-21,1 2-3,0 0 0,1 0 0,2 0 0,0 1 0,2-1 0,0 1 0,2-1 0,0 0 0,3 9 3,-4-22-21,1 1-1,0-1 1,0 1-1,1-1 0,0 0 1,0 0-1,1-1 0,1 1 1,-1-1-1,1 0 0,1-1 1,-1 1-1,1-1 0,1 0 1,-1-1-1,1 0 0,0 0 1,0-1-1,1 0 0,0 0 1,4 1 21,-6-4-4,-1-1-1,1 1 1,0-1 0,1 0 0,-1-1 0,0 0-1,0 0 1,0 0 0,0-1 0,0 0 0,0-1 0,0 1-1,0-1 1,5-3 4,17-2 23,-16 4-10,0-1 0,0 0 0,0-1 0,-1 0 0,0-1 0,0-1 0,0 0 0,-1 0 0,0-1 0,0-1 0,7-7-13,3-6 26,-1 0-1,-1-2 1,-1 0-1,13-23-25,-25 35 100,0-1 0,-1 0 0,0 1 0,-1-2 0,0 1 0,0-5-100,3-9 45,-4 13 320,-6 21-205,-12 22 159,13-26-274,0 0 1,0 1-1,0-1 0,0 1 0,1-1 0,-1 1 0,1 0 0,0 0 0,0 0 0,0-1 0,1 4-45,-3 51 235,2-12 36,1-44-288,-1-1 0,1 1 0,0-1-1,0 1 1,-1 0 0,1-1 0,0 1 0,1 0 0,-1-1 0,0 1 0,0 0 0,1-1 0,-1 1 0,1 0 0,-1-1-1,2 2 19,-1-3 1,0 0 0,0 0 0,0 0 0,0 0 1,0 0-1,-1 0 0,1 0 0,0 0 0,0 0 1,0 0-1,0-1 0,0 1 0,0 0 0,0-1 1,0 1-1,0-1 0,-1 1 0,1-1 0,0 1 1,0-1-1,0 1 0,-1-1 0,1 0 0,0 1 1,-1-1-1,1-1-2,7-6 2,0 0-1,-1-1 1,0 0 0,-1 0 0,1 0 0,-2-1 0,0 0-1,0-1 1,-1 1 0,0-1 0,0 0 0,-1 0-1,-1 0 1,0 0 0,-1 0 0,0 0 0,0-1 0,-1 1-1,-1-1-1,1 9 27,0 1 0,-1-1 0,1 0-1,-1 1 1,0-1 0,0 1 0,0-1-1,0 1 1,0-1 0,0 1-1,-1 0 1,1-1 0,-1 1 0,0 0-1,1 0 1,-1 0 0,0 1 0,0-1-1,0 0 1,0 1 0,-1-1-1,1 1 1,0-1 0,-2 1-27,0-1 6,1 1 1,-1 0-1,0-1 0,0 2 0,0-1 1,-1 0-1,1 1 0,0 0 1,0 0-1,0 0 0,0 0 1,0 1-1,0-1 0,0 1 1,0 0-1,0 1-6,-1 0 3,0 0 0,1 1 0,-1 0 0,1 0 0,0 0 0,0 0 0,0 1 0,1-1 0,-1 1 0,1 0-1,-1 2-2,-4 4-6,1 0 0,0 1 0,1-1 0,0 3 6,-2 9-41,0 0 0,2 0 0,1 0 0,1 1-1,-1 11 42,2-12-3,1-4-136,2-18 137,0 0 0,0 0 0,0 0 0,0 0 0,0 0 0,0 0 0,0-1 0,0 1 0,1 0-1,-1 0 1,0 0 0,0 0 0,0 0 0,0 0 0,0 0 0,0 0 0,0 0 0,0 0 0,0 0 0,0 0 0,0 0 0,0-1 0,0 1 0,0 0 0,0 0 0,0 0 0,0 0 0,0 0 0,0 0 0,1 0 0,-1 0 0,0 0 0,0 0 0,0 0 0,0 0 0,0 0 0,0 0 0,0 0 0,0 0 0,0 0 0,0 0 0,0 0 0,1 0 0,-1 0 0,0 0 0,0 0 0,0 0 0,0 0-1,0 0 1,0 0 0,0 0 0,0 0 0,0 0 0,0 0 0,0 1 0,0-1 0,0 0 0,1 0 0,-1 0 0,0 0 0,0 0 0,0 0 0,0 0 0,0 0 2,13-30-151,-5 13 185,-1 1 4,-1 1-1,0-1 0,-2 0 1,1 0-1,-2 0 0,0-1 1,-1 1-1,-1-1 0,0 1 1,-1-1-1,-2-10-37,2 22-8,0 1 0,-1 0 0,0 0 0,0 0 0,0 0 0,0 0 0,0 0 0,-1 1 0,0-1 0,0 0 0,0 1 0,0-1 0,0 1 0,-1 0 0,0-1 0,1 1 0,-1 1 0,0-1 0,-1 0 0,1 0 8,-2 1-1,1 0 0,-1 0 0,1 0 0,-1 1 0,0-1 0,0 1 0,1 0 0,-1 1 0,0-1 0,0 1 0,0 0 0,0 0 0,0 0 0,-4 1 1,-5 2-13,0 0 1,0 1-1,0 0 1,1 1-1,0 1 0,0 0 1,0 1-1,1 0 1,-1 1-1,-8 8 13,9-5 19,0 1-1,1 0 1,0 0 0,1 2-1,1-1 1,0 1 0,1 0 0,0 1-1,1 0 1,1 0 0,0 1-1,-1 9-18,2-7-60,1 1-1,0 0 1,2 1-1,0-1 1,2 0-1,0 0 0,1 1 1,0-1-1,2 0 1,3 11 60,-4-19 0,1 0-1,1-1 1,0 1 0,0-1 0,1 0-1,0 0 1,7 8 0,-8-12-3,0-1 0,1 0-1,0 0 1,0 0 0,1 0 0,0-1 0,-1 0 0,1 0-1,0 0 1,1-1 0,-1 0 0,7 2 3,-6-2-9,1 0 0,-1 0 0,1-1-1,0 0 1,0-1 0,0 1 0,0-2 0,0 1 0,0-1 0,0 0 0,0-1 0,0 0 0,0 0 0,0 0 0,-1-1 0,1-1 0,0 1 0,-1-1-1,1 0 1,-1-1 9,10-5 29,0 0 0,-1-1 0,-1-1 0,7-5-29,-16 10 0,0 1 1,0-1-1,0 0 0,-1 0 0,0 0 0,0-1 0,-1 0 0,0 0 0,0 0 1,0-1-1,1-5 0,7-26 79,-2-1-1,-1-1 1,-2 1 0,-2-1 0,-2 0 0,-2-1 0,-1 1-1,-6-39-78,4 70 2,-1 0-1,0 0 0,0 1 0,-1 0 0,0-1 0,-1 1 0,0 1 0,0-1 0,-1 1 0,0 0 1,-1 0-1,1 0 0,-1 1 0,-1 0 0,0 1 0,0 0 0,0 0 0,0 0 0,-1 1 0,0 0 1,0 1-1,0 0 0,-3 0-1,7 3-3,0 0-1,0 1 1,-1-1 0,1 1 0,0 1-1,0-1 1,0 1 0,0 0 0,0 0-1,0 0 1,0 0 0,0 1 0,1 0 0,-1 0-1,0 1 1,1-1 0,0 1 0,-3 2 3,-13 9-76,0 1 0,2 1 0,-7 8 76,8-8-80,8-7 104,0 1 0,1 0 0,0 1 0,0-1-1,1 1 1,1 1 0,0 0 0,0-1 0,1 2 0,-3 10-24,-3 17 29,2 1 1,-3 31-30,10-58-11,1 1-1,0 0 1,1 0 0,1 0 0,0 0-1,1-1 1,1 1 0,0-1 0,1 1-1,0-1 1,1 0 0,1 0 0,0-1-1,1 0 1,0 0 0,1 0 0,1-1-1,4 5 12,-2-4-20,1-1-1,0 0 0,1-1 0,0 0 0,0-1 0,1-1 0,1 0 0,0-1 0,0 0 0,0-2 0,1 1 0,0-2 0,0 0 0,1-1 0,-1-1 0,5 0 21,-8-1-4,0-2-1,-1 0 0,1 0 1,0-1-1,0-1 0,-1 0 1,1 0-1,-1-1 0,1-1 1,-1 0-1,0-1 0,-1-1 1,1 1-1,-1-2 0,0 1 1,5-6 4,-2 2 9,-1 0 0,-1-1 0,0 0 0,0-1 0,-1 0 0,0-1 0,-1-1 0,-1 1 0,0-1 0,-1-1 0,-1 0 0,0 0 0,0-4-9,6-18 75,-2-1-1,-2-1 1,-2 1 0,-1-2-1,-2 1-74,-2 21 18,-2-1-1,0 1 1,-1 0-1,-1-1 1,0 1-1,-2 0 1,0 0-1,-1 0 0,-1 1 1,0 0-1,-1 0 1,-1 0-1,-1 1 1,0 0-1,-3-1-17,5 6 17,-1 0 0,-1 1 0,0 0 0,0 1 0,-1-1 0,0 2 0,0-1-1,-1 2 1,0-1 0,-1 2 0,0-1 0,0 1 0,0 1 0,-1 1 0,1-1 0,-1 2 0,0 0 0,0 0-1,0 1 1,-13 0-17,-31 2-6,0 3 0,1 2 0,0 2 0,0 3 0,1 2 0,-40 15 6,85-23-22,0 0-1,0 0 0,1 1 0,-1 0 1,1 1-1,0 0 0,1 0 1,0 1-1,0 0 0,0 0 0,-5 7 23,8-8-10,1 1-1,-1 0 0,1 0 1,1 0-1,-1 0 1,1 0-1,0 1 0,1-1 1,0 1-1,0 0 0,0-1 1,1 1-1,0 0 1,1 0-1,0 0 0,0 1 11,2 19-18,1 0-1,2-1 1,0 0 0,2 0-1,1 0 1,1-1-1,1 0 1,7 11 18,-7-17-5,2 0 1,0-1-1,1-1 1,0 0 0,2-1-1,0 0 1,1-1-1,1-1 1,0 0-1,14 8 5,47 24-311,1-4-1,49 18 312,-87-42 85,-6-3-63,1-1-1,1-1 1,0-3 0,0 0 0,1-3 0,26 3-22,-48-9 1,0-1 0,1-1 0,-1 0 0,1-1 0,-1-1 0,1 0 0,-1-1 0,0-1-1,0-1 1,0 0 0,-1-1 0,0 0 0,0-2 0,0 1 0,-1-2 0,10-7-1,-13 7 17,1-1-1,-1 0 1,0 0-1,-1-1 1,-1 0-1,1-1 1,-2 0-1,0-1 0,0 0 1,-1 0-1,-1 0 1,0-1-1,-1 0 1,0 0-1,-1 0 1,-1-1-1,0 0 0,0-13-16,2-20 77,-3 0 0,-1 0 0,-4-11-77,1 36 24,-1-1 0,0 1 0,-2 1 1,-1-1-1,-1 1 0,-1 0 0,-9-17-24,5 15-24,0 1-1,-2 0 0,0 1 0,-2 1 0,0 0 0,-18-16 25,-89-81 47,-79-78 581,187 183-646,0 0 1,-1 0-1,0 2 0,0-1 1,-1 2-1,-16-7 18,-9-2-56,-1 2 0,-14-2 56,36 13-1,1 1 1,-1 1-1,1 1 0,-1 1 0,0 1 0,0 1 0,0 0 0,0 2 0,0 0 0,1 2 0,-1 0 0,1 1 0,-12 5 1,23-5-2,-1-1 0,1 2-1,0-1 1,1 1-1,-1 1 1,1 0-1,0 0 1,1 0 0,0 1-1,0 0 1,0 0-1,1 1 1,1 0-1,-1 0 1,-1 5 2,-10 22-1,2 1 0,1 0-1,-4 20 2,6-7-27,2 0-1,2 1 0,2 0 0,3 1 1,1-1-1,4 21 28,4-17-62,2 0 1,2-1 0,2 0-1,12 26 62,-17-60-11,1 0 0,1-1-1,0 0 1,2-1-1,0 0 1,1 0-1,1-2 1,0 1 0,1-2-1,1 0 1,1 0-1,0-2 1,0 0-1,2 0 1,-1-2 0,2 0-1,-1-1 1,16 5 11,-15-7 26,-1 0 0,1-2 1,1 0-1,-1-2 0,1 0 1,0 0-1,0-2 0,0-1 1,0 0-1,0-2 0,0 0 1,0-1-1,0-1 0,-1-1 1,1-1-1,-1 0 0,0-2 1,0 0-1,12-7-26,2-5 113,-1-1 0,-1-1 1,-1-2-1,-1 0 0,0-3 0,-2 0-113,-8 5 48,0-1-1,-1-1 1,-2 0-1,0-1 0,-1-1 1,-2 0-1,0-1 1,0-6-48,-1 0 2,-1 0-1,-2-1 1,-2 0 0,3-19-2,-8 36 0,-1 1 0,0-1 0,-1 1 0,-1-1 0,0 0 0,-2 1 0,1 0-1,-2-1 1,0 1 0,-5-13 0,-5 0-10,-2 1-1,0 0 1,-2 1-1,0 1 1,-2 1-1,-8-7 11,14 16-2,5 4-4,0 0-1,-1 1 1,0 0-1,-1 1 1,0 0 0,-1 0-1,0 1 1,0 1-1,-1 0 1,0 1-1,0 0 1,0 1 0,-1 1-1,1 0 1,-1 0-1,-9 0 7,-13 1 5,0 0 0,-1 3-1,1 1 1,0 1 0,0 2-1,0 2 1,0 2-1,1 0 1,0 3 0,1 1-1,0 1 1,1 2 0,1 1-1,0 2 1,1 1-1,1 1 1,-8 9-5,25-17-34,0 1 1,1 0-1,0 1 1,1 0-1,1 1 0,1 0 1,0 1-1,0 0 1,2 1-1,0-1 0,1 1 1,1 1-1,0-1 1,1 1-1,1 0 0,1-1 1,0 11 33,1 5 9,1 0 0,2 0 0,1 0 0,2 0 0,0 0 0,3-1 0,1 0 1,1-1-1,2 2-9,0-7-22,0-1 0,2 0 0,1-1 0,1 0 0,0-1 0,2-1 0,1-1 0,1-1 0,17 14 22,-3-5-127,2-2 0,0-2 0,2-1 1,1-2-1,32 13 127,-38-21 49,0-2 0,1-2 0,1-1 0,21 3-49,-38-10 11,-1 0 0,1-1 0,0-1 1,-1-1-1,1 0 0,-1-2 0,1 0 1,-1 0-1,0-2 0,6-2-11,-2-1 0,0 0 0,-1-2-1,-1 0 1,0-1 0,0 0 0,-1-2 0,0 0-1,0-3 1,-5 2 22,0-1-1,0 0 0,-2-1 0,0-1 1,6-11-22,-6 10 16,1-5 15,-1 0 0,-1 0 1,-1-1-1,-1 0 0,-1-1 0,-1 0 0,-2 0 0,0 0 0,-1 0 1,-2-1-1,-1 1 0,-1-15-31,-6-35 193,-2 1-1,-4 1 1,-15-45-193,19 84 24,-2 1 0,-1 1 1,-2 0-1,-1 1 0,-1 1 0,-2 0-24,-14-20-4,-3 2 0,-2 1 0,-3 0 4,21 28 15,-1 0 0,-1 1-1,-1 0 1,0 2 0,-1 1-1,-3-1-14,9 7 0,0 1 0,-1 0 0,0 1 0,0 1 0,-1 1 0,0 1-1,0 0 1,-5 1 0,-18-1 2,0 1 0,0 3-1,-11 2-1,-98 18 51,139-16-16,-1 3-28,-1 1 1,1 0-1,1 1 0,0 0 1,0 1-1,1 1 1,0 0-1,0 0 0,-1 4-7,-63 85 34,68-89-48,0 0 1,1 1-1,0 0 1,1 0-1,1 0 1,0 1-1,0 0 1,-1 10 13,-3 25-407,-1 37 407,8-63-11,-2 35 10,4 0 0,2 0 0,2 0 0,3-1 0,2 0-1,3 0 1,2-1 0,20 47 1,-25-79-4,1 0 0,0-1 1,2-1-1,1 0 0,1 0 0,0-2 0,1 0 0,2 0 1,0-2-1,0 0 0,2-1 4,16 11 15,1-2 0,2-1-1,0-2 1,1-1 0,28 9-15,-42-20 17,0-1-1,0 0 1,0-2-1,1-1 1,15 1-17,-26-6 12,-1 0 0,0-1 1,0-1-1,0 0 0,0-1 0,0-1 1,0 0-1,0-1 0,-1 0 0,12-6-12,-7 1 35,0 0-1,0-2 0,-1 0 1,0-1-1,-1-1 1,-1 0-1,0-2 0,-1 0 1,0 0-1,-1-1 0,-1-1 1,0-2-35,2-4 26,-1-1 1,-1-1 0,-1 0-1,-1-1 1,-1 0-1,-2 0 1,0-1 0,-2 0-1,-1-3-26,4-30 1,1-41-1,-9 77 4,-1 0 0,-1 0 0,-1 0 0,-1 0-1,-6-18-3,-10-30 135,-4 2 0,-2 0 0,-33-63-135,36 91 5,-2 0 0,-2 2 0,-1 0 0,-2 2 0,-2 2 0,-22-21-5,41 45 6,-1 0 1,1 1-1,-2 1 0,1 0 1,-2 1-1,1 1 0,-1 0 1,0 1-1,-1 0 1,0 1-1,0 1 0,0 1 1,0 0-1,-1 1 0,0 1 1,1 0-1,-10 1-6,-5 1-5,0 2 0,0 1 0,0 2-1,0 1 1,1 1 0,-7 3 5,15-2-41,1 0 1,0 1-1,0 2 0,1 0 0,0 1 0,1 1 0,0 1 1,-10 10 40,11-7-76,1 1 1,1 1-1,1 0 0,0 1 1,-9 18 75,-10 24-95,-8 23 95,-4 9 23,32-64-34,1 1-1,2 0 1,1 1-1,1 0 1,1 0 0,2 1-1,2-1 1,0 14 11,2 1-2,2 1 0,2-1 0,3 1 0,1-1 0,8 25 2,-7-47-21,1 0-1,1-1 1,1 0-1,1 0 1,1-1-1,1-1 1,1 0 0,2-1-1,-1-1 1,2 0-1,1-1 1,0-1-1,7 4 22,2 1-4,1-1-1,1-1 0,1-2 0,1-1 1,1-1-1,0-2 0,1-1 0,1-2 1,11 2 4,-21-8-3,0-1 0,0-1-1,1-1 1,-1-2 0,1 0 0,0-2 0,-1 0 0,1-2 0,-1-1 0,0 0 0,0-2 0,0-1 0,-1-1 0,0-1-1,-1-1 1,3-2 3,20-11 13,0-2 0,-1-2 0,-2-2 0,27-24-13,-34 24 34,-2-2 0,-1-1-1,14-19-33,-31 32 17,-1-1 0,-1 0 0,-1-1 0,0-1 0,-2 0 0,-1 0 0,3-11-17,-1-2 31,-1-1 0,-2 1-1,-2-1 1,-1-1 0,-2 1-1,-2-1 1,-2-30-31,-2 37 106,-1 0-1,-1 1 1,-2-1 0,-1 1-1,-1 1 1,-1-1-1,-2 2 1,-1-1 0,-12-18-106,10 22 3,0 0 1,-2 2 0,-1 0-1,0 1 1,-1 1 0,-18-14-4,23 22 4,-1 1 1,1 1-1,-2 1 0,1 0 1,-1 1-1,-1 1 1,1 0-1,-1 1 0,0 1 1,-1 1-1,-3-1-4,1 2-20,0 1 0,-1 0 0,1 1 0,0 1 0,-1 2 0,-3 0 20,14 0-183,0-1 0,1 2 0,-1 0 0,0 0 0,1 1 0,0 0 0,-1 0 0,2 1 0,-1 0 1,0 1-1,1 0 0,0 0 0,-3 4 183,-27 30-4560,-20 27 4560,4-3-10053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85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3 1396 3056,'9'31'0,"-6"-22"-6,0 0 1,-1 0-1,0 0 0,0 8 6,-2-37-22,-1-2-164,1 0 0,3-21 186,-2 40 89,0 0 0,0 0 0,1 0 0,-1 0 0,1 1 1,-1-1-1,1 1 0,0-1 0,0 1 0,0-1 1,0 1-1,2-1-89,33-28 494,-14 13-474,116-106 1454,-110 96-2156,26-31 682,-32 33 259,1 1 0,22-18-259,-36 34 222,-1-1-1,0 0 1,0 0 0,-1-1-1,-1 0 1,2-3-222,25-33 682,-14 21-636,44-52 1284,-29 22-61,-24 37-1245,-1 0-1,0-1 1,-1 0 0,-1 0-1,-1-1 1,0-4-24,0 0 11,-2 0 1,2-24-12,3-9 95,6-29 247,-11 56-333,-5 26 8,0 1-1,1-1 1,-1 0 0,1 1-1,1-1 1,-1 1-1,1-1 1,-1 1-1,3-4-16,11-41 188,-10 32-134,-3 10-39,0 0 0,1 1 0,0-1 0,0 1 0,0 0 0,1 0 0,0 0 0,3-4-15,-3 4-19,0 1 1,0-1-1,0 1 1,0-1 0,1 1-1,0 1 1,0-1-1,5-3 19,2 0-39,-2 1 34,1 1 0,0 0 1,0 1-1,0 0 0,1 1 0,0 0 1,0 1-1,0 1 0,0-1 0,0 2 0,1 0 1,-1 0-1,0 1 0,1 1 0,-1 0 0,0 0 1,6 3 4,-9-4-20,-6-2 19,16 7-22,25 16 31,-38-18-21,1 1 0,-1 0 1,0 0-1,-1 1 1,1 0-1,-1-1 0,1 2 1,-1-1-1,-1 1 0,4 4 13,2 7-63,0 1 0,-1-1 0,1 5 63,8 17-31,-14-28 80,1 0 0,-2 1 1,0-1-1,0 1 0,-1 0 0,0 11-49,2 5 144,-1 12-146,-1 0 1,-2-1 0,-2 1 0,-3 7 1,2-11 169,-5 63-333,7-83 156,0 1 0,1 0 0,1 0 0,1 0 0,0 0 8,6 66 451,-7-61-464,1-1 0,1 1-1,0-1 1,3 4 13,42 128-248,-31-95 300,18 39-52,-32-89-15,1-1 0,0 1 0,0 0 0,0-1 0,1 0 0,0 0-1,1-1 1,1 3 15,1 0 89,93 98-454,-39-42 456,-46-51-49,-11-11 33,-1 1 0,1 0 0,-1 0 0,0 0 0,0 1 0,3 3-75,1 4 0,-5-8-16,-1 0 1,0 0 0,0 0 0,0 1 0,0-1 0,0 0-1,-1 1 1,0-1 0,0 1 0,0 0 0,-1-1 0,1 1-1,-1 3 16,2-1 241,1-6 40,-1 17-141,-4-4-140,1-4 13,0-9 55,1-1 8,0 0-41,0 0 11,0 0 92,0 0-1,0 0-90,0 0-42,0 0-73,-13-4-87,-29-9 43,40 12 110,2 1 15,-29-25 134,17 15-166,-26-19-200,36 28 239,-1 1 4,-1 0-1,1-1 0,0 0 1,0 0-1,0 0 0,0 0 1,0 0-1,0 0 0,0-1 1,-2-1-24,2 1-15,-1 0-1,0 0 1,0 0 0,-1 1 0,1-1 0,0 1-1,0 0 1,-3 0 15,-71-6 462,-18-5-612,33-2-44,-18-3 139,59 12 99,-1 0 1,-17-9-45,22 8 47,-10-4 41,14 5-159,1 0 0,-1 1-1,0 1 1,0 0 0,0 1 0,0 0-1,-8 1 72,-42-1 224,-21 0-53,30 2-425,43-1 245,-1 1 1,0 0 0,1 1-1,-1 1 1,-1 0 8,-3 2 21,-52 5 210,53-7-454,-67 9 626,-11 8-372,76-18-77,1 0 0,-1 0 1,1-2-1,-16-2 46,-26 0-81,50 2 107,9 1-5,-46 13 52,-6-9-130,15-3 15,35 0 49,2-1 78,0 0-66,0 0-367,0 0-7,0 0 343,0 0 83,0 0-30,0 0-2,0 0 2,0 0 3,0 0-8,0 0-19,0-3-3,1 0-1,-1 1 1,1-1 0,-1 1-1,1-1 1,0 0-1,0 1 1,0 0-1,0-1 1,0 1-1,0 0 1,1-1 0,-1 1-1,1 0 1,1-1-14,32-28 44,-15 15-180,-12 10 45,0 1-1,0 0 0,1 1 0,-1-1 0,1 2 1,0-1-1,9-1 92,16-7-7,-2-3 64,0-1-1,19-13-56,-39 21 17,-2 1 0,1-2 0,-1 1 0,0-1 0,-1-1-1,0 0 1,0 0 0,2-7-17,39-71 139,-35 57-120,2 0-1,13-15-18,43-34-41,-62 68 58,0-1 0,-1 0 1,0-1-1,-1 0 0,0-1 1,-2 0-1,5-10-17,-10 21 1,0-1 0,1 1 0,0-1-1,0 1 1,0 0 0,0 0 0,3-2-1,13-18-13,-18 22 27,0-1-18,0 1 1,1-1 0,-1 1 0,1-1 0,0 1 0,0 0 0,0-1-1,0 1 1,1 0 3,4-7-43,-3 4 44,0-1 1,-1 1 0,0-1-1,0 0 1,0 0 0,-1 0 0,0-1-1,0 1 1,-1-1 0,0 1-1,0-1 1,0 1 0,-1-1 0,0-2-2,5-45 40,13-52-111,8-14 195,-26 116-115,-1 3-4,1 0 1,0-1 0,0 1 0,0 0 0,0 0 0,0 0 0,0 0 0,0 0 0,0 0 0,1 0 0,-1 0 0,0 0 0,1 0 0,-1 0 0,0 0-1,1 0 1,-1 0 0,1 0 0,0 0-6,11-47 338,-12 46-177,9-12-3,1 5-211,-8 6-12,-2 3-7,0 0-29,3-2-97,20-17-119,21 8 330,-42 11 21,-2 0 11,27 7 522,-7 10-693,-18-15 160,-2-2 18,13 22 148,-8-3-194,0 1 1,-1-1 0,-1 1 0,-1 0 0,-1 0 0,0 0 0,-2 9-7,1-18-48,-2 8 31,0-1 0,-2 0 0,0 0 0,0-1 0,-2 1 0,-3 6 17,2-3-21,-1-1 39,-1 0-1,-1-1 1,-1 0 0,-1-1 0,-8 11-18,7-12 49,0 1 1,2 1 0,0 0-1,2 1 1,0 0 0,0 2-50,-15 37 9,16-42-39,1 0 0,0 0 1,-1 10 29,-9 62-12,15-75 31,1 1 0,0-1 0,0 0 1,1 1-1,1 2-19,1 30 50,0-47-35,7 0 9,-7 0 104,-1 0-122,0 0 0,0-1 1,0 1-1,0 0 0,0 0 0,1-1 1,-1 1-1,0 0 0,0-1 0,0 1 0,0-1 1,0 0-1,0 1 0,0-1 0,-1 0 1,1 1-1,0-1 0,0 0 0,0 0 0,-1 0 1,1 0-1,0 0 0,-1 0 0,1 0-6,16-28-56,-15 25 63,17-38 65,14-41-72,-18 42 5,1 1-1,7-7-4,-10 21 2,92-180 159,-92 159-146,1-2-46,-14 47 39,0 2 7,0 0 1,0 0-4,0 0 18,2 4 9,-1-1-1,1 1 1,-1-1 0,0 1-1,0 0 1,0-1-1,0 1 1,-1 0-1,0 0-38,1 1 27,7 108-79,-3 7-282,10 55 158,-9-72 316,22 58 74,-15-136-142,-10-20-62,0 0 1,0 1-1,-1-1 0,1 0 1,-1 1-1,0 1-10,-2-5-8,0-2-6,0 0-46,2 0 60,-1 0 1,0 1-1,0-1 1,0 0-1,0 1 0,0-1 1,1 0-1,-1 1 1,0-1-1,0 1 1,0 0-1,0-1 1,0 1-1,0 0 1,-1-1-1,1 1 1,0 0-1,0 0 1,0 0-1,-1 0 1,1 0-1,16 31 24,-9-17-21,-7-13 4,-1-2 1,0 0 0,0 0 10,1 9 486,-13-9-509,7 1 47,-1-1-1,0 0 0,1-1 0,-1 0 1,1 0-1,-1 0 0,1 0 1,-3-2-42,6 3 0,-1-1 0,1 1 0,-1-1 0,1 0 0,-1 0 0,1 0 0,0 0 0,-1 0 0,1 0 0,0-1 0,-2-1 0,-21-7 0,-83-14-103,71 18 85,0-2 1,-12-6 17,-93-21 114,129 31-109,0 2 0,0 0 1,-14-1-6,-6 0 13,19 1-302,0 1-1,0 1 1,-1 0 0,-3 1 289,21 1 39,1-1 1,-1 0-1,0 1 1,0 0-1,0 0 1,0 0-1,0 0 1,2 2-40,19 11 21,6-5-48,1-1 0,-1-2-1,1-1 1,28 2 27,19-3-67,27-3 67,-57 2 236,-29-1 36,-17-2-51,-8-1 75,-286 10 358,256-10-601,-43 0 76,-14 5-129,31-5-177,30-2-287,32 2 386,0 0 69,-1 0 0,1 0 0,-1 0 0,1 0-1,-1 0 1,1 0 0,0 0 0,-1 0 0,1 0 0,-1 0 0,1 0-1,-1 0 1,1 0 0,0 1 0,-1-1 0,1 0 0,0 0 0,-1 0 0,1 1-1,-1-1 1,1 0 0,0 0 0,-1 1 0,1-1 0,0 0 0,0 0-1,-1 1 1,1-1 0,0 1 0,0-1 0,-1 0 0,1 1 0,0-1-1,0 0 1,0 1 0,0-1 0,0 1 0,-1-1 0,1 0 0,0 1 0,0-1-1,0 1 1,0-1 0,0 1 0,0-1 0,1 0 0,-1 1 0,0-1-1,0 1 1,0-1 0,0 0 0,0 1 0,0-1 0,1 1 0,-1-1-1,0 0 1,0 1 0,1-1 0,-1 0 0,0 1 0,1-1 0,-1 0 0,0 0-1,1 1 1,-1-1 0,0 0 0,1 0 0,-1 1 0,0-1 0,1 0 9,5 4-3,-1-1 0,1 0 0,0 0 1,0 0-1,0 0 0,1-1 1,-1 0-1,1-1 0,-1 1 1,1-1-1,-1 0 0,2-1 3,18 1 63,-1-1 1,18-4-64,19 1 92,225-10-93,-233 11-32,-30 1 83,1 0-1,-1 2 1,1 1-1,8 2-49,-20-2 3,0 2 0,0-1 0,-1 2 0,1 0 0,-1 0 0,0 1 0,0 0 0,-1 1 0,7 6-3,3-1 29,-19-10-25,1-1 0,-1 1 0,1-1 1,-1 1-1,0 0 0,1-1 0,-1 1 0,0 0 1,0 1-1,-1-1 0,1 0 0,0 0 1,-1 1-1,1 1-4,0-2 33,-1-2-18,-1 1 1,1-1-1,0 1 0,-1-1 0,1 1 0,-1-1 1,1 1-1,0-1 0,-1 1 0,1 0 0,-1-1 1,1 1-1,-1 0 0,0 0 0,1-1 0,-1 1 1,0 0-1,1 0 0,-1 0-15,7 12 41,17 15-13,-9-13 17,2 1 1,0-2-1,0 0 1,2-1 0,-1-1-1,2-1 1,16 8-46,-6-3 54,15 2-53,-43-17 34,19 8 18,-14-5 2,-1-1-1,1 0 0,0 0 0,0 0 1,3 0-55,-3-1-32,-6-1 28,-1-1 10,0 0 20,0 0 76,0 0 8,0 0-35,-1-4-40,0 1 0,-1-1-1,0 1 1,1 0 0,-1-1 0,0 1 0,-1 0 0,1 0 0,-1 0-1,1 1 1,-1-1 0,0 1 0,0-1 0,0 1 0,0 0-35,-8-8-11,9 8-23,2 2 2,-24-22-26,-9 5-201,9 4 25,17 10 140,6 3 114,0-1 0,0 0-1,0 1 1,0-1 0,-1 1 0,1-1-1,0 1 1,-1-1 0,1 1-1,0 0 1,-1 0 0,1 0-1,0 0 1,-1 0 0,1 0 0,0 0-1,-1 0 1,1 0 0,0 0-1,-1 1 1,1-1 0,0 1-1,0-1 1,-1 1 0,1-1-1,0 1 1,-1 0-20,-11 5 2,-1 0-1,-1-1 0,1-1 1,-1-1-1,0 0 1,1 0-1,-1-2 1,0 0-1,-1 0 1,1-1-1,0-1 0,-2-1-1,12 1 15,-2 1-4,0-1 1,0 0-1,0-1 0,0 0 0,0 0 1,0 0-1,1-1 0,-1 0 1,1 0-1,-1 0 0,1-1 0,-4-3-11,-29-15 68,22 16-56,-28-6-26,-106-23 118,130 30-130,0 1 0,0 2 0,0 0 0,-21 1 26,-42-3-17,42 3-1,33 1 41,0 0-1,0 0 1,0-1-1,1 0 1,-1-1 0,1 0-1,-7-2-22,-9-6 117,2 0 1,-11-7-118,-12-7 218,43 23-292,-38-10-45,-10-1 134,49 12-17,-37-9-380,-12-3-355,55 9 743,0 0 0,0 0 0,-1-1 0,1 0 1,-1 1-1,3-4-6,3-2 57,157-129 483,-157 129-555,11-11-45,-1-1-1,-1-1 0,0-1 0,-1-2 61,30-36-38,-10 10 178,10-9 295,-45 58-449,11-8-155,-35 28 25,11-12 167,2 2 0,-1-1 0,1 1 0,0 1 1,1-1-1,-3 5-23,-61 109 114,52-88-144,75-226 16,-55 188 17,7-20-25,1 0-1,1 0 1,1 1-1,1 1 1,1 0-1,1 1 1,3-2 22,-16 21-52,-1 2 5,0-1 50,0 1 0,0-1 0,0 1 0,1-1 0,-1 1 0,0-1 0,0 1 0,1-1 0,-1 1 0,0-1 0,1 1 0,-1 0 0,0-1 0,1 1 0,-1-1 0,1 1 0,-1 0 0,0 0 0,1-1 0,-1 1 0,1 0 0,-1-1 0,1 1 0,-1 0 0,1 0 0,-1 0 0,1 0 0,0 0 0,-1 0 0,1 0-1,-1 0 1,1 0 0,-1 0 0,1 0 0,-1 0 0,1 0 0,-1 0 0,1 0 0,0 0-3,16 4 29,-13-2-47,-1 1 0,0-1-1,1 1 1,-1 0-1,0 0 1,-1 0-1,1 1 1,0-1 0,-1 1-1,0-1 1,1 4 18,20 58 19,-16-43 18,-4-22-20,0 0 0,0 0 1,1 0-1,-1-1 0,0 1 1,1-1-1,-1 0 0,0 0 1,0 0-1,0 0 0,2-1-17,-1 0-1,0-1 0,0 0-1,0 0 1,-1 0 0,1-1-1,-1 1 1,0-1-1,0 0 1,0 0 0,2-4 1,23-48-39,-8 15 29,-7 15 13,-2 0 1,0-1-1,-2-1 0,0 0 1,-3 0-1,2-10-3,3-36 180,1-62-180,-6 4-374,-6 131 381,0 1-1,0-1 0,0 0 0,0 1 0,0-1 0,0 1 0,-1-1 0,1 1 0,0-1 0,0 0 0,0 1 0,0-1 0,-1 1 0,1-1 0,0 1 0,0-1 0,-1 1 0,1 0 0,0-1 0,-1 1 0,1-1 0,-1 1 0,1 0 0,-1-1 0,1 1 0,0 0 0,-1-1 0,1 1 0,-1 0 0,0 0 0,1-1 0,-1 1-6,-20 2 54,-16 16-77,30-12 10,0-1-1,0 1 1,1 1-1,-1-1 1,1 1-1,1 0 1,0 0-1,0 1 1,0 0-1,-2 4 14,-7 19-8,1 0-1,-1 8 9,2-7 7,-7 22-50,13-32 67,-2-1-1,0 0 1,-11 18-24,19-38 8,-7 13 79,8-9-43,9-7-22,-7 0-21,1 1-1,-1-1 1,1 0-1,-1 0 1,0-1-1,0 1 0,0-1 1,0 0-1,0 1 1,0-1-1,-1 0 0,1-1 1,-1 1-1,0 0 1,0-1-1,0 1 0,-1-1 1,1 1-1,-1-1 1,0 0-1,0 0 0,1-4 0,3-11-1,6-12 5,-1-1 0,0-13-4,-26 68 4,-1-1 0,-5 4-4,18-21 0,-111 118 75,79-88-62,2 1 1,1 2 0,2 1-1,2 2 1,-2 6-14,-131 255 112,155-289-99,0-1 0,-1 0 0,-1 0 0,0 0 0,0-1-1,-1 0 1,-1-1 0,0 0 0,0-1 0,-1 0 0,0 0 0,0-2 0,-1 1 0,0-2-1,-2 1-12,-85 35 12,99-42 1,-33 15 106,34-15-120,0 0 0,0 0 0,0 0 1,0 0-1,0 0 0,0 0 0,0 1 1,0-1-1,0 0 0,0 0 0,0 0 1,0 0-1,0 0 0,0 0 0,0 0 0,0 0 1,0 0-1,0 0 0,0 0 0,0 1 1,0-1-1,0 0 0,0 0 0,0 0 1,0 0-1,0 0 0,0 0 0,0 0 1,0 0-1,0 0 0,0 0 0,0 0 1,0 1-1,0-1 0,0 0 0,0 0 1,0 0-1,0 0 0,-1 0 0,1 0 1,0 0-1,0 0 0,0 0 0,0 0 1,0 0-1,0 0 0,0 0 0,0 0 1,0 0-1,0 0 0,0 0 0,-1 0 1,23-3-30,1-3 22,0-1 0,0-1 0,-1-1 0,0-1 1,0 0-1,-1-2 0,-1-1 0,0 0 0,15-14 8,-23 15 18,0 0 0,0-2 0,-2 1 0,1-1 0,-2-1 1,0 0-1,6-14-18,11-27-44,9-33 44,-25 62-10,-8 20 41,2 1-1,-1 0 1,0 1-1,1-1 1,0 1-1,5-5-30,11-20 111,-18 28-105,-2 2 4,0 0 3,0 0-2,0 0-1,0 0-14,-15 18 54,4-4 15,0 0 0,0 0 0,2 1 0,0 1 0,0 0 0,-5 15-65,-37 105-298,46-117 418,15-33-34,6-11-142,-8 16 26,43-48 16,-46 52 12,1 0-1,-1 1 1,1 0-1,0 0 1,0 1-1,1-1 1,-1 1-1,1 1 1,4-2 2,13-3-13,0 1 1,0 1-1,0 2 1,1 0 0,-1 2-1,3 0 13,-17 1-5,0 1-1,0 0 1,0 1 0,-1-1-1,1 2 1,0 0 0,-1 0-1,0 0 1,0 1 0,0 1-1,0-1 1,-1 2 0,1-1-1,-1 1 1,-1 0 0,5 4 5,12 15 93,-1 1 0,9 14-93,-7-8 106,-17-22-104,0 0-1,0 1 0,-1 0 0,-1 0 0,0 0 0,0 1 0,-1 0-1,17 18 233,-11-18-433,-10-10 229,-1-2-9,0 0 42,0 0 180,0 0 2,1-52-155,-2-50 28,-22-142-173,20 224 64,-2-1 1,0 1-1,-1 0 0,-6-10-8,-8-28 268,18 53-209,-5-7-45,-3-13-46,11 22-3146,-1 3-7691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8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249 56 13624,'0'0'0,"0"0"0,0 0 0,0 0-9744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8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288 1558 1976,'2'3'-327,"6"-8"201,13-20 579,-1 3 932,105-110 962,-96 97-1804,-1-1 0,19-34-543,-3 6-97,-18 17 144,-22 38 35,1-1 0,0 1-1,0 1 1,1-1 0,0 1 0,0 0-1,1 0 1,0 1 0,1-1-82,17-13 176,-23 20-136,0-1 0,0 1 0,0-1 1,0 1-1,0-1 0,-1 0 0,1 0 1,-1 0-1,1 0 0,-1 0 0,1-2-40,0 2 44,-1-1 1,1 1-1,-1-1 0,1 1 0,0 0 0,0 0 0,0 0 0,0 0 0,0 0 1,0 1-1,3-2-44,2-3 77,0 0 0,0 0 0,0-1 0,-1 0 0,0 0 0,0 0 0,0-2-77,8-11 131,-13 19-256,0-2 161,0 1-1,0-1 1,1 1 0,-1-1-1,1 1 1,-1 0 0,1 0-1,0-1 1,0 1-1,0 0-35,8-10 392,-9 11-325,-1 1 50,25-40 295,-23 36-503,3-5 69,32-50 284,-36 57-135,-1-10-56,-6-58-634,4 42 718,2 23-104,0 0-1,0 0 0,0 1 1,-1-1-1,0 0 1,0 1-1,0-2-50,-1 0 12,1 0 0,0 0 0,0 0 0,1 0 1,0 0-1,0 0 0,0 0 0,1-4-12,0 4 1,-1-1-1,1 0 1,-1 0 0,-1 0 0,0 0-1,-1-6 0,-12-28 930,11 28-846,3 10-80,-1 1 0,1-1 1,-1 0-1,1 1 1,-1-1-1,0 1 0,0-1 1,0 0-1,0 1 1,-1 0-1,1-1 0,0 1 1,-1 0-1,0 0 0,0-1-4,-7-9-29,8 10-191,-22-26-23,19 25 243,1 1 8,1 0 0,0 0 1,0 0-1,-1 0 0,2 0 0,-1-1 0,0 1 1,0-1-1,1 1 0,-1-1 0,1 0 0,0 1 1,0-2-9,-11-17 12,11 19 9,-1 0 4,-39-51 737,16 15-825,11 0 256,-5 10-239,7 11 167,11 14-92,-1 0 1,0 0 0,1 0-1,-1 1 1,0-1 0,0 1-1,0 0 1,-1-1 0,1 1-1,-1 0 1,1 0 0,-1 0 0,0 1-1,1-1 1,-1 1 0,-1-1-30,3 2-82,1 0 56,0 0 22,0 0 17,0 0 31,-1-1-29,0 0 0,0 0-1,0 1 1,0-1 0,0 1 0,-1-1 0,1 1-1,0-1 1,0 1 0,0-1 0,0 1 0,-1 0-1,1 0 1,0 0 0,0 0 0,0 0 0,-1 0-1,0 0-14,-25-1-1,21 1 2,0 2 1,1-1-1,-1 1 0,1-1 0,0 1 0,-1 1 0,1-1 0,0 1 0,1 0 1,-1 0-1,0 1 0,1-1 0,-1 1 0,1 0 0,0 0 0,1 0-1,-7 5 21,4-3-49,1 0 1,-1 0-1,1 1 0,0-1 0,0 2 28,-15 18-14,17-24 115,-19 32-188,12-13 31,0 1 1,-6 23 55,-1 0 57,2-1-83,1 1 0,1 8 26,5-17-82,-2-1 1,-2 0 0,-1-1-1,-2 2 82,0 2 433,12-31-440,1 0 0,-1 0 0,0 0 0,-1-1 0,1 1 0,-2-1 1,1 0-1,-4 4 7,1-2-49,0-1 1,1 1 0,-1 0 0,2 0-1,-1 1 1,1 0 0,1 0 0,-1 0-1,1 0 1,1 1 0,-1 2 48,0 2 63,-1 0 0,0 0 1,-1 0-1,-1-1 0,0 0 0,-1 0 1,0 0-1,-4 2-63,0 2-52,1 1-1,1 0 1,-4 9 52,8-11 7,2-1 0,0 1 0,0 0-1,2 0 1,-2 16-7,0 7 6,3-31-38,2-1-1,-1 1 1,1 0-1,0-1 1,1 1-1,0 0 1,0-1-1,0 0 1,1 1-1,2 1 33,4 18 13,-5 12 16,-3-19 153,0-13-143,-2-8-11,1 2-10,11 31-8,-1 29-368,-6-42 393,-3-16 7,-1-1 0,0 1 0,1-1 0,-1 0 0,1 0 0,0 1 0,0-1 0,0 0 0,0 0 0,0 0 1,1 1-43,33 42-192,-34-43 293,-1-2-6,0 0-126,0 0-16,0 0 46,6-1 17,0-1 1,1 1 0,-1-1-1,0 0 1,0 0-1,-1-1 1,1 1-1,0-1 1,-1-1-1,1 1 1,-1-1-1,0 0 1,0 0-1,-1 0 1,1-1-1,-1 0 1,0 1-1,0-2-16,15-19-3,-1 0-1,-1 0 1,0-5 3,4-11 59,-2-2 1,-1 0 0,8-36-60,12-32 237,-23 72-142,1 1 0,2 1 0,2 1 1,1 1-1,1 0 0,2 2 0,18-19-95,9 5 106,-35 34 3,-1-1 0,0 0 1,6-10-110,-1 2 197,-16 19-195,-1-1 0,1 1 0,-1-1 0,1 0 0,-1 0 0,0 0 0,-1 0 0,1-1 0,-1 1 0,0-1 0,0 1 0,0-1 0,-1 0 0,1 0 0,-1 0 0,0-3-2,-3-2 37,2 8 157,0 2-5,0 0-170,-4 3-39,-52 38 29,-45 42-9,79-63-13,1 2 0,1 0 0,1 1 0,2 1 0,-14 23 13,-14 37-128,-20 57 128,-25 51-24,56-134-179,24-42 274,24-42-6,0-1-44,-2-1 1,-1 0-1,-2-1 1,5-23-22,-4 15 19,2 0 0,12-26-19,9-17-41,-25 55-15,2 1 1,0 1-1,2 0 1,1 0-1,0 1 1,1 1 0,7-7 55,64-85-207,-57 88 503,-15 16-269,-11 7 33,-2 2 164,0 0-16,-15 15-229,13-13 15,-20 19-5,-6 7-157,0 1 0,2 1 0,-7 13 168,28-38 46,0 0-1,0 0 1,-1-1 0,1 1-1,-1-1 1,0-1-1,0 1 1,-2 0-46,2-1-61,4-2 115,-15 19 39,10-17-82,16-17-63,31-44 68,-2-1 1,6-18-17,-30 51-10,0-1 12,-1 0 1,4-15-3,-9 23-36,2-1 0,-1 2 1,11-15 35,-18 31-53,16-24-18,-3 3 95,-14 21 144,6-12 32,-5 11-166,-1 1-53,0 1 0,-1-1 1,1 1-1,0 0 0,0 0 0,0-1 0,0 1 1,0 0-1,0 0 0,0 0 0,1 0 0,-1 0 0,0 0 1,1 0-1,-1 0 0,0 1 0,1-1 0,-1 1 0,1-1 1,-1 1-1,1-1 0,-1 1 0,1 0 0,-1 0 0,1-1 1,0 1-1,-1 0 0,1 1 0,-1-1 0,1 0 1,1 1 18,22 10-40,-12-2 36,-9-5-2,1 0-1,-1 0 1,0 0 0,0 0 0,0 1 0,-1-1 0,1 1 0,-1 0 0,2 5 6,2 3-19,5 12 8,0 0-1,-2 1 1,0-1-1,0 12 12,-3-15 25,0 0 0,1 0 0,1-1 0,0 0 0,2-1 0,9 13-25,-4-10-54,-1 0 0,-1 0 0,7 20 54,-19-38 8,0 1 1,-1-1 0,1 1 0,-1 0 0,-1-1 0,1 6-9,-1-6 12,1 0 0,-1-1 0,1 1 0,0-1 0,0 1 0,2 4-12,4 16 208,-6-19-155,0 0 0,0 0-1,0 0 1,1 0 0,0 0 0,2 2-53,-4-7-6,0-1 0,0 0 14,0 0 15,0 0 6,0 0-3,0 0-4,4-4-15,-1 0-1,0 0 1,0 0-1,0-1 1,0 0-1,-1 1 1,0-1-1,0 0 1,0 0-1,-1 0 1,1 0-1,-1-1 1,0 1-7,1-14 161,0 0 0,-2 0 0,0 0-161,3-121 87,-3 138-99,-12-36-33,1 12-43,8 18 74,0 1 0,1-1 0,0 1 0,0-1 0,0 0 0,0-7 14,-3-22 39,-2 1 0,-9-28-39,15 63 194,1 1-5,-1-2-197,0 1 0,0-1 0,0 1 0,0-1 0,0 0 0,0 0 0,1 1 0,-1-1-1,1 0 1,-1 0 0,1 0 0,-1 1 0,1-1 0,0-1 8,-4-14-244,1 14 252,1-1 0,-1 0 0,0 1 0,0 0 0,0 0 0,0 0 0,-1 0 0,0-1-8,2 3-40,1-1 0,-7-15 31,-9-8 2,-8-12 159,21 31-148,1 1 1,0-1-1,-1 1 0,0 0 1,-1 0-1,1 0 1,-1 1-1,0-1 1,0 1-1,0 0 1,0 1-5,-88-62-128,45 36 91,46 29-33,-37-27 153,32 20-97,0 1-1,0-1 1,1 0 0,0 0-1,-3-6 15,-5-4-43,13 15-43,1 2-6,-3-12-6,5 10 77,-1 1 0,1-1 0,0 0 0,-1 0 0,1 1 0,0-1 0,0 1 1,0 0-1,0-1 0,0 1 0,0 0 0,0 0 0,1 0 0,-1 1 0,0-1 0,1 0 0,-1 1 0,0 0 0,1-1 0,-1 1 0,0 0 0,1 0 0,-1 0 0,1 1 0,-1-1 0,0 1 21,13 0 24,-1 1-1,0 0 1,0 2 0,0-1-24,6 3 71,-1 1 0,1 1 0,-1 1 0,-1 0 1,11 8-72,-1-3 83,-23-13-84,0 1 0,-1 1 0,1-1 0,-1 1 0,0-1 0,1 1 0,-1 1 0,-1-1 0,1 0 0,0 1 0,-1 0 1,0 0-1,0 0 0,0 0 0,0 0 0,1 5 1,4 4 36,-1 0 1,0 1 0,-1 0-1,-1 0 1,0 1 0,2 11-37,-7-22 208,0 4-267,1-7 83,-1 1 0,0-1-1,0 0 1,0 1 0,0-1 0,-1 1 0,1-1 0,0 1 0,0-1 0,-1 1 0,1-1 0,-1 0 0,0 2-24,-1-2 26,1 1 1,-1-1-1,0 0 1,1 0-1,-1 0 1,0 0-1,0 0 0,0 0 1,0 0-1,0 0 1,0-1-1,0 1 0,0-1-26,-1 1-2,0-1 0,0 1 0,0-1 0,0 1-1,0-1 1,0 0 0,0 0 0,0-1-1,0 1 1,0 0 0,0-1 0,1 0-1,-1 0 1,0 0 0,-2-1 2,-36-25-18,13 7 19,21 15-5,1-1 1,-1 0 0,1-1-1,1 1 1,-1-1-1,-4-7 4,-12-13 27,7 14 7,-16-17-32,24 21-20,6 7-74,1 2-10,0 0 18,0 0 22,0 0 70,0 0 11,0 0-48,0 0 10,33 25 157,-16-9-161,-1 0 0,0 1 0,-1 1-1,-1 0 1,-1 1 0,-1 0 0,0 1 0,-2 0-1,0 1 1,6 20 23,-3 0-25,6 37 25,6 22-40,-19-77 175,-1 0 0,-1 1 0,-1-1 0,-1 1-1,-1 15-134,3-2 0,-3-27-1,-1-8-6,0-2 2,0 0 10,0 0 9,0 33 154,0-25-117,-1 0-1,0 0 1,0 0 0,-1-1 0,0 1-1,0 0 1,0-1 0,-1 1 0,-1-1-1,-2 6-50,-6 6-81,-1 0 1,-1 0-1,-1-1 81,-26 37-17,-1-5 44,31-38-15,0 0 1,1 0-1,-5 10-12,-7 10 166,-1-1 1,-3 1-167,-25 33 21,23-31-174,-1-1 0,-15 13 153,-11 11 481,38-35-510,0 0 1,1 2-1,2 0 0,0 1 0,2 0 1,0 1-1,-3 15 29,-41 95 152,39-85-152,15-49-12,2-2 2,0 0 20,0 0 70,1-11-65,1 0 0,0 0-1,1 0 1,0 0 0,1 0 0,1-2-15,5-16-12,-1 3-16,1 1-1,1-1 1,2 2-1,0 0 0,1 0 1,2 2-1,0 0 1,1 0-1,2 2 1,3-4 28,41-45 50,-53 61 105,-6 5-48,-16 3-67,6 1-37,0 1 1,0-1 0,-1 1 0,1 1-1,1-1 1,-1 1 0,0 0-1,1 0 1,-1 0 0,1 1-4,-55 44-28,12-8-13,-40 33 45,16-14-76,64-52 70,-1 1 0,1 0 0,1 1 0,-6 7 2,-10 11 46,19-22-56,1 0-1,-1-1 1,1 1-1,0 1 1,1-1-1,0 0 0,-1 1 1,2-1-1,-2 6 11,-4 10-121,-9 25 227,15-41 11,1 3-86,0-5-25,-8 20 18,4-8-24,1-1 0,-2-4 2,4-7 4,1-3 12,0 0 36,0 0-2,0 0-48,0 0 0,-26-1 139,24 0-140,0 0-1,0 0 1,0 0-1,0 0 1,0 0-1,0-1 1,0 1-1,0-1 1,1 1-1,-1-1 1,0 0-1,1 1 1,-1-1-1,1 0 1,0 0-1,0 0 1,-1-1-3,0-2 0,-1-1 1,1 0-1,0 0 1,0 0-1,1 0 1,0-1 0,0 1-1,0-6 4,0-1 1,0 1 0,2-1 0,0 1 0,0 0 0,3-12-5,13-61-260,-16 83 195,11 0-35,-10 1 96,-1 1 0,1 0 0,0 0 0,-1 0 1,1 0-1,0 0 0,-1 0 0,1 1 0,0-1 1,-1 0-1,1 1 0,-1-1 0,1 1 0,0 0 0,-1 0 1,1-1-1,-1 1 0,0 0 0,1 0 0,0 1 4,2 2 11,0 0-1,0 0 1,0 0-1,-1 1 1,0-1-1,0 1 0,1 1-10,3 7 8,-1 1-1,1 0 0,-2 0 0,4 15-7,25 142 88,-32-160-106,-2-7 5,1 0 0,0 0 0,0 0-1,0 0 1,1 0 0,-1 0-1,1 0 1,0 0 0,0-1-1,2 3 14,-3-4-69,-1-2 28,0 0 26,23 3 544,-18-5-505,-1 0 0,1 0-1,-1 0 1,0 0 0,0-1-1,0 1 1,0-1-1,0 0 1,-1 0 0,1-1-1,-1 1 1,0-1 0,0 1-1,0-1 1,0 0-1,-1 0 1,1 0 0,0-3-24,6-14-30,0 0 0,-1-1 0,1-12 30,3-4 36,0 5-35,1 2 0,1-1 0,2 2 0,12-18-1,-16 30 5,1 0 1,0 2 0,1-1 0,1 2 0,1 0-1,0 1 1,1 0 0,1 1-6,23-12 47,2 2 0,1 1 0,34-10-47,-16 6-147,31-6 317,-17 0 35,-75 31-230,3 0 19,0-1 0,0 0 0,0-1 0,-1 1 0,1-1 1,-1 1-1,0-1 0,0 0 0,2-3 6,-5 6-1,5-3-15,7-5 12,1-1 4,-6 5 21,-1-1-1,0 0 0,0 0 0,-1 0 0,0-1 0,0 0 0,0 0 0,0 0 1,-1 0-1,0-1 0,0 0 0,-1 0 0,0 0 0,0-1-20,1-1 4,2-5-3,0 0 1,-2-1-1,1 1 1,-2-1-1,0 0 1,0-1-1,-1-6-1,-2 17 1,0 0 1,-1 0-1,1 1 0,-1-1 0,0 0 0,0 0 0,0 1 0,-1-1 0,0 1 0,1-1 0,-2 1 0,0-3-1,-40-58 515,15 23-521,13 20 55,11 16-100,-1-1 0,1 1 1,0-1-1,1 0 0,-1 0 0,1-1 0,1 1 0,-2-7 51,-41-97 43,28 5-132,14 80 104,2 1 0,0-1 0,3-21-15,0-22 156,-9 38-339,-12-59 154,-4 36 29,20 44-11,-1 1 23,-1 4 4,1 1-1,-1-1 0,0 0 1,0 1-1,0 0 0,0 1 1,-1-1-1,0 1 0,0 0 1,0 0-1,0 1 0,0-1 1,-1 1-16,-21-10 130,11 5-186,-1 1 0,1 0 1,-1 2-1,-1 0 1,-14-1 55,0-1-100,15 2-52,10 2 175,0 1 1,1 0 0,-1 0-1,0 0 1,0 1-1,-1 0 1,1 0-1,-5 2-23,4 0-22,0 0 0,0 1 0,0 0 0,1 0 0,-1 1 0,1 0 0,0 0 0,0 1-1,0 0 1,0 1 0,1 0 0,0 0 0,0 0 0,1 1 0,-1 0 0,2 0 0,-4 5 22,5-7 50,-7 12-52,0 0 1,1 0-1,1 1 0,1 1 0,1-1 0,0 1 1,-2 15 1,-15 38 17,9-35 49,-8 20 112,-6 30-178,16-51-109,9-27 93,0 0-1,1 1 0,0-1 1,0 1-1,1-1 0,0 7 17,2-11-27,-1 0 0,0 0 0,0 0-1,0 0 1,-1 0 0,0 0 0,0 0 0,0-1 0,0 1 27,-12 33-43,6 3-33,5-27 76,-3 30 41,-5 11 96,9-52-100,-36 80 92,14-22-151,19-49 6,0 1 0,0-1-1,1 0 1,0 1 0,1 0-1,1 1 17,1-9 0,0-1-1,0 1 0,0 0 0,-1-1 0,1 1 0,-1-1 0,0 1 0,-1-1 0,1 0 0,-1 0 0,-2 4 1,2-5 2,1-1 0,1 1 0,-1 0 0,0 0 0,1 0 0,-1 1 0,1-1 0,0 0 0,-1 2-2,-23 48 136,23-49-157,0-1 0,1 0-1,-1 1 1,1-1-1,-1 1 1,1-1-1,0 1 1,0 0-1,0 0 1,1 0-1,0-1 1,-1 1-1,1 0 1,1 0 0,-1 0-1,0-1 1,1 4 21,-1 35 31,-1-13 8,7 7 67,-4-22-251,1 1 0,1-1-1,3 10 146,-1-9 0,2 0 0,19 30 151,-25-43-59,-2-2-61,39 28 5,-36-27-225,1 0 1,0 0 0,0 0-1,0-1 1,-1 0-1,1 1 1,0-1 0,0-1-1,0 1 1,0 0 0,0-1-1,1 0 189,3-1-1379,13 0-8834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06.188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180 1108 816,'4'-1'273,"13"-2"-189,-1-1 0,1-1 0,-1-1-1,0 0 1,-1-1 0,1-1 0,-1 0 0,-1-1-1,1-1 1,-2 0 0,1-1 0,-1 0-84,0-2 91,0-1 0,-1 0 0,0-1 0,-1 0 0,-1-1 0,0 0 0,-1-1 0,-1 0 1,1-5-92,21-55 2259,22-42-2259,-10 27 474,-27 62 142,1 1 1,2 1-1,0 0 1,5-2-617,12-18 267,2-4-717,-16 24 366,-1-2 0,-1 0-1,9-21 85,-20 37 19,1 0-1,0 1 0,1 0 0,1 0 1,0 1-1,1 1 0,0 0 0,0 0 0,1 2 1,1-1-1,-1 2 0,11-5-18,-22 11-8,1 1-1,-1 0 1,1 0 0,-1 0 0,1 0-1,0 0 1,-1 1 0,1-1-1,0 1 1,-1 0 0,1 0-1,0 0 1,0 0 0,1 0 8,23-2 111,-12-2-20,-1 1 0,1 0 0,0 1 1,-1 0-1,1 1 0,0 1 0,3 1-91,-15-1 8,0 1 0,-1 0 0,1 0 0,0 0 0,-1 1 0,1-1 0,-1 1 0,1-1 0,1 2-8,-2-1-6,1 0 1,0 0-1,0 0 0,1-1 0,-1 1 1,0-1-1,0 0 0,1 0 0,2 1 6,5 2-44,1 1 0,-1 1 0,-1 0 0,1 0 0,-1 1 0,0 0-1,0 1 1,-1 0 0,0 1 0,4 5 44,-2-2 93,-1 0-1,0 1 1,0 0-1,-2 1 1,1 0-1,-2 1 1,0 0-1,-1 0 0,0 0 1,-1 0-1,-1 1 1,0 0-1,-1 0 1,-1 0-1,-1 0 1,0 1-1,-1-1 1,-1 0-1,-1 9-92,-1-14 64,0-1-1,-1 1 1,0-1-1,-1 1 1,0-2-1,-1 1 1,0 0-1,0-1 1,-6 6-64,-26 44 271,-21 39-289,14-25 132,32-53-89,-1-1-1,-1 0 1,-1-1-1,-6 6-24,2-3-18,-9 12-172,-2-2 0,-15 10 190,32-29-18,-2-1 0,0 0 1,0-1-1,-1-1 0,0-1 0,-14 6 18,-165 43 458,174-49-480,0 1 0,0 0 0,1 2 0,0 0 0,0 1 1,2 1-1,0 1 0,0 1 0,1 1 0,1 0 0,1 2 1,0-1-1,-4 9 22,11-15 45,-1-1 1,0 1 0,-1-1 0,1-1-1,-2 0-45,-2 2 52,-6 4-75,17-13 20,3-2 42,-30 16 2,20-12-20,0 0-1,0 0 0,-1-1 0,1 0 1,-1-1-1,0 0 0,1-1 0,-1 0 0,0-1 1,0 0-1,0 0 0,0-1 0,0-1 1,1 0-1,-1 0 0,1-1 0,-4-2-20,-25-5 95,31 8-140,1 0 0,0 0-1,-1 0 1,1-1-1,0 0 1,0-1 0,0 1-1,-2-3 46,5 4-10,0-1-1,0 1 0,1-1 0,-1 0 1,1 0-1,0 0 0,0 0 1,0 0-1,0-1 0,0 1 0,1-1 1,0 0-1,-1 0 0,2 0 0,-1 0 1,0 0-1,1 0 0,-1 0 1,1-1-1,1 1 0,-1 0 0,0-1 1,1 1 10,0-3 80,-1 1 0,1 0 1,1 0-1,-1-1 0,1 1 1,0 0-1,0 0 0,1 0 1,0 0-1,0 0 0,0 0 1,1 0-1,0 0 1,0 1-1,0 0 0,1 0 1,0-1-81,2-1 57,0 0 1,1 1 0,-1 0 0,1 0 0,0 0 0,1 1 0,0 0 0,0 0 0,0 1-1,0 0 1,5-1-58,37-11-317,1 2 0,0 2 1,11 1 316,-53 10 57,8-4-15,1-1-1,-1 0 1,-1-1-1,1-1 1,-1 0-1,0-1 1,3-4-42,70-42-51,-71 40 43,0 0 0,-1-1 0,0 0 0,-2-1 8,19-23-1,-3-1-1,-1-1 1,9-19 1,-31 49 20,0 1 1,1 0-1,10-9-20,-1 0 47,44-50 77,63-69 261,-116 130-395,-1 1 0,0-2 0,-1 1-1,0-1 1,2-6 10,-3 8 1,-4 6-41,-1 0 0,1 0 0,0 0 0,0 0 0,1 0 0,-1 0 0,0 1 0,1-1 0,-1 1 0,1-1 40,-1 1-223,12-10 187,-9 3 53,-3 6-6,-1 0 1,1 0-1,-1-1 0,1 2 0,0-1 1,0 0-1,0 0 0,0 0 0,0 1 1,0-1-1,0 1 0,1 0 0,-1 0 1,1-1-12,-1 2-15,-2 0 18,0 0 5,0 0 0,9 43 0,-9-37 18,0 0 1,0 0-1,-1 0 1,0 0 0,-1 0-1,1 0 1,-1 0-1,0-1 1,0 1 0,-1-1-1,0 1 1,0-1-1,0 0 1,-1 0 0,1 0-1,-1-1 1,0 1-1,-1-1 1,1 0 0,-1 0-1,0 0-26,-62 66 0,35-41-75,0-2 0,-17 9 75,18-13 58,1 0-1,1 3 1,-4 5-58,-23 32-3,3 3 1,-40 64 2,88-123 0,0 0 1,-1 0-1,0 0 0,-1-1 1,1 0-1,-1 0 0,-49 48 14,47-46 8,0 0 1,-1-1 0,1 0 0,-1-1-1,-9 4-22,-18 13 36,10-8-166,-35 13 53,57-27 148,-11 4-595,21 0 270,18 3 259,-10-6 11,-1 1 0,0-2 0,1 0 0,-1 0 0,1-1 0,-1-1 1,1 0-1,-1-1 0,1 0 0,-1-1 0,0 0 0,7-3-16,19-10-72,0 0 0,-1-3 0,4-4 72,-36 20 23,50-29 89,48-38-112,-84 54 15,-1-2 1,-1 0 0,0-1 0,-1 0 0,-2-2 0,6-8-16,0-1-4,3 0-1,15-15 5,27-17 150,-36 36-1,-1-1-1,1-5-148,-25 27-43,5-10 33,2 1 14,-9 11 16,-2 3 16,0 0 48,0 0 1,0 0-41,0 0-28,-41-20-83,33 12 77,-6-14-11,14 15 2,1 3 0,-2-8 95,1 0 0,1 0 0,-1 0-1,2 0 1,0 0 0,0 1 0,1-1 0,1 0 0,0 1 0,4-9-96,22-37 242,-29 54-188,-1 3-2,0 0-48,0 0-14,0 0-3,0 0 2,0 0-2,-12 9 1,-113 67-32,107-63 165,6-9-89,12-4-33,0 0 0,-1 0 0,1 0 1,0 0-1,0 0 0,0-1 0,-1 1 1,1 0-1,0 0 0,0 0 0,0-1 0,0 1 1,-1 0-1,1 0 0,0 0 0,0-1 1,0 1-1,0 0 0,0 0 0,0-1 0,0 1 1,0 0-1,0 0 0,0 0 0,0-1 1,0 1-1,0 0 0,0 0 0,0-1 0,0 1 1,0 0-1,0 0 0,0-1 0,0 1 1,0 0-1,0 0 0,0-1 0,0 1 0,1 0 1,-1 0-1,0 0 0,0-1 0,0 1 1,0 0 0,3-7 0,-1 2-3,0 0 1,0 0-1,1 0 1,0 0 0,0 1-1,0-1 1,1 1-1,-1 0 1,1 0 0,3-3 2,32-37-94,-36 41 36,-3 3 18,0 0 26,0 0 76,1 0-60,-1 1 1,0 0 0,0-1 0,0 1 0,0 0-1,-1-1 1,1 1 0,0-1 0,0 1 0,0 0-1,0-1 1,-1 1 0,1-1 0,0 1 0,-1-1-1,1 1 1,0-1 0,-1 1 0,1-1 0,0 1-1,-1-1 1,1 1 0,-1-1 0,1 1-1,-1-1 1,1 0 0,-1 1 0,0-1 0,1 0-3,-24 21-1,3-2 31,-1-2 1,0 0 0,-2-1-1,1-1 1,-2-1 0,0-2-1,-17 7-30,28-16-206,30-13-121,6-3 363,16-11-16,-21 14-26,-1 0 0,0-2-1,0 0 1,2-3 6,-57 68 202,-40 46-3,53-55-191,22-37-10,1 0 0,-1 0 1,0-1-1,-1 1 0,1-1 0,-4 3 2,6-7-11,0 1-1,1-1 0,-1 1 1,1-1-1,0 1 0,0-1 1,0 1-1,0 0 0,-1 2 12,-2 8-31,-58 145-22,54-137 70,-5 11 57,1 0-1,1 1 1,3 1 0,-4 24-74,-1-18-331,12-38 325,-5 14 44,-26 42 209,31-55-179,0-2 4,-5 8-69,5-7-11,0 1 1,-1-1-1,1 0 0,-1 0 0,0 1 1,0-1-1,0-1 0,0 1 0,0 0 1,-2 1 7,-18 14-63,14-10 104,-1 0 1,0-1 0,-1 0 0,1-1 0,-1 0 0,-10 4-42,-11 6 91,-24 5-336,15-7 234,-63 29 129,77-33-716,57-26 690,27-23 614,14-5-706,-11 8 101,11-12-101,31-36-44,-3-4 0,26-36 44,-59 62 60,13-6-60,58-55 325,-118 105-29,-9 9-270,-1 0 0,0-1-1,0 0 1,-1 0 0,-1-1-1,0-1 1,1 0-26,-9 11 20,10-28-80,2-28 150,-12 31-93,0 25-10,0 2 7,-4-19 84,-1 7-70,-9-36 44,14 45-105,-1 1 0,0-1 0,0 0 1,0 1-1,0-1 0,0 1 0,0-1 0,0 1 0,-1-1 1,0 1 52,1 0-271,1 2 210,0 0 66,0 0 23,0 0 132,0 0-29,5 2-220,8 8-144,7 23 213,-20-32 22,16 45 53,-9-18 172,-6-26-13,-1-2-2,0 0-159,0 0 26,0 0 7,0 0-36,0 0 2,-9 2-25,0 0 0,0-1 0,0 0 0,-1-1 1,1 0-28,5-1-7,0-1 0,0 0 1,0 0-1,0-1 1,0 1-1,1-1 1,-1 0-1,1 0 1,0 0-1,-1 0 1,2-1-1,-1 1 1,-1-2 6,-17-18-154,-29-47-113,49 68 279,1 2-1,0 0 2,0 0-2,0 0-10,0 0-51,0 0-52,0 0-147,0 0 0,0 0 129,3 2 118,0-1 1,-1 1 0,1-1-1,0 1 1,0 0 0,-1 0-1,1 0 1,-1 0 0,0 1-1,0-1 1,2 2 1,48 61 68,-34-43 34,-17-20-101,1 0 0,-1-1-1,1 1 1,-1 0 0,0-1-1,1 1 1,-1 0 0,0 0-1,0 0 1,0 0-1,-1 0 1,1 1 0,0-1-1,-1 0 1,0 0 0,1 0-1,-1 0 1,0 1 0,0-1-1,0 0 1,0 2-1,0 8 90,0-1 1,0 0-1,-1 0 0,-1 1 1,0-1-1,0 0 0,-1 0 1,0 0-1,-1-1 0,0 1 1,-1-1-1,0 0 0,-1 0 1,0 0-1,0-1 0,-1 0 1,-3 3-91,8-10 204,2-2-122,0 0-397,0 0-1424,0 0-1408,0 0-4227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30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 1705 1080,'0'0'673,"0"0"182,0 0 705,0 0 116,0 0-239,0 0-57,0 0-9,0 0-54,0 0-202,0 0-159,0 0-431,0 0-100,0 0 14,0 0 49,0 0 167,0 0-10,0 0-203,0 0-38,0 0 48,0 0-42,0 0-220,1-6-76,32-111 1740,-12 50-724,9-62-1130,-12 20 550,-2 45-256,-10 45 40,0 0 0,-2-1 0,1-11-334,-1-5 202,2-1 0,2 1-1,1 0 1,3-5-202,-2-2 65,2-27-65,-3 16-6,27-119 310,-20 114-314,-1 21 12,8-20 115,-14 34-71,1 0 1,1 1-1,1 0 0,15-20-46,-16 25-5,2-1-31,0 0 1,-2-1-1,2-6 36,3-9-16,-9 21 32,-1 0-1,0 0 1,-1 0 0,0-1-16,-5 13-7,2-1 1,14-16 5,-16 19-2,0-4 6,17-38 68,-2 17-95,-13 23 64,-2 2 6,0 0-10,0 0-6,1 15 4,0-9-41,-1 0 1,1 0 0,-1-1 0,0 1-1,0 0 1,-1 0 0,1-1 0,-1 1-1,-1 0 1,0 3 6,-25 59 113,19-50-98,0 1 0,-4 17-15,9-19-28,-1 0 1,-1-1 0,-1 1-1,0-1 1,-1 0 0,-1-1-1,0 0 1,-6 7 27,5-7-7,0 0-1,1 0 1,1 1 0,0 0 0,1 0 0,1 0-1,-3 14 8,2-6-4,-2 0 0,-1 0 0,-4 6 4,-4 7 50,1 2 0,-9 35-50,12-36 10,-23 48 116,20-52-219,-10 34 93,-11 38 200,16-44-314,-31 112 175,31-77-63,13-60-6,-2 27 8,10-61-4,0-1 0,0 1-1,0-1 1,0 1 0,-1-1 0,1 1-1,-1-1 1,1 0 0,-1 1 0,0-1-1,0 0 1,0 0 0,0 1 0,-1-1-1,0 1 5,-3 6-6,0-1-1,0 1 1,1 0 0,0 0-1,1 2 7,1-6-9,0-1-1,0 0 1,1 0-1,0 1 0,0-1 1,0 1-1,1-1 1,-1 3 9,0 3-24,0-8 86,1 0 3,-3 6-50,3-6-7,0-2 2,0 0-14,0 2-2,0 10 4,-2 20 4,2-29 4,-1-1 1,-7 31-152,7-31 133,1-2 8,0 0 22,0 0 1,0 0-22,0 0 6,0 0 44,0 0 3,0 0-46,0 0-12,0 0 0,0 0 0,0 0 0,1-3 2,23-78-17,-19 63-8,0 0 1,1 0 0,1 1 30,6-23-4,-1-1 0,-1 0 0,3-39 4,-9 53 6,7-22 38,2 1 0,15-34-44,20-59 38,-41 117-42,2-11-23,3 1-1,0 0 1,4-3 27,34-68 17,-47 95-13,4-9-23,-1 0-1,0 0 1,2-18 19,3-8-19,44-108 489,-32 91-352,-16 44-167,-1 0 0,0-1 0,-2 0 0,1-3 49,13-30 660,-19 50-672,7-20-4,-3-3-99,-4 16 84,2 0 0,-1 0 0,2 1 1,-1-1-1,1 1 0,0 0 0,1-1 0,0 0 31,13-21-2,-13 27-4,-2 1-34,6-20 36,1-26 119,-9 45-1160,0 3-2782,0 0-10307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2"/>
    </inkml:context>
    <inkml:brush xml:id="br0">
      <inkml:brushProperty name="width" value="0.2" units="cm"/>
      <inkml:brushProperty name="height" value="0.4" units="cm"/>
      <inkml:brushProperty name="color" value="#E6E6E6"/>
      <inkml:brushProperty name="tip" value="rectangle"/>
      <inkml:brushProperty name="rasterOp" value="maskPen"/>
    </inkml:brush>
  </inkml:definitions>
  <inkml:trace contextRef="#ctx0" brushRef="#br0">80 162 3416,'0'-1'46,"0"1"1,0-1-1,0 1 0,1 0 0,-1-1 1,0 1-1,0-1 0,0 1 1,0-1-1,0 1 0,0-1 1,-1 1-1,1-1 0,0 1 1,0 0-1,0-1 0,0 1 1,0-1-1,-1 1 0,1 0 1,0-1-1,0 1 0,-1-1 1,1 1-1,0 0 0,0-1 1,-1 1-1,1 0 0,-1 0 0,1-1 1,0 1-1,-1 0 0,1 0-46,-10 12 3304,-1 3-2788,3-4-187,8-10-293,-1 0 1,1-1-1,-1 1 0,1-1 0,0 1 1,-1 0-1,1-1 0,0 1 0,0 0 1,-1 0-1,1-1 0,0 1 1,0 0-1,0 0 0,0-1 0,0 1 1,0 0-1,0 0 0,0-1 1,0 1-1,0 0 0,0 0 0,0-1 1,1 1-37,4-1-57,0-2 1,0 1-1,0 0 1,0-1-1,0 0 1,1-1 56,13-7 46,-2 0 0,1-1 0,-2-1 0,1 0 1,-2-1-1,0-1 0,0-1 0,-1 0 0,0-2-46,0 2 62,-14 15-30,0 0-1,1 0 1,-1 0-1,0 0 1,1-1-1,-1 1 1,0 0-1,0 0 1,1 0-1,-1-1 1,0 1-1,0 0 1,1 0-1,-1-1 1,0 1-1,0 0 1,0-1-1,0 1 0,1 0 1,-1-1-1,0 1 1,0 0-1,0-1 1,0 1-1,0 0 1,0-1-1,0 1 1,0 0-1,0-1 1,0 1-1,0 0 1,0-1-1,0 1 1,0 0-1,0-1 1,0 1-1,0 0 1,-1-1-1,1 1 1,0 0-1,0-1 1,0 1-1,-1 0-31,-17 0 295,-26 15-90,32-7-111,1 0 1,0 1 0,0 1-1,1-1 1,0 2 0,1-1-1,0 1 1,-5 11-95,2-7 251,9-10-285,0 0 1,0 0-1,1 1 1,0-1-1,0 1 1,0-1-1,0 1 1,1 1 33,1-7-5,0 0 1,1 1-1,-1-1 1,0 0-1,0 1 1,0-1-1,1 0 1,-1 0-1,0 1 1,0-1-1,1 0 1,-1 0-1,0 1 1,1-1-1,-1 0 1,0 0-1,1 0 1,-1 0-1,0 1 1,1-1-1,-1 0 1,0 0-1,1 0 1,-1 0-1,0 0 1,1 0 0,-1 0-1,1 0 1,-1 0-1,0 0 1,1 0-1,-1 0 1,0 0-1,1 0 1,-1-1 4,24-5-205,21-17-49,3-7 251,-1-2 0,29-28 3,-55 43 11,17-18 34,-38 35-19,1 0-1,-1 0 1,0 0-1,0-1 0,0 1 1,1 0-1,-1 0 1,0-1-1,0 1 1,0 0-1,0 0 1,1-1-1,-1 1 0,0 0 1,0-1-1,0 1 1,0 0-1,0 0 1,0-1-1,0 1 0,0 0 1,0-1-1,0 1 1,0 0-1,0-1 1,0 1-1,0 0 0,0-1 1,0 1-1,0 0 1,-1 0-1,1-1 1,0 1-1,0 0 1,0-1-1,0 1 0,-1 0 1,1 0-1,0-1 1,0 1-1,0 0 1,-1 0-1,1 0 0,0-1 1,0 1-1,-1 0 1,1 0-1,0 0 1,-1 0-1,1 0 0,0 0 1,0-1-1,-1 1-25,-14-3 875,14 3-1116,-9-1 243,0 1 1,0 1-1,-1 0 1,1 0-1,0 1 1,1 0 0,-1 1-1,0 0 1,1 0-1,-1 1 1,1 0-1,0 1 1,0 0-1,1 0 1,0 1 0,-7 6-3,-6 5 146,1 2 1,0 0-1,2 1 0,0 1 1,-9 14-147,19-22 80,1-1-1,0 1 1,1 0 0,0 0-1,2 1 1,-1 0 0,1 0-1,0 8-79,-8 22-433,12-43 422,0 0 1,-1 0-1,1 0 1,0 1-1,0-1 1,0 0-1,0 0 1,0 0-1,0 1 1,0-1-1,0 0 1,1 0-1,-1 0 1,0 0-1,1 1 0,-1-1 11,3 6-76,27-26 12,-9 3 63,0-1 1,-1-1-1,-1 0 1,0-2-1,2-5 1,51-50-89,-63 66 129,0 0 1,0-1-1,-1 1 0,0-1 1,-1-1-1,0 0 1,-1 0-1,0 0 1,0 0-1,-2-1 1,2-4-41,-6 15 15,1 1 0,-1-1 0,0 0 0,0 0 0,1 0 0,-1 0 0,0 0 0,0 0 0,0 0 0,0 0 0,0 1 0,0-1 0,0 0 0,0 0 0,-1 0 0,1 0 0,0 0 0,0 0-1,-1 1 1,1-1 0,-1 0 0,1 0 0,-1 0 0,1 1 0,-1-1 0,1 0 0,-1 1 0,0-1 0,1 0 0,-1 1 0,0-1 0,1 1 0,-1-1 0,0 1 0,0-1 0,0 1 0,1 0 0,-1-1 0,0 1 0,0 0 0,0 0 0,0 0 0,0-1 0,0 1 0,0 0 0,1 0 0,-1 0 0,-1 0-15,-4 0 35,0 1 1,-1-1-1,1 1 1,0 0-1,-1 0 1,-1 2-36,-3-1-6,0 1 0,0 1 1,0 0-1,0 0 0,0 1 0,1 0 1,0 1-1,0 0 0,1 1 1,-6 5 5,5-3-39,0 0 0,1 1 0,0 0 0,1 1 1,0 0-1,1 0 0,0 0 0,0 1 1,2 1-1,-1-1 0,1 1 0,1-1 1,-2 14 38,5-7-4735,1-19-2114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3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1 3768,'22'41'363,"-18"-33"1450,-4-8 312,0 0-202,-2-10 1016,-4 16 1637,-1 10-996,5-5-4668,2-5 1118,1-1-1,0 1 0,0 0 1,0-1-1,1 0 0,1 5-29,-2-9 240,0 2 0,2 9-188,-2-10-32,1 1 0,4 7 51,-4-7 264,0 0 3,33 83 386,-29-69-469,0 0 0,1 0 0,0-1 0,2 0 0,8 13-255,-16-28 255,2 3 3,4 8-182,1 0-1,-2 0 1,1 0-1,-2 1 1,0 0-1,0 0 1,-1 1-1,2 13-75,-5-23 5,0 1 0,0-1 0,0 0 0,1 0 0,-1 1 0,1-1 0,0 0 0,1-1 0,0 3-5,10 18 77,5 15 41,-14-30-111,-1-1-1,0 1 0,0 0 0,0 9-6,-1-7 22,1 1 0,0-1 0,0-1 0,1 1 0,1 0 0,0-1-1,0 0 1,6 7-22,-6-9 17,3 3-18,-1-1 1,0 1-1,-1 0 1,5 11 0,10 24-141,-21-45 147,1 2 1,12 30-134,-4-18 133,-7-12 20,0 0 1,27 58 98,-16-34-125,7 46 120,-12 78-245,-7-137 137,-1 0-1,-1-1 1,0 1 0,-2 3-12,-1 11 22,2 0 0,1 1 0,1-1 0,3 27-22,-1-47 1,-1-6-1,-1 1 1,0 0-1,0-1 1,0 1-1,0-1 0,0 1 1,0-1-1,-1 1 0,1 0 1,-1-1-1,0 1 1,0-1-1,0 0 0,0 1 0,-3 15 2,3-11-5,-1 0 1,0 0-1,-1 0 0,1 0 0,-1-1 1,-1 1-1,1-1 0,-1 0 1,-3 4 2,6-8-8,0 0 0,0 0 0,0 1 0,0-1 0,1 0 0,-1 1 0,0-1 0,1 0 0,0 1 1,-1-1 7,1 1 4,0 0 0,-1 0 0,0 0 0,1 0 0,-1 0 1,0-1-1,0 1 0,-1 0 0,1-1 0,-1 2-4,-15 24 140,15-24-140,-1 1 0,1-1-1,0 1 1,1 0 0,-1-1-1,1 1 1,0 0 0,0 0 0,1 2 0,-1-5 26,1 0 1,-7 20-19,6-19 7,-1 0 3,-54 93-52,54-92 39,-3 6-4,-5 21-15,9-28-60,-7 15 4,-24 42 214,23-29-194,6-18 54,0-1 0,-1 0 1,0 0-1,-1 0 0,0-1 1,-3 4-5,6-12 6,-11 16 68,11-16-16,-38 85-126,10-26 115,29-60-14,0 2-40,-1 1 0,0-1 0,-1 0 0,1 0 0,-1 0 0,0 0 0,0 0 0,0 0 1,-1 0 6,-10 15 92,12-16-104,0-1 4,-4 7 8,3-6 5,-5 2 11,6-3 57,2-2-18,0 0-132,0 0-7,0 0 88,0 0 13,0 0-50,0 0-9,0 0 4,0 0 0,0 0-12,0 0 7,0 0 28,0 0 10,0 0 12,1-4 5,16-56 24,-15 52-35,17-38 4,97-226 779,-108 254-551,-1 3-197,0-1 1,1 2-1,1-1 1,7-8-37,-11 16 73,1 0 0,-2-1 0,1 0-1,-1 0 1,0 0 0,0-1 0,1-5-73,20-45 71,3 12-261,-21 34 214,0 1 1,-1-1 0,-1 0-1,0 0 1,-1-1 0,2-12-25,1-14 90,0-29-90,6-32 202,-8 65-172,1-14-65,-1 0 0,-3-37 35,-1 84 8,-6-21 14,2 12-27,1 1 1,1-1-1,-1 0 0,2 1 1,0-10 4,0 15-14,0-1 0,0 0 1,-1 0-1,0 0 0,0 0 1,-2-6 13,-14-14-191,14 23 188,1 1 0,-1-1 1,1 1-1,0-1 1,0 0-1,0 0 0,0 0 1,1 0-1,-1-3 3,-37-119 388,21 45-552,13 30 170,5 43 3,-1-1-1,1 1 1,-1 0-1,-1 0 1,1-1-1,-1 1 1,-1 0-1,1 1 0,-2-1 1,1 0-1,-1 1 1,0 0-1,-1-2-8,1 4-10,1 0 0,0-1-1,0 0 1,0 0 0,0-4 10,-10-18 34,-22-50-138,34 76 237,-1-3-124,-1 0 0,1 1 0,-1 0 0,0-1-1,0 1 1,0 0 0,-1 0-9,-21-31-86,22 28-64,-7-11 307,2-1 0,-5-14-157,12 31-220,1 0 227,0 1 1,0 0-1,0 0 0,0 0 1,0-1-1,0 1 0,0 0 1,-1 0-1,1 0 0,-1 0 0,1 0 1,-1-1-1,1 1 0,-1 0 1,1 0-1,-1 0 0,0 0 0,0 1 1,1-1-1,-1 0 0,0 0 1,0 0-1,0 1 0,0-1 1,0 0-8,-26-32-165,17 20 209,-17-28-343,23 29 272,3 9 31,1 0 1,-1 0-1,0 0 0,0 0 0,1 0 1,-2 1-1,1-1 0,0 0 0,-1 1 1,1-1-1,-1 1 0,-1-3-4,-1 2 9,2 0 13,-18-27-101,19 27 14,-4-6 179,4 7-3430,1 2-3609,0 0-3773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45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75 2336,'40'54'2147,"-76"-73"838,55 15 4938,86-6-7105,-64 13-546,14-1-135,50-7 740,-96 4-812,68 2 310,-45 0-219,-23-2-59,-1 1 0,1 1-1,0 0 1,0 0 0,-1 0-1,5 2-96,-9-2 91,0 0-1,-1-1 1,1 0-1,0 0 1,0 0-1,0 0 0,0-1 1,3 0-91,15-2 107,35 2-96,-31-1 107,1 2 0,-1 1 0,0 1 0,3 2-118,-8-2 146,0 0-1,0-2 1,0 0 0,0-1 0,9-3-146,3-3-4,-26 4 0,1 1 0,-1 1 0,0 0-1,1 0 1,0 0 0,-1 1 0,1 0 0,-1 0 0,1 1 0,1 0 4,1 0 16,1-1 1,-1 0-1,1-1 0,-1 0 1,1-1-1,8-2-16,-5 3 80,17 5 0,-16-5-69,47-2 25,-58 3-3,17 0 0,1-1 0,-1-1-1,1-2 1,-1 0 0,0-1-1,1-1-32,-19 5 64,0 0 132,8-1-137,1 0 0,0 1-1,0 0 1,0 1-1,5 0-58,35-2 79,124-13-133,-175 15 54,1-1 1,-1 1 0,1 0 0,-1 0 0,1 0-1,-1 0 1,1 0 0,-1 0 0,1 1-1,-1-1 1,0 0 0,1 1 0,-1-1-1,1 1 0,5 1 3,-1 0 0,0 0-1,0-1 1,0 0 0,1 0-1,-1-1 1,1 1 0,-1-1-1,4-1-2,27 2 19,-22 0 5,0-1-1,0 0 1,0-1 0,6-2-24,-20 3 37,13-6-333,-12 4 259,24-3 35,120-16 408,-137 20-399,-4 1-5,-1-1 1,1 1-1,-1 1 1,1-1-1,0 1 0,-1 0 1,1 0-1,-1 0-2,59 5-64,-45-8 37,-1 0 34,0 1 0,1 0 0,9 1-7,50-3 218,-75 3-238,19-2-4,20-1 27,-14 1 15,-1 0 0,23 3-18,-3 1 276,-40-2 1,-29 0-103,-4-1-190,11 1 14,0 0 0,-1 1 0,-15 2 2,7 6-4,18-6-10,0 0 0,0-1 0,0 0 0,0 0 0,0-1 0,-6 1 14,-7 1 0,0-3 0,-13-3-44,-1 1-1,-18 3 45,10 0-23,39-2 25,0 1 0,0 0 0,-1 0 0,1 1 0,0-1-1,0 1 1,0 0 0,-1-1 0,1 1 0,0 1 0,0-1 0,0 0-2,-8 4 11,1-1 1,-1-1 0,0 0 0,0 0 0,0-1 0,0-1 0,-7 1-12,-17 2 83,0 2 1,0 1-1,-5 4-83,37-10 6,-1 0-1,0 0 0,-1 0 1,1-1-1,0 1 0,0-1 1,0 0-1,0 0 0,0-1 1,0 1-1,0-1 1,0 0-1,-1 0-5,-9-2-19,0 1-1,0 0 1,0 1-1,-5 1 20,-70 7-119,-12 1 58,70-5 60,22-2 12,1 0-1,0-1 0,-1 0 1,1 0-1,-8-1-10,-8-1 25,0 2 0,-1 1-1,1 1 1,0 1 0,-7 3-25,16-4-29,-9 1 25,0-2 1,-17-1 3,22 0 21,0 0-1,1 1 1,-1 1 0,-15 3-21,18-2 10,1-1 0,-1 0 1,0-2-1,-12 0-10,13 0 0,-100-6 204,-7 8-184,113 0-70,6-1 39,0 0 0,0-1 0,0 1 0,0-1 0,0 0 0,0 1 0,0-1 0,0-1 0,0 1-1,0 0 1,1-1 0,-3 0 11,-53-4-116,-50 1 116,106 4-49,-54-3 40,46 1 11,5 1 0,0 0 0,0 1 0,1 0 0,-1 0 0,0 0 0,0 0 0,0 1 0,0 0-2,-10 0 2,12-1 26,-25-2-3,19 0-30,3 1 1,0 0 0,0 0 1,0 0-1,-1 1 1,1 0-1,-4 1 4,-37-1 40,43 0 2,-10 0 11,-7 0-55,10 1-20,-1-1 0,1-1 0,0 0-1,-5-1 23,-40 7-94,13-5 96,40 0-29,-4 0 92,15 0-543,89-6 352,15 7 52,-101-2 77,1 2 0,0-1-1,-1 2 1,2 0-3,37 3 16,151-11-117,-149 6 4,362-6 606,-327 8-836,-61 0 315,-1-2 0,1-1 0,18-2 12,-32 2 2,0 0-1,0 1 1,1 0-1,4 2-1,-7-1-5,0 0 0,-1-1 0,1 0-1,0-1 1,0 0 0,0 0-1,2-2 6,18-3 64,1 2-1,0 1 0,-1 1 0,1 2 0,26 2-63,11 0-60,-39-6 111,-24 3-40,-1 0-1,1 0 1,0 1-1,-1-1 0,1 1 1,0 0-1,1 1-10,29 2 176,1-1 0,23-3-176,-9 0 263,-48 1-288,1-1 3,115-9-31,-102 9-33,-1 0-1,1 0 1,14 2 86,4 1 92,5-10 100,-26 8-182,-10 0 36,12 0 30,37-2-92,-22 2 4,59 2 74,-81-1-69,-5-1 4,46-6-17,-45 5 28,-1 1 0,0 0 0,1 1 1,-1-1-1,0 0 0,1 1 0,-1 0 0,0 0 0,1 0-8,23 4-7,-15-6 5,0-3 0,-9 3-10,-3 1 1,8-3 258,1 0-3509,-9 3-10825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51.4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532 1718 4400,'0'0'1344,"0"0"-56,0 0-224,0 0-108,0 0-208,0 0-111,0 0-233,-1-5-112,-8-32 676,-1 0-1,-2 0 1,-4-4-968,-2-8 1030,-7-31-1030,22 65 357,1 0-1,0 0 0,0-16-356,1 6 502,-2-1-1,-2-8-501,1-9-12,4 36 63,-1 0 1,1 1-1,-1-1 1,0 0-1,0 1 1,-1-1 0,0 1-1,0-1 1,-1 1-1,1 0 1,-4-6-52,-3-20-23,5 19 111,-1 1 1,0-1-1,-1 1 0,-3-4-88,5 11 104,1-1 0,0 0-1,1 0 1,-1 0 0,1 0-1,0-1 1,0 1 0,1-4-104,-1 3 56,1 1 0,-1-1 0,0 0 1,0 1-1,-1 0 0,0-1 0,0 1 1,-1 0-1,1 0-56,-11-18-117,6 5 191,0-2 0,1 1 0,-4-19-74,5 15 17,-1 0 0,-7-12-17,-8-25 15,-6-4 4,18 44 60,1-2 0,0 1 0,2-2-79,-16-39-2,18 51-18,0-1 0,0 1 1,2-1-1,-1 0 0,2-1 1,-1-3 19,2 11 8,1 0 1,-1 1-1,-1-1 1,1 1 0,-1 0-1,0-1 1,0 1-1,0 0 1,-1 0-1,0 0 1,0 1 0,0-1-1,-1 0 1,-1-1-9,3 4-34,-5-15 15,1 0-1,1-1 0,0 0 0,1 0 1,1-6 19,-16-25 161,3-32 280,16 62-687,0 17 268,0 2 68,0 0 35,0 0 62,3 5-142,-1 0 1,1 1 0,-1-1-1,0 1 1,-1-1 0,0 1 0,1 2-46,-2-8 0,8 42 22,3 1 109,1-1-1,3 0 0,1-1 1,4 5-131,5 22 43,-20-51-85,1 0 1,1-1-1,7 16 42,15 39 144,-13-39-144,-7-14 0,-1 0 0,0 0 0,-2 1 0,2 9 0,7 31 6,-11-37-2,2 0 0,1-1 0,0 1 0,1-2 0,10 17-4,-14-27 47,-1 0 1,1-1-1,-1 1 1,-1 0-1,0 1 1,-1 1-48,9 35-245,28 52 311,-36-95-60,3 5-18,-1 1-1,0-1 0,-1 1 1,0 0-1,0 0 0,-1 0 1,0 0-1,-1 0 0,0 3 13,0 27 59,1 0 0,2-1-1,9 38-58,-12-71-38,3 13-91,-1-1 1,0 1-1,-1 10 129,-2-21 118,1-1-1,0 1 1,1 0-1,0-1 1,2 6-118,3 14-568,-6-25 590,2 7 30,0 0 0,-1 0 1,0 1-1,0 4-52,-1-11-25,-1-1 3,1 14 69,1-19-30,-2-2-10,0 0 1,0 0 0,0 0-1,-1 0 1,0 0 0,-1-4-8,-11-64 199,5 18-120,-9-30-79,-19-86 458,29 143-430,-2 1 0,-1 0 1,-5-7-29,3 7 261,2 0 1,-2-10-262,3 11-63,0 0-1,-1 1 1,-13-22 63,17 35-22,0 0 0,2 0 0,-1-1 0,1 0 0,1 0 0,0 0 0,1-3 22,-4-21 72,-1-1 0,-10-27-72,17 64 6,-12-22 2,-3 7-7,12 10-4,-1-6-3,-7-21 108,2 0-1,-2-14-101,9 40 0,0-1-1,-1 1 1,0 0 0,0 0-1,-1 0 1,0 0 0,0 0 0,0 1-2,0 0 0,1 0 0,0 0-1,0-1 1,1 1 0,-2-6 2,-2-10 92,4 15-108,0 1 0,1-1 0,0 1 0,0-1 0,0 0 0,0-4 16,0-5-22,0 1 0,-2-1-1,-2-9 23,1 10 140,2-1 0,-1 0-1,1-11-139,2 21 133,-1-1 1,0 1-1,0-1 0,-1 1 0,0 0 0,0 0 0,0-1-133,-1 1 54,1 0-1,0 0 1,1 0-1,0 0 1,0 0-1,0 0 1,0 0-54,1 4 13,0-10-44,0 9-7438,0 3-3614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3:55.6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2220 4400,'-12'-27'283,"10"22"1131,-7 0 172,4 2 6093,-1 2-7504,0-1 0,0 0 0,0-1 0,0 1 1,1-1-1,-1 0 0,1-1 0,0 1 0,0-1 0,0 0 0,0 0 0,1-1 0,0 1 0,0-1 0,0 0 0,0 0 0,1 0 0,0-1 0,0 1 0,-1-2-175,-3-11 185,1-1 0,-5-17-185,7 19 174,-1 0 0,0 1 0,-2 0 0,-6-13-174,0 1 349,1 0 1,2-1 0,1-1 0,-1-8-350,-4-15 337,4 12-165,1-1 0,-1-35-172,-8-35 108,15 102-90,2 5 44,-1-36 12,0-11-74,-3-32 58,3 55-18,0-1-1,2 1 0,1-10-39,1 8 24,-2-3-22,3-77 40,7 38-62,-5 18 23,-1 0 394,7-27-397,-1 28-226,-7 31 162,1 0-1,2 0 1,0 1-1,8-18 65,2-25 156,12-2-180,-19 38 327,-7 22-353,0-1 0,1 1 0,-1 0 0,1 0 0,1 1 0,2-6 50,26-39 71,-22 34 74,0 0 0,1 1-1,9-10-144,2-3 56,-16 19-42,0 1-1,1 1 1,0-1 0,1 1-1,1-1-13,10-13 16,-9 10-12,-7 10 18,16-21-150,-9 9 243,-10 14-114,0 0 0,0 0 0,0 0 0,0 0 0,0 0 0,0 0 0,0 0 0,0 0 0,0 0 0,0 0 0,0 0 0,0 0 0,0 0 0,0 1 0,0-1 0,0 0-1,1 0 1,-1 0 0,0 0 0,0 0 0,0 0 0,0 0 0,0 0 0,0 0 0,0 0 0,0 0 0,0 0 0,0 0 0,0 0 0,0 0 0,0 0 0,0 0 0,1 0 0,-1 0 0,0 0 0,0 0 0,0 0 0,0 0 0,0 0 0,0 0 0,0 0 0,0 0 0,0 0 0,0 0 0,0 0 0,0 0 0,0 0 0,0 0 0,0 0 0,1 0 0,-1 0 0,0-1 0,0 1 0,0 0 0,0 0 0,0 0 0,0 0 0,0 0 0,0 0 0,0 0 0,0 0-1,-10 31 19,-28 65 59,29-75-50,0 0-42,-1 0 0,-2 0 0,0-1 0,0-1 0,-7 7 14,-7 14-31,-40 55-58,50-75 92,10-13 0,-1 1 0,1 1 0,1-1 0,0 1 0,0 0 0,0 1 0,1-1-1,1 1 1,0 0 0,-1 5-3,-43 201 450,46-211-462,-14 96-50,10-68 74,-21 97-80,24-122 60,0 0 1,1 0-1,0 1 0,1-1 0,-1 0 0,2 0 1,0 6 7,0-2-10,-1 0 1,0-1 0,-1 1-1,0 0 1,-1 0 0,0-1-1,-1 4 10,-1 11-7,2 1 1,1 0-1,1 0 0,2 16 7,0 17-6,9 37 183,-10-55-198,-1-36 19,0-1 0,0 1 1,0-1-1,1 1 0,0-1 1,0 1-1,1-1 0,0 0 1,0 0-1,0 0 0,2 3 2,31 63 36,-33-63-17,-4-5-17,9 14 43,66 100 272,-72-115-342,2 3 31,-1 1 0,1-1 0,1 0 0,-1 0 0,1 0 0,3 3-6,-6-6-16,1 1 4,1 0 4,51 67 390,16 56-35,-63-117-340,9 18 46,-13-21-50,-19-25 11,3 0-64,2 4 97,0-1 0,2 0 0,0 0-1,0-1 1,1-2-47,2 5 6,-19-33 20,-47-82-85,51 86 44,3 10 51,2-1 0,2-1 1,1 0-1,1-1 1,2-1-1,1-4-36,3 1-71,2-1-1,2-23 72,0 16 33,-7-41-33,6 65-9,0-1 1,2 0-1,0 0 0,2 1 1,1-4 8,2-23 23,-4 39-28,1 0 0,0 0-1,0 0 1,2 0 0,-1 1 0,1-1 0,4-8 5,3-7-59,-1-1 1,-1 0-1,-2-1 1,2-22 58,-1 11 208,9-30-208,-3 26 167,17-34-167,6 0-72,-35 76 107,4-17 5,-1 7-40,-1 0 0,2 1 1,-1-1-1,6-8 0,-4 9 4,-1-1-1,0 0 1,-1 0 0,2-6-4,3-3 67,13-21 8,16-58 144,-37 97-246,-1 0 8,0 0 18,0 1-1,0 0 1,0 0 0,1 0-1,-1 0 1,0-1 0,1 1 0,0 0-1,-1 0 1,1 0 0,0 0-1,0 0 1,0 0 0,1 1 0,-1-1-1,1-1 2,4-5-1,-4 6 12,-2 2 69,7-16 117,22-9-1367,-8 9-3173,-8 5-9270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4:01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52 1976,'0'0'993,"0"0"102,0 0 386,0 0 54,0 0-191,0 0-51,0 0-10,0 0-91,0 0-351,0 0-152,0 0-274,0 0-48,0 0 65,0 0 25,0 0 39,0 0 33,0 0 78,0 0-77,0 0-396,0 0-97,0 0-2,0 0 75,0 0 292,0 0 14,0 0-250,0 0-68,0 0-26,0 0 40,0 0 166,0 0-6,0 0-190,0 0-34,0 0 38,0 0 48,0 0 148,0 0-2,0 0-158,0 0-48,0 0-44,0 0 6,0 0 54,0 0 26,0 0 48,0 0 62,0 0 198,0 0-24,0 0-323,0 0-116,0 0 42,0 0 202,0 0-21,0 0-288,3 4-42,6 10 203,0-1 1,-1 1-1,-1 0 1,0 0-1,-1 1 0,-1 0 1,0 0-1,-1 0 1,-1 1-1,1 3-57,-1-5 106,1-1 1,1 0-1,4 9-106,-5-13 17,0 0 1,-1 0-1,0 0 0,0 0 1,0 6-18,3 15-66,-1 6 188,-5-30-98,1 0 1,-1 0-1,2 0 1,-1 1-1,1-1 1,0 0-1,0 0 1,1 0-25,14 48 100,-16-51-92,11 18 138,2 27-98,-14-45-26,8 38 12,13 32 144,-14-51-152,0 1 0,-1 0 0,-2 0 0,0 1 0,0 13-26,-4-33 4,0 14 3,0 1 0,2 0 1,0-1-1,2 1 0,1 2-7,-2 9-2,-2-20 5,0 1-1,0 0 1,1 0-1,2 4-2,-3-9 17,0 0 1,0 0-1,-1-1 0,1 1 0,-2 0 1,1 0-1,-1 3-17,0 0-7,0 0 1,1 0-1,1 1 1,0 7 6,1 0-22,-1-1 0,-1 1 0,-1-1 0,-2 16 22,-6 58 328,-3-1-445,-2-16 235,11-63-52,2-3-49,-1 0 0,1 1 0,0-1 0,1 1 0,0-1 0,0 8-17,0 13-55,-3 0 0,0-1 0,-2 1-1,0-1 1,-10 24 55,12-30 125,3-12 19,-13 28-73,6-19-71,-11 13-6,17-28-28,-9 31-124,8-26 182,0-1 0,-1 1 0,1-1 0,-2 0 0,1 0 0,-1 0 0,-4 6-24,1-2-47,6-9 60,0 1 1,-31 55-20,22-32-42,-16 38 44,25-63 24,0 2 0,-3 7-14,2-6-1,-19 53 59,20-54-71,-1-1 1,-4 5-9,4-5-50,2-2 1,-9 27 38,-8 22-40,11-37-94,12-35 66,15-58-2,-18 68 73,2 1 0,0 0-1,6-11 24,27-58 32,-38 80-32,9-19-31,1-1 1,1 2-1,1-1 1,0 1 0,3-1 30,8-8 78,-14 17-70,-1-1 0,0 0 0,0 0 0,-1-1-1,-1 0 1,0 0 0,0-1 0,0-5-8,71-210 35,-61 184 9,-1-1 0,1-19-44,-2 1 5,13-50 55,-24 104-23,-1 5-32,-1 0 0,0 0 0,0 0 0,-1-1 0,1 1 0,-1 0 0,0 0 0,0-2-5,-1 0 0,1-1 0,-1 1-1,0-1 1,0 1 0,-1 0 0,0-3 0,-4-22 21,7 8 1,-1 8-20,0 0 0,0 1 0,-3-7-2,-7-44 64,7 38-68,-1 1-1,-2-1 1,-7-18 4,2 3-46,-4-2 183,5 21-258,3 8 143,0 0-1,-1 0 1,-8-11-22,11 19-7,1-2 0,0 1 1,0 0-1,1-1 1,0 0 6,3 9-3,-19-66-108,19 65 124,-1-1 1,-21-43 235,15 33-270,1-1 0,0 0 0,2 0 0,-1 0-1,2-1 1,-1-2 21,0-5 38,-2 1 0,-1 0 0,0 0 0,-3-3-38,-17-30-107,3 3-14,23 49 101,0-3 25,0-1 1,-1 1-1,1 0 0,-1 0 0,0 0 0,-1 0 0,1 0 0,-1 0 0,0 1 1,0-1-1,-1 1-5,-17-34-34,19 31 131,-1 1 1,1 0-1,-1 0 1,-1 0 0,1 0-1,-1 0 1,0 0-98,2 4 168,2 2 9,0 0-116,0 0-5,0 0 96,0 0-150,0 0-698,0 0-2960,0 0-11161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4:05.5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20 904,'0'0'1145,"0"0"141,0 0 540,0 0-62,0 0-808,0 0-173,0 0 98,0 0 42,0 0 50,0 0-77,0 0-377,0 0-62,0 0 135,0 0 7,0 0-127,0 0-100,0 0-272,0 0-56,0 0 48,0 0 53,0 0 166,0 0 51,0 0 45,0 0-38,0 0-212,0 0-58,0 0-20,0 0-2,0 0-2,0 0 62,0 0 238,0 0-6,0 0-276,0 0-17,0 0 208,-5 5-4,-23 24-280,18-19 113,0-1 0,1 1 0,0 1 1,1-1-1,0 2 0,1-1 1,0 1-1,0 0 0,-3 12-113,5-15 7,1-1-1,-1 1 1,0-1-1,-1 0 1,0 0-1,-1 0 1,1-1-1,-2 1-6,7-7-7,-4 3 28,1 0 0,1 1-1,-1-1 1,1 1-1,-1 0 1,1 0-1,-2 4-20,-6 20 8,-13 52 13,11-29-10,11-45 33,-1 0-1,0 1 1,-1-1 0,1-1-1,-3 3-43,-19 42 206,24-50-166,-12 28 132,4-7-122,-13 23 8,20-42-54,0 1 0,1-1-1,-1 1 1,0 0-1,1 0 1,0-1-1,0 1 1,0 0 0,0 4-4,-4 12 7,0-8 33,0 1 0,1 0 0,1 0 0,0 1 0,0-1 0,1 1 0,1 11-40,-11 140 299,-3 13-267,12-140 32,2 1-1,2-1 1,1 0-1,2 0 1,2 0-1,3 9-63,0-3 176,-1-15-174,-3-13 3,0 0 0,-1 1 1,-1-1-1,0 1 0,-2 0 1,1 7-6,-2-20-9,0 1 1,0-1-1,1 0 1,0 0-1,0 0 1,0 0-1,0-1 1,2 5 8,0-2-13,-1 1 0,0-1 0,0 1 0,-1 0 0,1 0 0,-1 6 13,18 39 248,6 38-442,-21-84 214,-2-2-15,7 9-4,0-1 1,-5-6 34,0 0 0,0 0 0,-1 0 0,1 0 0,-1 0 0,-1 1 0,1-1 0,-1 1 0,-1-1 0,1 1 0,-1 0 0,0 3-36,-1-10 2,3 7 11,12 9-22,4 12-339,-3 3 176,-15-28 174,0-1 0,0 0 0,0 0 0,1 0 0,-1 0 0,1 0 0,0 0 0,0 0-1,0-1 1,0 1 0,0 0 0,0-1 0,0 1-2,3 1 35,-3-1 145,-1-1-164,0 0 0,-1 0 0,1 0 0,-1 1 0,1-1-1,0 0 1,0 0 0,0 0 0,0 0 0,0 0 0,0 0 0,0-1 0,1 2-16,11 12-97,-12-10 95,1 0 0,0 0 1,0 0-1,0-1 0,0 1 1,0-1-1,1 1 0,0-1 1,-1 0-1,1 0 0,1 0 0,-1 0 1,1 0 1,11 11 96,-14-13 104,-1-1-1,0 0-172,0 0-69,0 0 1,0 0 26,0 0 3,0 0-14,0 0-4,0 0-14,1 2 4,9 13 33,-2 0-24,-7-13 37,-1-2 12,0 0 38,0 0 4,0 0-42,0 0-7,0 0 12,0 0-2,0 0-34,-3-7 9,0-1 0,-1 0 1,1 1-1,-1 0 0,-1-1 4,-5-9 15,-8-27-58,14 31 38,-1 1 0,0 0 0,0 1 0,-1-1 0,-1 1 0,0 0 0,-1 1 1,0-1-1,0 2 0,-5-5 5,7 9-2,0-1 0,0 0 0,0 0-1,0 0 1,1-1 0,0 0 0,0 0-1,-1-3 3,-3-6 4,1 0 1,0 0-1,1-1 0,1 0 0,-1-4-4,-22-96 36,8 33-21,17 68-36,-23-67-406,14 40 427,0-1 0,-13-72 168,12 34-17,5 41 4,7 30-158,0 0 0,-1 0-1,-1 0 1,1 1 0,-2-1 3,4 7-34,0 1 1,1-1-1,-1 0 1,1 1 0,-1-1-1,1 0 1,0 1 0,1-1-1,-1 0 1,1-1 33,0-9 4,-1-20-16,0 34-48,1-24 88,11-66 112,-13 87-140,6-17 8,12-61-4,-7 44 408,-5-1-428,-5 35 11,0-1 0,1 1 0,0 0 0,0-1 0,0 1 0,0 0 0,0 0 0,1 0 1,-1 0-1,2-2 5,15-34-7,24-59 159,-41 95-157,-2 1 1,15-26-1,-10 21 20,-1 0 1,0-1-1,0 1 1,0-1-1,-1 1 1,0-1-1,0-2-15,3-13 89,39-123-336,-33 116 249,5-15-112,14-24 110,-17 40-41,-10 22 36,0-1 0,0 1 1,1 0-1,0 1 0,1-1 0,1-1 5,0 0 15,-1 0-1,0 0 1,0 0-1,3-7-14,16-31 435,-22 44-380,-1 1 3,7-6-766,2 8-6063,11 10 5445,-15-8-124,26 12-6690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4:08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2072,'17'47'309,"-14"-37"1238,-3-10 218,0 0-361,-1-8-1226,-6-1 4643,1 8-377,2 12-3249,-8 23-322,10-30-839,1-1 0,-1 0 0,1 1-1,-1-1 1,1 1 0,0-1 0,1 1 0,-1 0 0,1-1-1,-1 1 1,1 0 0,0-1 0,0 1 0,1 0 0,-1-1 0,1 1-1,0 2-33,29 114 1696,6 30-758,-32-126-805,-1 0 1,-1 0-1,-1 18-133,0-14-35,1 1-1,3 16 36,23 63 501,-14-61-369,-4-10 280,6 31-412,-13-47 47,2 1 0,1-1 0,5 13-47,4 12-6,-6-14-13,-4-17 38,0 0-1,0 1 0,1-2 1,1 1-1,3 3-18,-6-7 23,0 1 1,0-1-1,-1 1 0,0 7-23,1 0 43,4 15 5,-4-19-38,1-1-1,0 0 0,5 10-9,7 18-1,-10 20-23,-6-59 39,8 14 43,15 33-52,-23-48 0,0 1 1,25 49-43,-25-50 9,8 16-101,-5-10 119,24 36-94,-28-43 103,1 0-1,0-1 1,-1 1 0,1 0-1,-1 0 1,1 0 0,-1-1-1,1 1 1,-1 0-1,0 0 1,1 0 0,-1 0-1,0 0 1,0 0-1,1 0 1,-1-1 0,0 1-1,0 0 1,0 0-1,0 0 1,0 0 0,0 0-1,-1 0 1,1 0-1,0 0 1,0 2 10,0-3 3,0 1-1,0-1 0,0 0 0,0 0 0,0 1 1,0-1-1,0 0 0,1 0 0,-1 0 0,0 1 1,0-1-1,0 0 0,0 0 0,0 0 0,1 0 1,-1 1-1,0-1 0,0 0 0,0 0 0,1 0 1,-1 0-1,0 0 0,0 0 0,0 0 0,1 0 1,-1 1-1,0-1 0,0 0 0,1 0 0,-1 0 1,0 0-1,0 0 0,1 0 0,-1 0 1,0 0-1,0 0 0,0 0 0,1-1 0,-1 1 1,0 0-1,0 0 0,1 0 0,-1 0 0,0 0 1,0 0-13,-2-6 0,-20-31 26,0 3-26,10 16-1,-24-43 20,25 38-28,2 0 0,0-1 0,2 0 0,0-1 0,2 1 0,0-8 9,-4-12 19,-1 0 1,-2 0 0,-16-37-20,15 46 54,2 0 1,-2-16-55,-1-1 70,-20-28-152,25 56 82,1-4 2,-7-49 62,5 30-56,-2-14-20,2 0 0,0-39 12,-31-61-58,36 124 58,-16-26 56,-8-72 71,26 123-75,1-1 1,0 0-1,0 0 0,1-10-52,1 22 80,0-5 602,0 3-2117,0 2-4945,0 1-5070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4:12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57 509 5112,'32'18'237,"-25"-15"950,-7-3 161,0 0-304,-12-3 2116,-2-1-1857,14 4-1251,0 0 0,-1 0-1,1 0 1,0 0-1,0 0 1,0 0 0,0 0-1,0 0 1,0-1 0,0 1-1,-1 0 1,1 0 0,0 0-1,0 0 1,0 0-1,0 0 1,0-1 0,0 1-1,0 0 1,0 0 0,0 0-1,0 0 1,0-1-1,0 1 1,0 0 0,0 0-1,0 0 1,0 0 0,0 0-1,0-1 1,0 1-1,0 0 1,0 0 0,0 0-1,0 0 1,0-1 0,0 1-1,0 0 1,0 0-1,0 0 1,0 0 0,0 0-1,0 0 1,1-1 0,-1 1-1,0 0 1,0 0 0,0 0-52,6-4 580,1 0 0,-1 0 0,1 0 1,-1 1-1,1 0 0,5-1-580,104-43-14,109-49 1574,-188 86-1415,-31 9-122,1 0-1,-1-1 0,1 0 1,-1 0-1,0-1 0,1 0 1,-1 0-1,-1 0 0,4-2-22,3-6 19,1-1 26,-1 2 0,1 0 0,1 0 0,0 1 0,12-6-45,72-42 195,-63 35-61,1 1-1,1 2 1,0 1 0,16-3-134,-42 17-57,28-10 397,0-1-1,5-5-339,14-4-12,-57 23 32,6 2 96,-4-1-24,-11 2-106,6-1 20,-1-1 1,-213 69 344,204-64-368,0 0 0,1 1 1,0 0-1,0 1 0,0 0 1,-3 5 16,-32 19 66,36-25-46,1 0 0,0 1-1,0 1 1,1 0 0,-1 0 0,-1 4-20,-23 20 95,24-23-34,0 0 1,1 0-1,0 1 1,0 1-62,2-3 10,4-5-4,-12 7 4,6-3-8,-13 12 1,-1-1 0,-1-1 1,-3 0-4,14-10-6,-2 0 1,1-1-1,-1-1 1,1 0-1,-2-1 1,1 0-1,-3-1 6,-32 10-15,36-9 15,1 2 1,0-1-1,0-1 1,0 0 0,-1-1-1,0 0 1,-3 0-1,-31 7 68,4 1 2,8-2 146,-30 11-216,51-17 172,12-2-169,0-1 0,0 0 0,0 1 0,0 0 0,0 0 0,0-1 0,0 1 0,0 0 0,0 1 0,0-1 0,1 0 0,-1 0 0,0 1 0,1-1 0,-1 2-3,0-2 73,-22 6 105,7-3-126,11-2 342,12 2-230,-4-3-62,3 3-93,0-1 1,0 0 0,0 0 0,1-1 0,-1 0 0,1 0-1,0 0-9,12 6 26,-3 0 17,1 2-1,-1 0 1,13 11-43,-8-6-145,-3-2 142,2-1 1,-1-1-1,8 3 3,-20-10 1,76 37 153,-41-22-62,-2 2 0,25 18-92,-44-24 120,0 2 0,14 15-120,-3-2-136,-19-18 162,-1 1 0,0 1 0,-1 0 0,1 3-26,-9-13 7,0 0 1,0 0 0,0 0 0,1 0 0,-1-1-1,1 1 1,0-1 0,0 0 0,0 0 0,1 0-1,-1 0 1,1 0 0,-1-1 0,1 0 0,0 0 0,0 0-1,0 0 1,0 0 0,0-1 0,1 1 0,2-1-8,-5 0-54,26 9-48,37 14 324,-51-16-195,-12-7-19,1 1 1,0-1-1,0 1 1,-1-1-1,1 0 1,0 0-1,0 0 1,3 0-9,-4-1-45,22 11-25,-13-9 259,-15-7 660,2 4-963,-16-10-24,-15-8 108,8 4 2,1-1-1,1-1 0,0-1 1,-5-8 28,0 1-15,26 24 50,-4-4-29,0 1 1,0-1-1,0 1 1,-1 1-1,1-1 1,-2 1-7,0-1-18,1 0 0,-1 0 1,1 0-1,0-1 0,-4-3 18,-61-57 171,69 63-280,-5-10 159,-1 5-34,-2-2-62,-1 0 1,0 1-1,0 0 1,-1 1-1,-2 0 46,-119-60 288,34 17-861,99 49 646,-20-9 177,-21-10-334,40 19 72,-9-14-144,11 14 87,0 0 0,-1 0 0,1 0 0,0 1 0,0-1 0,0 0 0,0 0 0,0 0 0,0 0 0,0 0 1,0 0-1,0 0 0,0 0 0,0 0 0,0 1 0,1-1 0,-1 0 0,0 0 0,1 0 0,-1 0 0,0 1 1,1-1-1,-1 0 0,1 0 0,0 1 69,21-10-4815,-17 9 4119,19-6-12043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25:44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132 76 4576,'7'1'1325,"0"0"1,0-1-1,0 0 1,0 0-1,0 0 1,0-1-1326,74-15 203,-43 8 309,13-3-242,-27 5-68,-1 1-1,1 1 0,16 1-201,45-8 787,-42 4-310,5 3 559,-46 3-949,-2 1-7,0 0-10,0 0-30,0 0 4,0 0 50,-35 0 134,4 2 163,0 0 1,-21 6-392,-4 1-59,-13-3 48,44-5 47,0 1 0,1 1-1,-1 2 1,1 0 0,-8 4-36,23-6 7,0-1 1,-1 1-1,1-2 1,-1 1-1,-6-1-7,2 0 24,-10 2 19,-20 2 0,34-4-117,18-2-117,229-30 250,-151 20-184,-84 11 323,-2 0-138,0 0-32,0 0-6,0 0-42,0 0 0,0 0 22,0 0 25,0 0 76,0 0 7,-45 8-20,8-3-83,5-2 295,-1 3-1,-18 5-301,9 0 44,-43 6-114,78-16 64,1 1 1,-1-1-1,1 1 1,-1 0-1,1 1 0,-5 2 6,0 0-1,9-4-3,2-1 11,0 0 50,0 0 174,0 0-3,0 0-202,0 0-44,0 0 20,0 0 58,0 0 208,0 0 14,0 0-156,0 0-23,0 0 60,0 0-13,2 4-119,18 13-46,-20-16 15,48 54 465,-28-29-376,-1 4-95,-13-19 7,0-1 1,1 0-1,0-1 1,8 9-2,-12-14 0,0 0 1,-1 1-1,0-1 1,1 1-1,-1-1 1,-1 1-1,1 0 1,0 3-1,6 16 42,21 60 452,-27-79-473,-2-1 0,1 0-1,-1-1 1,1 1-1,0-1 1,0 1-1,1-1 1,-1 1-1,0-1 1,1 0-1,0 0 1,0 0-1,0 0 1,0 0-1,1 0 1,1 2-21,-2-4 19,-1 1 0,1 0 0,-1-1 0,0 1 0,0 0 0,1-1 0,-1 1 0,0 0 1,-1 0-1,1 0 0,0 0 0,0 0 0,-1 1-19,11 23 65,-9-16-41,1-4 97,2-3-120,8 19 143,-12-21-136,-1-1 5,0 0-4,0 0 18,2 1 5,0 1-1,0-1 1,0 0 0,0 0-1,1-1 1,-1 1 0,0 0 0,1-1-1,-1 1 1,0-1 0,1 0-1,-1 0 1,1 0 0,-1 0 0,1 0-1,-1 0 1,0-1 0,1 0-32,2-1 4,-1 0 1,1-1 0,-1 0-1,0 0 1,0 0-1,0-1 1,0 1 0,0-1-1,-1 0 1,0 0 0,0 0-1,0 0 1,0-1-1,0 1 1,-1-1 0,2-4-5,3-11 32,-1 1-1,-1-1 1,3-17-32,3-15-128,-9 44 107,0-1 0,-1 0-1,0 0 1,0 0 0,-1-1 21,0-4 49,1 0 0,1 0-1,0 1 1,4-15-49,-3 17-56,-1 6 105,0-1 1,0 1-1,0-1 0,1 1 0,0 0 0,0 0 1,2-2-50,5-11-9,-4 7 9,4-9 2,-9 18 4,2-1 1,13-14-1,-15 17-8,0-1 1,0 1-1,-1-1 0,1 0 0,0 0 0,-1 1 1,1-1-1,-1 0 0,1 0 0,-1 0 1,1 0-1,-1 0 0,1 1 0,-1-1 0,0 0 1,0 0-1,1 0 0,-1 0 0,0 0 1,0 0-1,0 0 0,0 0 0,0 0 1,0 0-1,-1 0 0,1 0 0,0-1 2,0 1 2,0 0-11,1 0 9,0 0 0,-1 1 0,1-1 0,0 0 0,-1 0 0,1 0 0,0 0 0,-1 0 0,1 0 0,-1 0 0,1 0 0,-1 0 0,0 0 0,1 0 0,-1 0 0,0 0 0,0 0 0,0 0 0,0 0 0,0 0 0,0-1 0,-6-1-2,-36-8 126,38 9-122,3 1-2,0 1 1,0 0-1,0-1 0,0 1 1,0 0-1,0-1 0,0 1 0,0 0 1,0 0-1,0 0 0,0 0 1,0 0-1,0 0 0,0 0 1,0 0-1,0 1 0,0-1 0,0 0 1,0 1-1,0-1 0,0 0 0,-7 3-1,6-3-3,-1 0 3,-47 4 20,-9 5-160,44-7 141,-22 0 16,33-2-13,0 0 0,0 1 0,0-1 0,0 1 0,0 0 0,0 0 1,1 1-1,-1-1 0,0 1 0,0-1 0,0 2-3,1-2 6,2-1 1,-9 3-6,-8 3-1,13-4 29,-1 0-1,1-1 0,0 1 1,0-1-1,-1-1 1,1 1-1,-1-1 0,1 1 1,-6-2-29,9 1-52,0 0 31,2 0-8,0 0 6,-2 1 14,-27 17-203,28-17 201,1-1 0,0 1 0,0 0 0,0 0 0,-1 0 0,1-1 0,0 1 0,0 0 0,0 0 0,1 0 1,-1 0-1,0-1 0,0 1 0,0 0 0,0 0 0,1 0 0,-1-1 0,0 1 0,1 0 0,-1-1 0,1 1 0,-1 0 0,1 0 11,4 10 33,14 39-65,-2 1 0,5 30 32,-6-25 20,-6 36 103,-9-89-109,-1-3 36,0 0 12,0 0 2,0 0 8,0 0-60,1 0-1,0 0 0,0-1 1,0 1-1,-1 0 0,1 0 1,0-1-1,0 1 0,-1 0 1,1-1-1,0 1 0,0 0 1,-1-1-1,1 1 0,0-1 1,-1 1-1,1-1 0,-1 0-11,12-19 25,-1 0 0,-1-1 0,-1 0 0,-1 0-1,0-1 1,1-11-25,6-16-42,27-88-13,-36 120 55,-5 13 1,-2-13-18,1 14-23,0 3-10,0 0-12,-13 20-7,-1 7 13,1 0 0,2 1-1,0 1 1,2 0 0,1 0 0,2 1 0,-1 7 56,1-6-2,3-19 11,0 1 0,1 0-1,0-1 1,1 1 0,0 0-1,1 0 1,1 0 0,0 3-9,-1-15 26,0-1 30,13-7 250,7-28-268,-1-1 1,-2-1 0,-2-1 0,4-15-39,8-20 33,-12 22-5,-10 33-27,0 0 0,1 1-1,2-2 0,-7 17-20,-1 2-10,0 0-26,0 0 6,0 0 34,-1 7 14,-1 1-1,1-1 0,-1 0 0,-1 0 1,1 0-1,-2 3 3,-4 10 0,-5 29-177,-7 45 177,6-24-57,-17 69 49,28-124 29,3-15-16,0 0 0,0 0 0,-1 0 1,1 1-1,0-1 0,0 0 0,0 0 0,0 0 0,0 1 0,0-1 1,0 0-1,-1 0 0,1 0 0,0 1 0,0-1 0,0 0 0,0 0 1,0 0-1,0 1 0,0-1 0,0 0 0,0 0 0,0 1 0,0-1 1,0 0-1,0 0 0,0 0 0,0 1 0,1-1 0,-1 0 0,0 0 1,0 0-1,0 1 0,0-1 0,0 0 0,0 0 0,1 0 0,-1 1 1,0-1-1,0 0 0,0 0 0,0 0 0,1 0 0,-1 0 0,0 0 1,0 1-1,0-1 0,1 0 0,-1 0 0,0 0 0,0 0 0,0 0 0,1 0 1,-1 0-1,0 0 0,0 0 0,1 0 0,-1 0 0,0 0 0,0 0 1,0 0-1,1 0 0,-1 0 0,0 0 0,0 0 0,0-1 0,1 1 1,-1 0-1,0 0-5,12-8 89,-3-3-75,0-2-1,-1 1 1,-1-1-1,0 0 1,0-1-1,-2 0 1,0 0 0,0-2-14,4-7 4,27-81 23,-2-8-27,-22 83-122,-11 28-131,-9 16 163,-6 14 67,1 0 1,2 1-1,0 0 1,2 1-1,2 0 1,-2 13 22,-8 34-36,-12 7 116,29-83-63,0-2 95,0 0 3,22-23-79,0-18 5,-2 0 0,-2-1 0,-1-1 0,-3-1 0,0-7-41,33-88-20,-40 115-67,-7 23 83,0 1 1,0 0 0,-1 0-1,1 0 1,0 0 0,0 0-1,0 0 1,0 0 0,-1 0-1,1 0 1,0 0 0,0 0-1,0 0 1,0 0-1,-1 0 1,1 0 0,0 0-1,0 0 1,0 0 0,0 0-1,-1 0 1,1 0 0,0 0-1,0 0 1,0 0 0,0 0-1,-1 0 1,1 0-1,0 0 1,0 0 0,0 1-1,0-1 1,0 0 0,-1 0-1,1 0 1,0 0 0,0 0-1,0 0 1,0 1 0,0-1-1,0 0 1,0 0-1,0 0 1,0 0 0,0 1-1,-1-1 1,1 0 0,0 0-1,0 0 1,0 0 0,0 1-1,0-1 1,0 0 0,0 0 3,-28 43-238,20-31 312,-13 26-107,1 1 1,2 1-1,1 1 0,3 1 0,-10 42 33,-1-20 42,24-61-17,1-3 2,0 0 1,0 0-8,18-36 96,1-1-76,-1-1 0,8-29-40,-7 19 24,-3 13 2,-11 26-23,0-1-1,-1 0 0,0 0 1,-1-1-1,0 1 1,0 0-1,-1-1 0,-1 0 1,0 0-1,0-3-2,-1 1-1,0 10-6,0 3-1,3-6-4,-2 5 11,0-1 0,0 0 0,0 1 0,0-1 0,-1 1-1,1-1 1,0 0 0,-1 0 0,0 1 0,1-1 0,-1 0-1,0 0 1,0 0 0,0 1 0,0-1 0,0-1 1,-16-2 2,1 1 0,-1 1 0,-1 0 0,1 1 0,0 0 0,0 2 0,-7 0-2,0 0-7,20-1 4,-1 1-1,1 0 1,-1 0-1,1 1 1,-1-1-1,1 1 1,-1-1-1,1 1 1,-1 0-1,1 1 1,0-1-1,-1 0 1,1 1-1,-2 1 4,-15 8-10,19-9-4,1-2 2,10 1 14,0 1-1,0-1 0,0 0 0,0-1 1,1-1-1,-1 1 0,0-2 0,0 1 1,0-1-1,7-3-1,18-2 7,-24 5-3,-9 2 16,-20 0-33,1 1 0,0 1 0,-1 0 0,-9 3 13,-21 3 44,11 7-52,28-7-178,23-8-45,5-2 327,19-4 14,-27 5 30,-31 8 26,-6 1-172,11-3-14,1 0-1,0 1 0,0 0 1,-10 6 20,22-10-8,2-2-7,0 0 11,0 0 48,0 0 4,0 0-32,0 0-10,0 0-24,0 0-50,0 0 0,0 0 48,-2 2 14,-5 4-3,0 0 1,1 1 0,-1 0 0,2 0 0,-1 0-1,1 1 1,-1 2 8,5-8-40,1-2 6,0 0 54,0 0 16,33-17 42,-14 4-48,-17 12-26,-1-1-8,7-3-10,-6 4-46,-2 1-21,0 0 74,1 0 0,-1 1 0,1-1-1,-1 1 1,0-1 0,1 1 0,-1 0 0,0-1 0,1 1 0,-1-1 0,0 1 0,0-1-1,1 1 1,-1 0 0,0-1 0,0 1 0,0 0 0,0-1 0,0 1 0,0-1 0,0 1-1,0 0 1,0-1 0,0 1 0,-1 0 0,1 0 7,-2 19-53,2-20 52,-3 17 14,-5 31 53,2 1-1,1 33-65,7-82 120,8-1-96,-9 1-24,1 0 0,-1 0 0,0 0 0,1 0 0,-1 0 0,0-1 0,1 1 0,-1 0 0,0-1 0,0 1 0,0-1 0,1 0 0,-1 1 0,0-1 0,0 0 0,0 0 0,0 0 0,0 1 0,0-1 0,0 0 0,0 0 0,-1 0 0,1-1 0,1-1 0,4-4 12,0 0-1,0 0 0,-1-1 1,0 0-1,-1 0 0,0 0 1,0-1-1,2-6-11,12-27 55,6-7-49,11-19 2,-17 30 59,-17 36-27,-1 2-41,0 0-30,0 0-82,-8 22-17,-88 261 113,94-277 3,0 1 1,0 0-1,1 0 1,0 0-1,1 0 0,-1 0 1,1 0-1,0 0 1,1-1-1,0 1 1,1 5 13,-2-1-2,0-8 2,0 0 0,0 1 0,0-1 0,0 0 0,1 1 0,0-1-1,-1 0 1,1 0 0,1 1 0,-1-1 0,0 0 0,21-36 104,3-18 11,-3-1 1,-2 0-1,0-7-115,17-46 14,-34 97-28,1-3-5,0 0-1,1 0 1,0 0 0,1 1 0,0-1 0,2 0 19,-7 10-108,-1 1 74,0 0 25,-2 4-3,-20 40-68,3 2-1,1 0 1,2 1 0,0 9 80,-13 40 28,-15 18 270,59-141-286,-1 0 0,-1-1 0,-2-1 0,-1 0 0,-1 0 0,3-21-12,-1 7 0,1 8-4,-7 21 45,-1 0-1,0 0 1,-1-1-1,0 1 1,0-9-41,-1 16-195,-2 19 105,-10 29-57,-2-1 0,-4 8 147,2-9 135,2 0 0,-4 25-135,16-59 133,21-50-85,8-60-31,-16 53 18,3 0 1,9-19-36,23-12 51,-47 81-85,-1 2-11,0 0-22,0 0 6,0 0 42,0 0 9,-14-3-32,0 1 38,11 2 4,-1 0 0,1 0 0,-1 0 0,1 0-1,0 0 1,-1 0 0,1 1 0,0 0 0,-1 0 0,1 0 0,0 0-1,0 0 1,0 0 0,0 1 0,0 0 0,0-1 0,0 1-1,0 0 1,-1 2 0,-11 7-63,1-4 34,0 0 1,0-2 0,0 1-1,-5-1 29,18-4-9,1-1 38,0 0 6,0 0-22,0 0 5,0 0 38,0 0 4,0 0-42,0 0-7,0 0 12,0 0 5,-3 0-12,-89 10-64,92-10 42,-1 0 1,1-1-1,-1 1 1,1 0 0,-1 0-1,0 0 1,1 0-1,-1 1 1,1-1-1,-1 0 1,1 0 0,-1 0-1,1 0 1,-1 1-1,0-1 1,1 0 0,-1 0-1,1 1 1,0-1-1,-1 0 1,1 1 0,-1-1-1,1 1 6,3 8-118,21 8 241,-13-12-32,9-1-87,-16-5-15,0 0 0,0 0 0,0-1 1,-1 0-1,1 0 0,0 0 1,2-2 10,-3 2 6,-3 2 5,0 0 12,0 0 6,-3-2-24,-1 0 0,1 0 1,0 0-1,0 1 0,-1-1 0,1 1 0,-1 0 1,1-1-1,-1 2 0,0-1 0,0 0-5,0 1-4,0-1-10,0 1 0,0 0 0,0 0-1,0 0 1,0 0 0,0 1 0,0-1 0,0 1 0,0 0 0,0 1 0,0-1 0,1 1 0,-1-1-1,0 1 1,-1 1 14,-5 3-14,7-4-60,3-2 2,0 0 64,3 1 15,0 1 0,1 0 1,-1-1-1,1 1 1,0-1-1,0 0 0,0 0 1,-1 0-1,1 0 1,0-1-1,0 0 0,0 1 1,0-2-1,0 1 1,0 0-1,0-1 0,0 0 1,0 1-1,0-2 1,0 1-1,0 0 0,-1-1 1,1 0-1,-1 0 1,1 0-1,-1 0 0,0 0 1,1-1-1,-1 1 1,0-1-1,-1 0 0,3-2-7,-3 3 19,-2 2 0,0 0-5,0 0-30,0 0-9,0 0-4,-7 10-26,-2 3 40,0 1 0,1 0-1,1 0 1,0 1 0,1-1 0,1 2-1,0-1 1,1 0 0,0 1 0,2 0 0,0 0-1,0 0 1,2 0 0,0 0 0,1 0 0,0 0-1,2 2 16,1-4 93,0-13 90,7-23 56,-7 12-302,1-3 66,-1-1 0,0 1 0,-1-1-1,0 0 1,-1 0 0,-1 0 0,0 0-1,-1 0 1,0 0 0,-1 0 0,-1 0 0,0-2-3,2 17-6,0-1 0,0 0 0,-1 0 1,1 0-1,0 0 0,0 0 0,0 0 1,0 0-1,0 0 0,0 0 1,0 0-1,0 0 0,-1 0 0,1 0 1,0 0-1,0 0 0,0 0 0,0 0 1,0 0-1,0 0 0,-1 0 0,1 0 1,0 0-1,0 0 0,0 0 0,0 0 1,0 0-1,0 0 0,0 0 1,0 0-1,-1 0 0,1 0 0,0 0 1,0-1-1,0 1 0,0 0 0,0 0 1,0 0-1,0 0 0,0 0 0,0 0 1,0 0-1,0 0 0,0-1 0,-1 1 1,1 0-1,0 0 0,0 0 1,0 0-1,0 0 0,0 0 0,0 0 1,0-1-1,0 1 0,0 0 0,0 0 1,0 0-1,0 0 6,-4 17-60,-2 28 29,4 22-52,-1-8 86,4 35-3,-1-90 6,1 0-2,-1 0-1,0 0 1,0 0-1,0 0 1,0 0-1,-1 0 1,0 0 0,0-1-1,-1 5-3,2-8 60,0 0 20,0 0 32,0 0-8,0 0-62,0 0 2,0 0 56,-6-20 18,-1 1-151,0-1-1,1 0 0,1 0 1,1-1-1,0-8 34,2 13 9,-1 1 0,0 0-1,-1 0 1,-5-12-9,3 12 52,2 0-1,0 0 1,0 0 0,0-12-52,4 11-3,-3 4 3,-15-11-28,13 16 20,4 6-97,1 1-9,-4-7-332,7 28 421,0 1 1,1 0-1,1-1 1,1 1 0,1-1-1,1-1 1,1 1-1,1-1 25,4 12 255,-1 1-1,4 21-254,-11-31 522,-8-34-207,-9-34-232,10 41-79,-5-14 7,-1 0 1,0 0 0,-1 0-1,-1 1 1,-1 1 0,0 0-1,-6-6-11,-1-2 11,2 0 1,-13-25-12,23 39 3,3 7-4,1 0 0,-1 0 0,1 0-1,-1 1 1,0-1 0,0 0 0,-1 1 0,1-1 0,0 1 0,-1 0 0,0 0 0,1 0 0,-2 0 1,2 1-21,2 1-8,0 0-21,0 0-94,0 0-5,0 0 74,0 0 33,3 4 48,24 48 335,-2 1 0,-2 2-1,-3 0 1,12 52-341,-29-97 630,-6-20-431,-5-23-143,1-21-80,-2 0-1,-9-21 25,1 23-279,17 51 193,0 1 32,0 0 1,0 0-52,0 0-2,0 3 40,26 92-124,3-1-1,8 9 192,-26-74 3,-1 8-21,-9-34 11,-1-3 24,0 0 54,1 5 147,0 1 0,1-1 0,-1 0 0,1 1 1,3 3-219,12-3-6,-2-3-51,10-21 30,-18 10 35,-1-1 0,0 0 1,-1 0-1,0 0 0,0 0 0,-1-1 0,0 0 0,1-6-8,1 3 10,22-75-115,-18 54-186,5-34 291,0 28-16,3-4 435,-18 44-420,0 0 1,0 0 0,0 0 0,0 0 0,0 0 0,0 0 0,0 0 0,0 0-1,0 0 1,0 0 0,-1 0 0,1 0 0,0 0 0,0 0 0,0 0 0,0 0 0,0 0-1,0 0 1,0 0 0,0 0 0,0 0 0,0 0 0,0 0 0,0 0 0,-1 0-1,1 0 1,0 0 0,0 0 0,0 0 0,0 0 0,0 0 0,0-1 0,0 1 0,0 0-1,0 0 1,0 0 0,0 0 0,0 0 0,0 0 0,0 0 0,0 0 0,0 0-1,0 0 1,0-1 0,0 1 0,0 0 0,21-39-4,-16 32-17,10-64-40,-15 69-73,0 2 5,0 0 124,0 0 37,23-18-58,-15 11 34,-6 6 34,-2 1-4,0 0-60,0 0-17,-27-1-70,13 1 98,-1 0-1,1 1 0,0 0 1,-1 1-1,1 1 0,0 0 12,-9 3 0,19-2-18,20-2 108,-2-5-94,10-2 11,1 0 0,0 2-1,2 1-6,-25 2 26,-2 0-50,0 0 2,0 0 50,0 0-42,-18-4-453,9 2 480,-1 0 0,1 1 0,-1 0 0,0 0 0,1 1 0,-1 0 0,0 1 0,1 0 0,-1 1 1,-6 1-14,14-2 17,2-1 44,0 0-9,0 0-78,0 0 3,0 0 76,0 0 13,0 0-28,0 0-10,22 8 228,-35-10-292,0 0-1,1 2 0,-1 0 0,0 0 1,0 1-1,0 1 37,-40 1-188,35-2 177,25 0 116,35-1-51,90-20-86,-34 10-437,-101 34 542,-3-5-55,3-10-26,0 0 1,0 1-1,-1-1 0,0 0 0,-1-1 0,-2 4 8,5-9 11,-1 1 0,1-1 1,0 1-1,0 0 0,0 0 0,1 0 0,-1 0 1,1 0-1,0 0 0,0 3-11,-8 20 75,7-22-79,0 1 0,0 0 0,1-1 0,0 1 1,0 0-1,0 0 0,0 4 4,-6 27-84,-5 5 149,9-30-86,-1-1 0,0 1 0,0-1 1,-1 0-1,0 0 0,-2 1 21,1 2-5,0 1-1,1-1 1,-2 13 5,6-24-1,0 3 38,-1 0 0,0 0-1,0-1 1,-1 1 0,1-1 0,-1 1 0,-1-1 0,1 0 0,-1 0 0,1-1 0,-6 5-37,2-2 108,9-10 52,8-14-113,14-52 196,3-26-243,-27 95 1,4-12 9,1 1-1,0 0 1,1 0 0,0 1 0,1-1-1,7-8-9,-6 9 14,-1-1 0,0 0 0,0 0 0,-1-1 0,3-8-14,-9 19-27,12-33-41,-9 24 48,25-30 44,-12 17-126,-15 22 52,5-11 136,1 4-76,5-3-36,-14 23-33,-18 37-51,14-35 109,-74 208-208,41-131 349,22-56-252,14-30 679,1-7-261,2-16-224,6-25-266,9-25 147,3 2 0,9-16 37,-5 31 15,-21 49-62,27-48 145,2 18 106,-18 10-436,-12 20 226,0 1 1,1-1 0,0 1-1,-1-1 1,1 1-1,0-1 1,0 1 0,0-1-1,0 1 1,0 0-1,0 0 1,0-1 0,0 1-1,1 0 1,-1 0-1,0 0 1,1 0 0,-1 0-1,1 1 1,-1-1-1,1 0 1,-1 1 5,1-1 5,-2 1 47,0 0-18,0 0-122,0 0-28,9-6-64,-6 4 189,-6 4 172,-37 26-329,38-27 62,2-1 32,0 0 25,0 0 44,0 0 14,-19 10-41,27-18 9,5-2 3,11-7 32,-22 16 130,-2 1-33,0 0-276,0 0 5,0 0 292,0 0 8,0 0-268,0 0-19,0 0 186,0 0 27,-15-2-86,6 0-25,1 1 0,-1 0 0,0 0 1,0 1-1,1 0 0,-2 1 27,-34 0 227,34-1-203,0 1-1,-1 0 0,1 0 0,-9 3-23,-25 2-474,27-7 606,-37 2-351,29 0 219,22 0 0,-13 6-4,14-6 26,-22 5 8,-32 7 376,54-13-420,2 0-12,0 0-44,0 0 9,0 0 76,0 0 10,-47 3-106,39 0 75,6-2-14,2-1 3,0 0 28,0 0 10,0 0-2,0 0-3,0 0-26,0 0-7,0 0-4,23 26-78,-5-3 124,-10-14-43,0 1 1,-1 0-1,0 0 1,0 1-1,2 6 18,7 15 95,-12-27-100,0 1 0,-1 0 1,0 0-1,-1 1 0,1-1 0,-1 1 1,1 6 4,-2-9 13,0 0 1,-1 0 0,2 0-1,-1 0 1,0-1 0,1 1 0,0 0-1,0 0-13,8 19 7,-7-11-27,-2-6 12,0-1 0,1 1 0,0-1 0,0 0 1,0 1-1,1-1 0,1 2 8,-3-6-7,0 6 3,0 0 0,1 0 0,0 0 0,0 0 0,1-1-1,1 3 5,3 10-12,-6-18-13,2 54 337,-3-47-327,0-6 28,2 0-16,0 1-1,0-1 1,0 1 0,0 0-1,0 0 1,0 0 0,-1 0-1,0 0 1,1 0-1,-1 0 1,0 0 0,-1 0-1,1 2 4,4 14 180,0 7 374,23-40-569,-18 4 26,-1-1 0,0 0-1,-1 0 1,0 0 0,-1-1 0,0 0 0,-1 0 0,0-1 0,-1 0 0,3-10-11,21-48 47,14-27-79,-25 60 21,-15 32 1,0 0-1,0-1 0,0 1 0,-1 0 0,0-1 0,0 0 0,-1-1 11,0 4 0,7-22 144,2 2-248,-8 14 66,0-1 0,-1 1 0,0-1 0,0-5 38,0 9-13,1-1-1,0 1 1,1 0-1,-1 0 1,1 0-1,1 0 1,-1 0-1,2 0 14,-4 5-138,-1 2-784,0 0-2983,0 0-11141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46:00.52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681 1066 2336,'-39'-54'89,"31"44"359,13 16-312,0 1 0,1-1 0,-1 0 0,1 0 0,0-1 0,3 2-136,4 4 36,-11-8-49,-2-3 14,-1-4 70,-6-21-134,-2-1 1,0 1-1,-2 1 0,-1 0 1,-1 0-1,0 1 0,-2 1 1,-1 0-1,-1 1 0,-1 1 63,-4-6 750,13 15-525,0 0 0,-2 0 0,1 1 0,-1 1 0,-1 0 0,-1-1-225,13 9 35,-1 1 0,1 0 0,0-1 0,-1 1 0,1 0 0,0 0 0,-1-1-1,1 1 1,-1 0 0,1 0 0,0-1 0,-1 1 0,1 0 0,-1 0 0,1 0 0,-1 0 0,1 0-1,-1 0 1,1 0 0,0 0 0,-1 0 0,1 0 0,-1 0 0,1 0 0,-1 0 0,1 0 0,-1 0 0,1 0-1,-1 0 1,1 1 0,0-1 0,-1 0-35,0 15 923,16 32 158,-15-46-1067,17 43 459,2-2-1,7 9-472,-13-28 252,0-1 0,2 0-1,0-1 1,1-1 0,8 7-252,-23-26 20,0-2-17,-1 1 0,0-1 1,0 0-1,0 0 1,0 1-1,0-1 0,0 0 1,0 0-1,0 1 0,0-1 1,0 0-1,-1 0 0,1 1 1,0-1-1,0 0 1,-1 1-1,1-1 0,0 0 1,-1 0-4,-100-107 360,80 84-353,0 1 14,-1 0 0,-17-13-21,37 34-5,-1 0 0,1 0 0,-1 0-1,0 0 1,0 0 0,0 1 0,0 0 0,0-1 0,0 1 0,0 0 0,0 0-1,0 1 1,-3-1 5,7 21-379,0-19 345,4 15 112,1 0 0,0 0 1,1 0-1,1-1 0,1 0 0,0-1 1,1 0-1,0 0 0,11 10-78,27 29 327,-8-9-86,-2-2-30,12 20-211,-48-60 20,-1-6 20,-1-1 0,0 1 0,1-1 0,-2 1 0,1-1 0,0 0 0,-1 1 0,0-1 0,0 1 0,-1 0 0,0-2-40,-21-49 141,16 40-90,-6-13-23,-1 1 0,-1 0 0,-2 1 0,0 1 1,-2 1-1,-1 0 0,-8-6-28,-13-9-93,35 39 12,6 0 72,0-1 1,0 1 0,-1 0-1,1 0 1,0 0-1,-1 0 1,1 0 0,0 0-1,0-1 1,-1 1-1,1 0 1,0 0 0,-1 0-1,1 0 1,0 0-1,-1 0 1,1 0 0,0 0-1,0 0 1,-1 0-1,1 0 1,0 1 0,-1-1-1,1 0 1,0 0-1,0 0 1,-1 0 0,1 0-1,0 0 1,0 1-1,-1-1 1,1 0-1,0 0 1,0 0 0,-1 1-1,1-1 1,0 0-1,0 0 1,0 1 0,0-1-1,-1 0 9,1 5 2,0 0 0,1 0-1,-1 0 1,1 0 0,0 0-1,0 0 1,1 0 0,-1 0-1,1 0 1,1 1-2,30 54-320,-11-23 313,9 14-52,-14-26 159,-2 2 1,6 14-101,-20-39 155,-3-7 4,-2-3-118,0-1 0,1 1 0,0-1 0,-1-8-41,0 3 37,0-1-1,-2 0 1,1 1 0,-2 0-1,0 1 1,-3-5-37,9 13 0,0 3 0,0 1 0,0-1 0,1 1 0,-1-1 0,0 1 0,0 0 0,0-1 0,0 1 0,0 0 0,-1 0 0,1 0 0,0 0 0,0 0 0,-1 0 0,1 0 0,-1 0 0,-17-11-238,19 11 235,-1 1 0,1 0-1,0 0 1,0 0 0,-1-1-1,1 1 1,-1 0-1,1 0 1,0 0 0,-1 0-1,1 0 1,0 0 0,-1 0-1,1 0 1,0 0 0,-1 0-1,1 0 1,0 0 0,-1 0-1,1 0 1,-1 0 0,1 0-1,0 0 1,-1 1-1,1-1 1,0 0 0,-1 0-1,1 0 1,0 1 0,0-1-1,-1 0 1,1 0 0,0 1-1,0-1 1,-1 0 0,1 0-1,0 1 1,0-1-1,0 0 1,-1 1 0,1-1-1,0 0 1,0 1 0,0-1-1,0 0 1,0 1 0,0-1-1,0 1 1,0-1 0,0 0-1,0 1 1,0-1 0,0 0-1,0 1 1,0-1-1,0 0 1,0 1 0,0-1-1,0 0 1,0 1 0,1-1-1,-1 0 1,0 1 0,0-1-1,0 0 1,1 1 3,1 8 37,0 1 0,1-1-1,0 0 1,1 0 0,0 0 0,0-1 0,1 1-1,0-1 1,0 0 0,6 6-37,3 10 199,-2-4-103,-11-18-83,1-1 1,-1 1 0,0 0 0,0 0 0,1 0-1,-1 0 1,-1 0 0,1 0 0,0 0 0,0 0-1,-1 0 1,1 0 0,-1 3-14,6 12 67,4 5-170,14 26 600,-23-47-493,0 0 0,-1 0 0,1-1 0,-1 1 0,0 0 0,1 0 0,-1 0 0,0 0 0,0 0 0,1 0 0,-1 0 0,0 0 0,0 0 0,0 0 0,0 0 0,0 0 0,0 0 0,0 0 0,-1 0 0,1 0 0,0 0-4,-1 2-13,0 0 0,1 0 0,0 0 0,0-1 1,0 1-1,0 0 0,0 0 0,0 0 0,1-1 1,0 1-1,-1 0 0,1 0 0,0-1 0,0 1 1,1 0 12,24 71 29,-24-70-23,0 0 0,-1 1 0,1-1 1,-1 0-1,0 1 0,0-1 0,0 1 0,-1 0 1,1-1-1,-1 1 0,0 0 0,-1-1 0,1 1 1,-1 0-7,0 10-95,1-9 107,0 0 0,1 0 0,-1-1 1,1 1-1,1 0 0,-1 1-12,5 29 139,-3-36-236,-1 0 95,0 0-1,0 0 0,0 0 1,0 0-1,0 0 0,0-1 1,0 1-1,0-1 1,0 1-1,0-1 0,0 0 1,0 0-1,0 0 3,39-58 66,-26 37 10,-2-2 1,-1 1-1,-1-1 1,0-2-77,-4 8 24,-1 2 8,-5 11-21,0 1 0,1-1-1,-1 1 1,1 0 0,1-1-1,-1 1 1,0 0 0,1 1-1,0-1 1,0 0 0,2-1-11,7-10 13,-10 12 54,1 0-1,4-5 22,0 0 1,-1-1-1,0 0 0,-1 0 0,0 0 1,1-2-89,-4 4-19,0 2-3,1-1 0,-1 1-1,1 0 1,0 0 0,0 0 0,1 0 0,0 0 0,3-3 22,4-5 32,-5 8 19,-1-1 0,-1 1 0,1-1-1,-1 0 1,0 0 0,0 0-1,-1-1 1,0 1 0,0-1-1,-1 0 1,1 0 0,-1 0-1,-1 0 1,1-4-51,-2 9 235,6-20-359,-2 15 36,0 2 91,-1 0 0,0 1 0,0-1 0,-1 0 0,1-1-1,-1 1 1,-1 0 0,1-1 0,-1 1 0,1-1 0,-2 1-1,1-1 1,0-1-3,-1 5 174,3-16-309,-19-61 146,14 72 20,-1 1 0,1 0 0,-2 0 0,1 0 1,-1 0-1,0 1 0,0-1 0,-2-1-31,-9-13 119,5 2-97,2 0 0,0 0 0,-1-6-22,-16-34-141,10 42 127,-6-9 411,16 21-395,0-1 1,1 1 0,0-1 0,0 0 0,-3-4-3,2 4-5,-6-3 26,9 6 92,-1 1 1,-8-4-151,0-1 0,0 1 0,0-2 0,-6-5 37,5 4-24,1 1 0,-1 0 1,0 1-1,-7-3 24,-76-25 83,31 13-571,43 13 623,0 0 1,1-2-1,-16-10-135,9 5-349,-25-12 675,38 22-326,3 4-7,9 1-26,2 0 9,0 0 65,0 0-9,0 0-121,0 0-10,-60-10 108,31 3 291,26 6-148,3 1-201,-2-1-39,-4-2 53,1 0-1,-1 0 1,1-1 0,0 1 0,0-1 0,0-1 0,-3-3 35,5 5-24,1 1 0,-1-1 0,1 1 1,-1 0-1,0 0 0,0 0 0,0 0 1,0 0-1,-2 0 24,3 1-12,2 1-11,0 0-50,0 0 49,0 0 231,0 0 11,0 0-210,0 0-161,-2-1 5,-17-14 107,17 14-19,2 1-3,0 0 39,0 0-44,0 0-232,0 0 31,0 0 338,0 0 46,0 0-175,1 2-27,3 6 84,6 12 100,1-1 0,12 15-97,-5-11-51,32 50-66,70 110 387,-104-157-249,-2 0 1,0 1-1,3 11-21,-3-5-23,2 0 1,8 9 22,21 34-48,-29-50 231,-10-21 148,-14-24-238,-13-23-178,-2 1 1,-5-2 84,9 14 33,1-1 1,1 0 0,2-1 0,-9-29-34,16 40-61,0 0-1,0 0 0,-2 1 1,-10-14 61,2 2-180,-4-10 219,17 32 34,0 1 0,-1-1 0,0 1 0,-3-5-73,0 2 9,-35-38-102,32 38 60,1-1 0,0-1-1,1 1 1,-2-5 33,-14-23 128,24 37-14,-9-4-350,20 21-215,46 75 718,4-3-1,20 18-266,-72-95 8,-1 0 0,-1 0 0,0 1-1,1 3-7,0-3-15,-6-8 9,-2-6-1,-33-52-221,-33-38 228,38 51 140,22 31-36,0 1 0,0 0 0,-1 0 0,-1 0 0,0 1 0,-8-6-104,1-3 8,14 16-1,-1 1-33,0-1 0,0 0 0,0 0 0,1 0 1,-1-1-1,1 1 0,0-1 0,0 0 1,-1-2 25,2 4-39,1-1 4,-12-20-207,12 21 263,1 2-2,0 0-46,0 0-2,2 2 21,1 0 1,0 0 0,-1 0 0,0 0 0,1 0 0,-1 0 0,0 1 0,0-1 0,1 2 7,50 73-3,-27-42 62,0-1 1,2-1 0,15 12-60,-36-36-33,-5-8 29,30 23 23,-29-22 115,-3-2-2,0 0-104,-3-2-3,-33-30 164,2-1 0,-24-30-189,24 24-281,31 37 256,1 0 4,-47-59 450,47 60-463,1-2 1,-5-8 26,-19-24-94,24 32 3,1 3-141,0 0 35,0 0 248,0 0 56,0 0-40,0 0-3,0 0 13,0 0-5,0 0-25,0 0-11,0 0-35,0 0-36,0 0-100,5 5 37,0-1 0,0 0 0,-1 1 0,1 0 0,-1 0 0,0 1 0,2 4 105,-5-10 33,16 26-36,33 38-20,-49-59 92,2 0 77,20 10-65,-11-10-45,-10-4 144,-2-1 8,0 0-112,0 0-14,0 0 59,-2-2-7,-34-41-120,3 0 1,-15-26 5,47 67-7,-4-9-386,2 10 124,6 12 148,17 37 106,13 19 13,-23-51 3,22 44-56,62 105-9,-52-93 95,-10-23 5,50 79-120,-70-108 114,6 11 442,-17-29-364,-4-5-32,-14-22-75,-44-70 468,-7-23-469,6 9 389,59 104-410,-1-3-33,-1 1-1,1-1 1,-1 1-1,-1 0 0,-3-3 55,7 9-380,2 3 1,1 3 372,-1 0 1,1 0-1,-1 0 1,1 1 0,1-1-1,-1 0 1,1 0-1,0-1 1,0 1 0,0 0-1,3 3 7,-1 1-28,2 4-38,-1-1 0,2 1 0,0-1 0,0-1 0,2 2 66,21 34 121,65 104-53,-58-94-79,41 54 403,-127-182 90,-7-18-482,21 23-154,13 24 32,-2-2 98,-23-46-381,45 88 419,2 2 12,3 5 44,92 189-72,18 11-232,-73-134 214,34 48 190,-75-121-146,0 0 1,0 0-1,0 0 0,1 0 0,-1 0 1,0 0-1,1 0 0,-1-1 0,1 1 1,0 0-1,0 0 0,0-2-24,0-1 3,-1 0 1,1 0-1,-1 1 0,0-1 1,0 0-1,-1 0 0,1 0 1,-2-1-4,-17-36 20,-10-15-15,-79-134 712,24 42-857,79 142 114,1 9 73,5 17-534,15 32 332,2-2 1,3 1 0,24 41 154,-4-18-16,69 86-3,-87-137 86,-22-21-67,0-1 0,0 0 0,1 1 0,-1-1 0,0 0 1,0 1-1,1-1 0,-1 0 0,0 1 0,0-1 0,1 0 0,-1 1 0,0-1 0,1 0 1,-1 0-1,0 1 0,1-1 0,-1 0 0,1 0 0,-1 0 0,0 1 0,1-1 0,-1 0 1,1 0-1,-1 0 0,1 0 0,-1 0 0,0 0 0,1 0 0,-1 0 0,1 0 1,-1 0-1,1 0 0,-1 0 0,0 0 0,1-1 0,-1 1 0,1 0 0,-1 0 0,0 0 1,1 0-1,-1-1 0,0 1 0,1 0 0,-1-1 0,0 1 0,1 0 0,-1 0 0,0-1 1,1 1-1,1-10-11,-3 0-49,-11-27 74,-2 1 1,-14-25-15,-41-74 734,64 125-648,-40-75-118,22 42-25,0-1 22,-1 2 0,-3 0 0,-3 0 35,27 40-11,0 9-21,2 22-66,5 41-60,0-46 140,0-1 1,2 0-1,0 0 1,2 0-1,1 0 1,0-1-1,2-1 1,0 0 0,1 0-1,2-1 1,0-1-1,1 0 1,4 4 17,82 94-45,-57-57-151,-38-53 97,-3-4 71,-3-6 47,-1-7-18,0-8 38,0-1-1,-1 1 1,-1 0 0,-1 0-1,-1 0 1,0 0 0,-5-7-39,-11-25 277,-25-39-277,31 60-3,-6 1 32,19 25-22,-1 0-1,0 0 1,1 0-1,0 0 1,0-1-1,0 1 1,-1-4-7,2 5 4,0 0-1,0 0 1,0 0 0,-1 0 0,1 0 0,0 1-1,-1-1 1,1 0 0,-1 1 0,1-1 0,-1 1-1,0-1 1,1 1 0,-1 0 0,0 0-1,0 0 1,0 0 0,0 0 0,-2-1-4,-5-5 64,9 7-68,0 0 0,0 0 0,0-1 1,1 1-1,-1 0 0,0 0 1,0 0-1,0 0 0,0 0 1,0 0-1,0 0 0,0-1 1,0 1-1,0 0 0,0 0 1,-1 0-1,1 0 0,0 0 0,0 0 1,0 0-1,0 0 0,0-1 1,0 1-1,0 0 0,0 0 1,0 0-1,0 0 0,0 0 1,0 0-1,0 0 0,0 0 0,-1 0 1,1 0-1,0 0 0,0 0 1,0-1-1,0 1 0,0 0 1,0 0-1,0 0 0,0 0 1,-1 0-1,1 0 0,0 0 0,0 0 1,0 0-1,0 0 0,0 0 1,0 0-1,0 0 0,0 0 1,-1 0-1,1 0 0,0 0 1,0 1-1,0-1 0,0 0 0,0 0 1,0 0-1,0 0 0,0 0 1,-1 0-1,1 0 0,0 0 1,0 0-1,0 0 0,0 0 1,0 0-1,0 1 0,0-1 4,0 16 7,1 1 0,0-1-1,1 0 1,1 0 0,1 0-1,0 0 1,1 0 0,1-1-1,0 1 1,1-2-1,1 1 1,1 1-7,43 77-326,106 178-321,-122-215 663,-35-55-11,-1-1 1,1 1-1,-1 0 0,1 0 1,-1-1-1,1 1 0,0 0 0,0-1 1,-1 1-1,1-1 0,0 1 1,0-1-1,-1 1 0,1-1 1,0 0-1,0 1 0,0-1 1,0 0-1,0 0-5,-1 0 9,1 0 0,-1 0-1,1 0 1,-1 0 0,1 0-1,-1-1 1,1 1 0,-1 0-1,0 0 1,1 0 0,-1-1 0,1 1-1,-1 0 1,0-1 0,1 1-1,-1 0 1,0-1 0,1 1 0,-1-1-1,0 1 1,0-1 0,1 1-1,-1 0 1,0-1-9,1-2 46,0 0 0,0 0 0,0 0 1,0 0-1,-1 0 0,0 0 0,1-1 0,-1 1 0,0 0-46,-5-30 68,-1 0 1,-2 1-1,-1 0 0,-1 1 0,-2 0 0,-1-1-68,-25-50-14,12 30-34,-4-6 40,20 41-60,5 5 29,-1 0 1,0 1 0,-1 0-1,0 0 1,-1 0-1,0 1 1,-1 0 0,0 1-1,-1 0 1,-3-2 38,13 11 0,0-1 1,-1 1 0,1 0-1,0 0 1,-1 0-1,1-1 1,0 1 0,-1 0-1,1 0 1,0 0 0,-1 0-1,1 0 1,-1 0-1,1 0 1,0 0 0,-1 0-1,1 0 1,-1 0-1,1 0 1,0 0 0,-1 0-1,1 0 1,-1 0-1,1 1 1,0-1 0,-1 0-1,1 0 1,0 0-1,-1 1 1,1-1 0,0 0-1,0 0 1,-1 1-1,1-1 1,0 0 0,-1 0-1,1 1 1,0-1-1,0 0 1,0 1 0,-1-1-1,1 1 1,0-1-1,0 0 1,0 1 0,0-1-1,0 0 1,0 1 0,0-1-1,0 1 0,-1 1-4,1 0 0,0 0 0,0 0 0,0 0 0,0 0 0,0 0 0,0 0 0,0 1 0,1-1 0,-1 0 0,1 0 0,0 0 1,0 0 3,86 193-163,-66-148 59,2-2 0,18 25 104,-39-67-4,31 50 2,-27-46 3,-3-4 1,12 15 80,-15-18-77,1 0-1,-1 1 0,1-1 0,-1 0 1,1 0-1,-1 1 0,1-1 0,-1 0 1,1 0-1,0 0 0,-1 0 0,1 1 1,-1-1-1,1 0 0,0 0 0,-1 0 1,1 0-1,0 0 0,-1-1 0,1 1 1,-1 0-1,1 0 0,-1 0 0,1-1 1,0 1-1,-1 0 0,1 0 1,0-1-5,-1 0 19,1-1 1,0 1 0,-1 0 0,1-1 0,-1 1 0,0 0 0,1-1 0,-1 1 0,0-1 0,0 1 0,0-1-1,0 1 1,0 0 0,0-1 0,0 1 0,-1-1-20,1-3 42,0-36-5,-2 6-47,-2 1 0,-2-1 1,0 1-1,-6-11 10,5 18 127,-2 1-1,0 1 1,-2 0 0,-1 0-1,-13-21-126,-4 16-388,30 31 385,-1 0 0,0-1 0,1 1 0,-1-1-1,0 1 1,0 0 0,1-1 0,-1 1 0,0 0-1,0-1 1,0 1 0,0 0 0,0-1 0,0 1-1,0 0 1,0-1 0,0 1 0,0 0 0,0-1-1,-1 1 1,1 0 0,0-1 0,0 1-1,-1-1 1,1 1 3,-1 0-5,1 1 0,-1-1 0,1 1 0,0-1-1,-1 0 1,1 1 0,0-1 0,0 1 0,0-1 0,0 1-1,0-1 1,0 1 0,0-1 0,0 0 0,1 1 0,-1-1 0,1 2 5,16 53-196,2-1 1,22 45 195,-18-49-123,3-2-1,27 41 124,-53-89 13,0 0 1,0-1-1,1 1 0,-1 0 0,0-1 0,1 1 1,-1-1-1,1 1 0,-1-1 0,1 1 0,-1 0 1,1-1-1,-1 0 0,1 1 0,0-1 0,-1 1 1,1-1-1,0 0 0,-1 1 0,1-1 0,0 0 1,-1 0-1,1 0 0,0 1 0,-1-1 0,1 0 1,0 0-1,0 0-13,0-1 1,-1 1 0,1-1-1,0 0 1,-1 1 0,1-1 0,-1 0 0,1 0 0,0 0 0,-1 1 0,0-1 0,1 0 0,-1 0 0,0 0-1,1 0 1,-1 0 0,0 0 0,0 0 0,0-1-1,2-7-7,-2-1-1,1 0 1,-1 1 0,-1-1 0,0-3 7,-7-34 173,-2 0 0,-6-14-173,-5 2 31,12 34-27,0 1 0,-2 0 1,0 1-1,-2 0 0,-5-6-4,-62-64 500,67 84-697,8 16 112,5 17 45,8 7-126,0 0 1,3-1-1,0 0 1,12 19 165,10 28-98,-27-63 158,22 51-349,-26-59 286,2-1 0,-1 1-1,1 0 1,0-1 0,0 1 0,0-1 0,1-1-1,0 1 1,4 3 3,-9-8 3,1 1-1,0-1 1,-1 0-1,1 0 1,-1 1-1,1-1 1,-1 0-1,1 0 1,0 0-1,-1 0 1,1 0-1,-1 0 1,1 0-1,0 0 1,-1 0-1,1 0 1,-1 0-1,1 0 1,-1-1-1,1 1 1,0 0 0,-1 0-1,1 0 1,-1-1-1,1 1 1,-1 0-1,1-1 1,-1 1-1,1-1 1,-1 1-1,0 0 1,1-1-1,-1 1 1,1-1-1,-1 1 1,0-1-1,0 1 1,1-1-1,-1 1 1,0-1-1,0 0 1,1 1-1,-1-1 1,0 1-1,0-1 1,0 0-1,0 1 1,0-1-3,1-3 44,0-1-1,0 1 1,0-1 0,-1 0-1,0 1 1,0-1 0,0-3-44,-4-27 232,-2-15-185,-6-5-47,-6-2 0,3 7 18,1 4 37,-16-36-55,25 75-34,2 11-21,1 23 0,2-15 47,0-7-2,0 0 1,1-1 0,-1 1 0,1-1 0,0 1 0,0-1 0,0 1 0,2 2 9,56 154-418,-34-96 353,-17-41 5,1 0 1,1 0 0,1-1-1,1 0 1,2-1-1,0 0 1,9 10 59,-14-21 47,-7-9 93,1-6 0,-1 0-101,-1 1 0,1 0 1,-1-1-1,1 1 0,-1-1 1,0 1-1,0-1 1,-1 0-1,1 1 0,-1-1 1,0 0-1,0 0 1,0-2-40,-2-16 86,0 0 0,-2 1 0,-1-1 1,-4-12-87,-38-94 360,40 112-356,-66-150-106,73 165 96,0 0 0,0 0 0,-1 0 0,1 0 0,-1 0 0,1 0 0,0 0 0,-1 0 0,0 0 0,1 0 0,-1 0 0,0 1 0,1-1 0,-1 0 0,0 0 0,0 1 0,1-1 0,-1 0 0,0 1 0,0-1 0,0 1 0,0-1 0,0 1 0,0-1 0,0 1 0,0 0 0,0-1 0,0 1 0,0 0 0,0 0 0,0 0 0,-1 0 0,1 0 0,0 0 6,0 4-133,0 10 88,1-1 0,0 0 1,2 0-1,-1 0 0,1 0 0,1 0 0,1-1 0,2 8 45,2 8-70,-7-22 54,0-1 0,1 0 0,0 1 0,0-1 0,1 0 0,0 0 0,-1 0 0,2-1 0,-1 1 1,0-1-1,1 0 0,1 2 16,19 23-85,-21-25 74,41 52-91,-40-51 94,2 0 0,-1 0 0,0 0 0,1 0 1,0-1-1,0 0 0,0 0 0,7 2 8,-11-5 88,0-6 4,0-2-47,0-1 0,0 1 0,-1-1-1,0 0 1,0 0 0,-1 0 0,0 0 0,0 1 0,-1-1 0,0 0 0,-1 0 0,1 0-1,-1 1 1,-1-1 0,0 0-45,-12-31 53,-2 2 0,-1 0 0,-10-14-53,27 50 3,0 0 0,1 0 1,-1 0-1,0 0 0,1 0 1,-1 0-1,0 1 0,0-1 0,0 0 1,0 0-1,0 1 0,0-1 1,0 1-1,0-1 0,0 1 0,0-1-3,-3 0 8,3 0-8,0 1 1,0-1-1,1 1 0,-1 0 1,0 0-1,0-1 1,0 1-1,0 0 0,0 0 1,1 0-1,-1 0 1,0 0-1,0 0 0,0 0 1,0 0-1,0 0 1,0 1-2,-1 0-12,0 1 0,1 0 0,-1-1 0,1 1 0,0 0 0,0 0 0,-1 0 0,1 0 0,0 0 0,1 0 0,-1 1-1,0-1 1,1 0 0,-1 0 0,1 1 0,0-1 0,-1 0 0,1 0 0,0 1 0,0-1 0,1 0 0,-1 3 13,3 20-111,2 0 0,0-1 1,1 1-1,2-1 0,0-1 1,2 1-1,7 13 111,-14-31-39,27 44 37,-29-48-38,1 0 0,-1 1 0,1-1 0,0 0 0,0-1-1,0 1 1,0 0 0,0 0 0,0-1 0,0 1-1,1-1 1,-1 0 0,0 0 0,1 0 0,-1 0-1,1 0 1,-1 0 0,1-1 0,1 1 40,-3-1 35,0-1 1,-1 1-1,1-1 1,0 0-1,-1 1 1,1-1-1,-1 0 1,1 1-1,-1-1 1,1 0-1,-1 1 1,0-1-1,1 0 1,-1 0-1,0 0 1,1 1-1,-1-1 1,0 0-1,0 0 1,0 0-1,0 0 0,0 0-34,1 0 71,1-11 18,-1 0 0,0 0-1,-1 0 1,0 0 0,-2-12-90,0-4 194,2 19-187,0-1 1,-1 0 0,0 0-1,-1 0 1,0 1-1,0-1 1,-2-2-8,-1-6 26,-6-17 314,-15-32-340,9 25 313,16 38-265,-7-8 122,8 11-310,0 1-36,0 0-32,0 0-2,-10 24-126,9-14 304,0-1-1,1 1 1,0-1 0,0 1-1,1-1 1,0 0 0,0 1-1,2-1 1,-1 2 32,30 81 10,-30-88-39,0 1 0,1 0 0,0-1 1,0 1-1,0-1 0,1 0 0,-1 0 1,1-1-1,0 1 0,0-1 1,0 1-1,1-1 0,-1 0 0,1-1 1,0 1-1,0-1 29,28 19 60,-33-20-45,1-1 1,-1 0 0,1 0 0,-1 1-1,1-1 1,-1 0 0,1 0 0,-1 0-1,1 0 1,-1 0 0,1 0 0,0 0 0,-1 0-1,1 0 1,-1 0 0,1 0 0,-1 0-1,1 0 1,-1-1 0,1 1 0,-1 0-1,1 0 1,-1 0 0,0-1 0,1 1 0,-1 0-1,1-1 1,-1 1 0,1 0 0,-1-1-1,0 1 1,1 0 0,-1-1 0,0 1-1,0-1 1,1 1 0,-1-1 0,0 1 0,0-1-1,1 1 1,-1-1 0,0 1 0,0-1-1,0 1 1,0-1 0,0 1 0,0-1-1,0 1 1,0-1 0,0 1 0,0-1 0,0 1-1,0-1 1,0 1 0,-1-1 0,1 1-1,0-1 1,0 0-16,-7-23 47,-1-1-1,-1 1 1,-1 1 0,-1 0-1,-11-16-46,-9-22 59,24 49-44,0 1 0,-1 0 0,-1 0 1,1 1-1,-2 0 0,-4-3-15,-4-6 10,-18-12-58,35 30-190,-2 2 3,2-1 234,1 0 0,-1 1 0,0-1-1,1 0 1,-1 0 0,0 0 0,1 0 0,-1 0-1,0 1 1,1-1 0,-1 0 0,0 1-1,1-1 1,-1 0 0,1 1 0,-1-1 0,1 1-1,-1-1 1,1 1 0,-1-1 0,1 1 0,-1 0-1,1-1 1,0 1 0,-1-1 0,1 1 0,0 0-1,-1-1 1,1 1 0,0 0 0,0-1 0,0 1-1,0 0 1,0-1 0,0 1 0,0 0 0,0 0-1,0-1 1,0 1 0,0 0 0,0 0 1,0 1 3,1 7-18,0-1 1,0 1 0,1 0 0,0 0-1,0-1 1,1 1 0,0-1 0,0 0 0,1 0-1,1 0 1,-1 0 0,1-1 0,0 0-1,1 0 1,-1 0 0,1-1 0,1 1 0,-1-1-1,1-1 1,0 1 0,5 1 14,-11-6 3,1 0 0,-1 0 0,1 0 0,-1 0-1,1-1 1,0 1 0,-1-1 0,1 1 0,0-1 0,-1 0 0,1 1 0,1-1-3,-2 0 5,-1 0 1,0 0-1,1 0 0,-1-1 1,0 1-1,0 0 1,1 0-1,-1 0 0,0 0 1,1-1-1,-1 1 0,0 0 1,0 0-1,1 0 1,-1-1-1,0 1 0,0 0 1,0 0-1,0-1 0,1 1 1,-1 0-1,0-1 0,0 1 1,0 0-1,0-1 1,0 1-1,0 0 0,0-1 1,0 1-1,0 0 0,0 0 1,0-1-1,0 1 1,0-1-6,-7-24 335,-3 10-249,-1 0 0,0 1 0,-1 0 1,0 1-1,-1 1 0,-1-1 0,-11-6-86,-27-20-2,24 18-20,-103-73-249,4 14-98,125 79 256,8 11 23,1 0 0,-1 0 0,2-1 0,-1 0 0,1 0 0,1-1 0,8 7 90,54 37 107,-68-50-128,56 39-142,-36-25 218,0 0 0,1-1 0,1-2 0,19 8-55,-24-17 509,-20-4-503,0 0-1,0-1 1,0 1 0,1 0-1,-1-1 1,0 1-1,0-1 1,0 1-1,0 0 1,0-1 0,-1 1-1,1 0 1,0-1-1,0 1 1,0 0 0,0-1-1,0 1 1,0-1-1,-1 1 1,1 0-1,0 0 1,0-1 0,-1 1-1,1 0 1,0-1-1,0 1 1,-1 0-1,1 0 1,0-1 0,-1 1-6,-35-35 39,30 30 13,-44-37 178,4 4-202,-3 2-1,-2 1-27,30 22 8,3 2-74,0 0 1,0 2 0,-1 0 0,-17-4 65,14 2 27,18 8-101,0 1-1,-1-1 1,1 1-1,-1 0 1,0 1 0,0-1-1,0 1 1,-2 0 74,11 6-8,0 1-6,-3-4-5,0-1-1,0 1 1,0 0-1,1 0 1,-1 0-1,1-1 1,-1 1 0,1-1-1,0 1 1,-1-1-1,1 0 1,0 0-1,0 0 1,0 0 0,0 1 19,181 98-284,-86-48 346,-61-35 221,24 13 120,-54-28-96,-8-3-9,-32-20 80,-156-79-775,133 73 1019,41 19-722,-1 0 0,0 1 1,0 1-1,-10-2 100,24 7 82,2 0-92,1 1 0,-1 0 0,1-1 0,-1 1 0,1 0 0,0 0 0,-1-1 0,1 1 0,-1 0 0,1 0 0,-1 0 0,1 0 1,-1-1-1,0 1 0,1 0 0,-1 0 0,1 0 0,-1 0 0,1 0 0,-1 0 0,1 1 0,-1-1 0,1 0 0,-1 0 0,1 0 0,-1 0 0,1 1 0,-1-1 0,1 0 0,-1 0 0,1 1 0,0-1 1,-1 1 9,6 17-321,21 24 64,110 127 255,-94-118 35,-31-38 61,8 11 3,1-1 0,1-1 0,20 17-97,-23-22 33,-3-2 87,1-1-1,0 0 1,1-1 0,0-1 0,8 4-120,-19-12 260,8 0-45,-14-4-210,1 0 0,-1 0 0,0 0 0,1 0 0,-1 0 0,1 0 0,-1 0 0,0 0 0,1-1 0,-1 1 0,0 0 0,1 0 0,-1 0 0,0-1 0,1 1 1,-1 0-1,0 0 0,1-1 0,-1 1 0,0 0 0,0-1 0,1 1 0,-1 0 0,0-1 0,0 1 0,0 0 0,1-1 0,-1 1 0,0 0 0,0-1 0,0 1 0,0-1 0,0 1 0,0 0 0,0-1 0,0 0-5,0-3 20,0 0 0,-1 0 0,1 0 0,-1 0 0,0 0 0,0 0 0,-1 0 0,0-3-20,-10-17 36,0 1 0,-1 0 1,-1 1-1,-16-20-36,-14-9 13,16 23 6,-2 1 0,-1 2-1,-1 2 1,-25-15-19,31 26-181,19 10 155,6 1 25,-1 1-1,1-1 1,-1 1-1,1 0 1,-1-1-1,1 1 1,-1 0-1,1 0 0,-1 0 1,0 0-1,1 0 1,-2 1 1,2-1-1,-1 1 0,1 0 0,0 0 0,0 0 1,0-1-1,0 1 0,0 0 0,0 0 0,0 1 1,0-1-1,0 0 0,0 0 0,1 0 0,-1 1 0,1-1 1,-1 0-1,0 0 0,1 1 0,0-1 0,-1 1 0,1-1 1,0 0-1,0 1 0,0-1 0,0 1 0,0-1 0,0 0 1,0 1-1,0-1 0,1 1 0,-1-1 1,1 8-26,1-1 1,0 0-1,0 0 0,1 1 0,1 0 26,1 5-18,18 31-195,5-1 33,11 8 144,-17-19 30,-13-20 2,1-1-1,-1 1 1,2-2-1,0 1 0,0-1 1,1-1-1,0 0 1,1-1-1,0 0 0,12 5 5,-24-13 5,-1-1 0,1 0 0,0 0-1,-1 0 1,1 0 0,0 0-1,0 0 1,-1 0 0,1 0 0,0-1-1,-1 1 1,1 0 0,0 0-1,-1 0 1,1-1 0,0 1 0,-1 0-1,1-1 1,-1 1 0,1-1-1,0 1 1,-1-1 0,1 1 0,-1-1-1,1 1 1,-1-1 0,0 1-1,1-1 1,-1 1 0,1-1 0,-1 0-1,0 1 1,0-1 0,1 0-1,-1 1 1,0-1 0,0 0-1,0 0 1,0 1 0,0-1 0,0 0-1,0 1 1,0-1 0,0 0-1,0 0-4,-4-22 98,-1-1-1,-1 1 0,-1-1 0,-2 2 0,0-1 0,-1 1 0,-6-9-97,-8-13 2,21 36 2,-1 1 1,0 0 0,-1 0-1,0 0 1,0 0-1,0 1 1,-1 0 0,0 0-1,0 0 1,-1 1 0,1 0-1,-1 0 1,-6-2-5,13 7-1,-1 1-1,0 0 1,0 0 0,1 0 0,-1 0-1,0 0 1,1-1 0,-1 1 0,1 0-1,0 0 1,-1 0 0,1 0 0,0 0-1,-1 1 1,1-1 0,0 0 0,0 0-1,0 0 1,0 0 0,0 0 0,0 0 1,0 0-1,2 28-29,2 0 0,0 0-1,8 23 31,-8-37-119,0-1-1,1 1 0,1-1 0,0 0 0,3 4 120,19 42-23,65 158 269,-61-157-64,-46-101-28,-1 5-154,-5-11 2,0 13 79,-2 0 0,-2 1 0,-1 2 0,-1 0 0,-1 2 1,-2 0-1,-28-20-81,54 46-27,1 1 1,-1-1 0,1 1 0,-1-1-1,1 1 1,-1 0 0,0 0-1,0 0 1,1 0 0,-1 1-1,-2-1 27,4 1-3,1 0 0,-1 0 0,1 0 0,-1 0 0,1 0 0,-1 0 0,1 0-1,-1 0 1,1 0 0,-1 0 0,1 0 0,-1 0 0,1 1 0,-1-1 0,1 0-1,-1 0 1,1 1 0,-1-1 0,1 0 0,0 0 0,-1 1 0,1-1 0,0 1-1,-1-1 1,1 0 0,0 1 0,-1-1 0,1 1 0,0-1 0,-1 1-1,1-1 1,0 1 0,0-1 0,0 1 0,0-1 0,0 1 0,-1-1 0,1 1-1,0-1 1,0 1 0,0-1 0,0 1 0,0-1 0,0 1 0,1-1 0,-1 1-1,0-1 1,0 1 0,0-1 0,0 1 0,1-1 0,-1 1 0,0-1 0,0 0-1,1 1 4,8 21-32,1-1 0,1 0-1,1 0 1,0-2-1,2 1 1,0-1-1,9 7 33,19 28-35,-2-12-43,-32-34 54,0-1 1,-1 1-1,0 1 0,0-1 1,0 3 23,60 86-54,-66-95 57,1 1-1,-1 0 1,1-1-1,-1 1 0,0 0 1,0 0-1,0 0 1,0 0-1,0 0 0,-1 0 1,1 0-1,-1 2-2,1 0 191,-4-24-158,0-1-1,-1 1 0,-1 0 1,-1 0-1,-1 0 0,0 1 1,-2 0-1,0 0 0,-1 1 1,0 0-1,-1 1 0,-1 0 0,-13-12-32,2 3 38,13 14-31,1 0 0,-1 1 0,-1 0 0,0 1 0,0 0 0,-1 1 0,0 0 0,-4-1-7,14 8-114,4 6 1,10 26 69,1 0 0,2-1 0,14 22 44,61 84-99,-78-109 97,-11-22 1,0-1 0,1 1-1,0 0 1,0 0 0,0-1 0,1 0 0,-1 1-1,2-1 2,-3-2-18,-1-2 20,-10-29 100,-1-1-1,-14-25-101,11 25 16,3 5 69,-1 0 1,-2 2-1,0-1 0,-2 2 0,-3-3-85,5 5 65,-9-9-63,21 27-260,-1 2 3,2 0 251,0 0 1,1 0-1,-1 0 0,0 0 0,1 0 0,-1 0 0,1 0 1,-1 1-1,0-1 0,1 0 0,-1 0 0,1 1 1,-1-1-1,1 0 0,-1 1 0,1-1 0,-1 0 1,1 1-1,-1-1 0,1 1 0,-1-1 0,1 1 1,0-1-1,-1 1 0,1-1 0,0 1 0,-1 0 1,1-1-1,0 1 0,0-1 0,0 1 0,-1 0 4,2 29-48,18 32 11,6-4 27,-4-13 8,6 10 2,-7-9-5,-6-14-4,2 0-1,19 29 10,-21-43 7,-14-18-7,0 0 1,0 0-1,0 0 1,0 0-1,1 1 1,-1-1-1,0 0 0,0 0 1,0 0-1,1 0 1,-1 0-1,0 0 1,0 0-1,1 0 1,-1 0-1,0 0 0,0 0 1,1 0-1,-1 0 1,0 0-1,0 0 1,0 0-1,1 0 1,-1 0-1,0 0 0,0 0 1,1 0-1,-1 0 1,0 0-1,0 0 1,0 0-1,1-1 1,-1 1-1,0 0 0,0 0 1,0 0-1,0 0 1,1-1-1,-1 1 0,1-3 6,0 0-1,0 0 1,0 0-1,-1 0 1,1-1-1,-1 1 1,0 0-1,0 0 1,0-1-1,0 0-5,-9-80 109,3 58-60,-2 1 0,0 0-1,-1 1 1,-2 0-1,0 0-48,3 7-19,0 2-1,-1-1 0,-1 1 1,0 1-1,-1-1 1,-8-7 19,16 24-162,-9 8 130,10-6 34,1-1 0,-1 1 0,1 0-1,0 0 1,0-1 0,1 1-1,-1 0 1,1 0 0,0 0-1,0 0 1,0 0 0,0 0-1,1 0 1,0 0 0,0 2-2,9 41-7,1 0 0,2 0 1,18 39 6,14 47-160,-36-110 261,-8-30 113,-11-45-133,-67-162 71,60 178-148,16 34-58,-4-5-1,0 1-53,4 19-25,5 41 74,4 0 0,3 7 59,-3-22-22,3 6 18,6 13-64,-10-35 28,-5-19 32,-1-6 12,-13-56 72,4 29-43,2 0 1,1-1-1,0-26-33,-1 3 0,0 6 2,4 33-4,0-1 1,-1 1 0,-1 0-1,0-1 1,-1 2 0,-6-14 1,5 21 7,3 15 26,2 10 5,1-13-37,0 0 1,0 0-1,1 0 0,-1-1 0,1 1 0,0 0 0,1-1 0,0 1 0,1 3-1,3 6-2,12 52-196,44 112 26,-17-67-102,-37-98 476,-4-16 1,-4-21-14,-9-62-177,1 7-86,-13-48 74,15 87 8,3 16-35,-1-1 0,-7-19 27,10 41-232,1 2 20,4 71 790,-1-20-538,22 129-414,-5-57 279,-15-107-14,0-15 71,2-23 32,-4 1 5,13-84-1,-7 66-13,0-8 2,1-7 10,25-178 138,-30 202-19,-1 6 91,-11 46-97,-24 109-12,-13 38 828,43-146-1311,22-79 348,23-56 101,33-57 210,-42 90-78,-27 58-177,2 0 1,0 0 0,2-1-20,-10 19 133,-2 3 5,0 0-92,0 0-22,0 0 0,0 0 3,0 0 12,0 0 2,0 0-18,-4-5 18,0 0 0,-1 1 1,1 0-1,-1 0 0,0 0 1,0 0-1,0 1 0,-4-3-41,-1-2 36,1 0 0,0 0 0,0-1-1,1 0 1,0 0 0,1-1 0,0 0 0,1-1-1,-1 0-35,-33-48 52,32 50-80,8 7 22,-1 0 1,0 1-1,0-1 1,0 1-1,-1 0 0,1-1 1,0 1-1,-1 0 1,1-1-1,0 1 1,-1 0-1,0 0 0,1 0 1,-1 0-1,1 1 1,-1-1-1,0 0 1,0 1-1,1-1 0,-1 1 1,0 0-1,0-1 1,0 1 5,-5-3-190,4 2-153,16 15 158,3 0 230,1 0 0,0-1 0,1-1-1,0 0 1,1-1 0,0-2 0,17 7-45,-34-15 6,-1-1-1,0 0 0,0 1 0,0-1 0,0 0 0,0 0 0,0 0 0,0 0 0,0-1-1,0 1 1,0 0 0,0 0 0,0 0 0,0-1 0,-1 1 0,2-1-5,-2-2 16,-1 1 0,0-1 0,1 0-1,-1 1 1,0-1 0,0 1 0,-1-1 0,1 1 0,0-1 0,-1 1 0,1 0 0,-1 0 0,0 0 0,0 0-16,-33-34 78,20 22-39,-28-29-3,12 15-11,-11-3-18,-5 4-2,-3 5-4,17 7-54,-58-24-255,91 39 305,0 0 0,0 0 0,0 0 0,0 0 0,0 0 0,0-1 0,0 1 0,0 0-1,0 0 1,-1 0 0,1 0 0,0 0 0,0 0 0,0 0 0,0 0 0,0 0 0,0 0 0,-1 0 0,1 0 0,0 0 0,0 0 0,0 0 0,0 0 0,0 0-1,0 0 1,-1 0 0,1 0 0,0 0 0,0 0 0,0 0 0,0 0 0,0 0 0,0 0 0,-1 0 0,1 0 0,0 0 0,0 0 0,0 0 0,0 0-1,0 0 1,0 0 0,0 1 0,0-1 0,0 0 0,-1 0 0,1 0 0,0 0 0,0 0 0,0 0 0,0 0 0,0 0 0,0 1 0,0-1 0,0 0 0,0 0-1,0 0 1,0 0 0,0 0 0,0 0 0,0 1 0,0-1 0,0 0 0,0 0 0,0 0 0,0 0 0,0 0 3,13 11-147,46 16 154,2-3 0,57 15-7,-118-38 9,1-1 1,0 0-1,-1 1 0,1-1 0,0 0 0,0 1 0,-1-1 0,1 0 0,0 0 0,0 0 0,-1 0 0,1 0 0,0 0 0,0 0 0,-1 0 0,1 0 0,0 0 0,0 0 1,-1 0-1,1 0 0,0-1 0,0 1 0,-1 0 0,1-1 0,0 1-9,-11-14 466,-32-17-207,-13 2-257,-104-35 18,94 43-24,-85-33-342,131 48-148,28 15 323,30 17 3,-22-16 154,8 3-20,68 15 5,-77-22 30,55 11 6,12 1 233,-82-18-234,-1 0 22,-4-2 23,-1 0-1,1 0 1,-1 1-1,0 0 1,1-1-1,-2 1-50,-39-14 587,-1-3-529,-109-62-248,71 29 95,-22-22 95,105 72-25,-1 1 3,1 0 16,0 0 1,1 0-1,-1 0 0,0 0 0,1 0 0,-1 0 0,1 1 0,-1-1 0,0 0 0,1 0 0,-1 1 0,1-1 0,-1 0 0,1 1 0,-1-1 0,1 0 1,-1 1-1,1-1 0,-1 1 0,1-1 0,0 1 0,-1-1 0,1 1 0,0-1 0,-1 1 0,1-1 0,0 1 0,0 0 0,-1-1 0,1 1 1,0-1-1,0 1 0,0 0 0,0-1 0,0 1 0,0 0 0,0-1 0,0 1 0,0-1 0,0 1 0,0 0 0,0-1 0,1 1 0,-1-1 0,0 1 1,0 0-1,1-1 0,-1 1 0,0-1 6,8 14-44,0-1 0,0 0 1,1 0-1,0-1 0,1 0 1,1-1-1,0 0 0,12 9 44,26 15-300,-2-4 541,2-2 0,4-1-241,-42-23 132,-54-28-10,-214-126 400,222 127-1306,34 21 790,0 2-4,1 0-1,0 0 1,0 0-1,0 0 1,0 0-1,0 0 1,0 0-1,0 0 1,0 0-1,1 0 1,-1 0-1,0 0 1,1 0-1,-1 0 1,0 0-1,1 1-1,171 206-268,-107-126 234,-21-28 12,10 13 18,18 16 174,33 24-170,-79-82 189,-23-22-154,-37-21 559,31 16-812,1 2 3,1 0 214,1 0 0,-1 0 0,1 1 0,-1-1 0,1 0 0,-1 0 0,1 1 0,-1-1 0,1 0 0,-1 1 0,1-1 0,-1 0 0,1 1 0,0-1 0,-1 1 0,1-1 0,0 0 0,-1 1 0,1-1 0,0 1 0,0-1 0,-1 1 0,1-1 0,0 1 0,0 0 0,0-1 0,0 1 0,0-1 0,0 1 0,0-1 0,0 1 0,0-1 0,0 1 0,0-1 0,0 1 0,0 0 0,0-1 0,0 1 0,1-1 0,-1 1 0,0-1 0,0 1 0,1-1 0,-1 1 1,0 0 1,1 4-1,-1 1 0,1-1 0,0 0 0,0 0 0,0 0 0,1 1 0,0-1 0,0-1 0,2 5 0,3 6 0,15 38 0,50 115-73,-50-111-196,34 77 533,-56-134-264,0 0 1,0 0-1,-1 0 1,1 0 0,0 0-1,0 0 1,0 0-1,0 0 1,0 0 0,0 0-1,0 0 1,0 0-1,0 0 1,0 0 0,0 0-1,0 0 1,0 0-1,-1 0 1,1 0-1,0 0 1,0 0 0,0 1-1,0-1 1,0 0-1,0 0 0,-4-5 12,-1-1 0,1 1-1,0-1 1,1 0 0,-1 0 0,1 0-1,0-1-11,-4-11 80,-10-23-55,2 0 0,2-1 0,2 0 0,-5-40-25,15 62-327,8 32 429,2 5-156,6 8 36,-6-11 4,0 1 1,-1 0-1,-1 0 0,0 1 0,3 13 14,-4-8-27,7 17-84,-8-27 34,-3-7 108,2-9 0,1-2-60,4-10-3,0 0 1,-1-1-1,-1 0 1,-1-1 0,0-1 31,20-52 47,-20 50 467,-6 23-245,-3 11-174,-9 71-97,8-51-142,-2 1 0,-2 8 144,46-126-356,-19 38 354,-7 12 2,-7 14-40,3-21 60,-6 34 176,-7 30 68,-37 205-584,37-202 320,4-23-34,1-2 14,0-14 147,-5-74-299,5 86 205,-2 6 1,-29 59 104,17-37-137,2 0 0,-6 16-1,18-40-12,-2 6-46,-3-11-108,-5-18 94,-41-144 273,42 143-201,0 1-1,-1 0 1,-2 1 0,-12-18 0,-8-15 2,-78-129-58,102 163-55,0 0-1,2-1 0,0 1 112,2 6 49,1 1 0,-2 0 0,0 0 0,0 1 0,-2-2-49,-12-17 58,-23-33 257,33 51-331,0 0-1,2-1 0,-1 0 1,-2-8 16,-18-26-101,25 42 22,0 1-1,0 0 1,0-1-1,1 1 1,0-1-1,-1-2 80,-9-19 63,7 17-27,-3-8 13,-1 1 0,-1 0 1,0 1-50,-1 3-3,8 9-4,0 0 1,-39-39 40,40 40-52,-12-7-238,-52-77 486,65 85-190,0-1 0,-6-8-40,6 8-40,1 1 37,0 0-1,-1 0 1,1 0-1,0 0 1,0 0 0,0 0-1,-1 0 1,1 0-1,-1 0 1,1 0-1,-1 0 1,1 1-1,-1-1 1,1 0-1,-1 0 1,0 0-1,1 1 4,-18-28-63,17 25 51,1 3-3,0 0-18,0 0 3,3 3 20,16 12-67,-1 1 1,-1 0 0,0 2-1,-1 0 1,2 5 76,13 16 292,-3-7-227,-1 2 117,1-1 0,2-1 0,26 20-182,-20-20-147,-21-17 173,7 5 85,-1 2 0,0 0 0,3 9-111,-14-18-4,6 8 3,0-1 0,1-1-1,18 15 2,-27-26 31,1 0 0,-1 1 0,-1-1 0,1 2 0,-2-1-1,1 1 1,-1 0 0,-1 0 0,0 0 0,0 1 0,1 7-31,9 2 164,-12-19 284,-12-13-285,-28-43-186,26 38 3,-1 0 1,0 1-1,-14-15 20,-72-71 0,87 91 0,7 7 3,0 0 0,0 0-1,0 1 1,0-1-1,-1 1 1,1 1 0,-1-1-1,0 0 1,0 1 0,0 0-1,0 0 1,-5 0-3,-16-9-12,13 5-31,2-2-20,-23-30 29,31 34 34,-11-12-33,1-1 0,1-1 0,-2-6 33,-5-6-33,4 7-287,13 21 300,2 2 2,0 0 22,15 10-6,105 80-285,-4 5 0,34 41 287,-92-83 152,-22-17-438,-1 1 0,25 34 286,-50-60-5685,4-5 3946,-5-3 656,26 15-763,20 11-3134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286 257 2696,'-22'-4'-1,"17"3"-6,5 1 128,2 0 28,0-1 0,0 1 0,0-1 0,0 1 0,-1-1 1,1 0-1,0 0 0,-1 0 0,1 0 0,0 0 0,-1 0 0,0 0 0,1-1 0,-1 1 0,0 0 0,1-1 0,0-1-149,20-26 695,-20 26-544,0 0 406,-2 3 154,0 0-70,0 0-339,0 0-134,0 0-192,0 0-35,0 0 55,-2 0 16,-5 0 81,0 0 0,0 0 0,0 1 0,0 0 0,0 0 0,0 1 0,0 0 0,0 0 0,0 1 0,1-1 0,-1 1 0,1 1 0,0-1 0,0 1-1,0 0 1,0 1 0,1 0 0,-5 3-93,2 2 131,9-6-24,17-8 23,-5 1-112,-6 2-17,-1-1 0,0 1 0,0-1 0,-1 0 0,1-1 0,-1 1 1,4-4-2,-2 3-5,-3 2 5,0-1 1,0-1-1,0 1 1,0-1-1,0 1 1,0-1-1,-1 0 1,1-1-1,-1 1 1,0 0-1,0-1 1,0-1-1,-1 3 207,-2 2-58,0 0-393,0 0-39,0 0 221,0 0 56,0 0 13,-23 1 381,15 1-391,1 0-1,0 1 1,0 0 0,1 0 0,-1 0-1,0 1 1,1 0 0,-2 3 3,-22 11-335,26-15 316,-1 1 1,1-1-1,0 1 1,1 1 0,-1-1-1,0 0 1,1 1-1,0 0 1,0 0-1,1 0 1,-1 0-1,1 0 1,-1 3 18,2-4 158,0-2 36,1-2-38,0 0-39,0 0-73,0 0-39,0 0-99,0 0-5,2-1 84,69-36 361,-44 22-516,0 1-1,0 2 1,1 1-1,9-2 171,-33 12 30,-4 1-10,0 0 50,0 0 220,0 0-2,0 0-180,0 0 121,-6 3-76,1 0 0,0 1-1,1-1 1,-1 1 0,1 0 0,-3 3-153,-26 21 388,-17 7-126,24-19-487,18-12 103,0 2 1,1-1-1,-1 1 0,1 1 0,0-1 0,-4 6 122,9-10 21,2-2 46,0 0 145,0 0 2,0 0-132,0 0-28,0 0 28,0 0-14,0 0-79,0 0 2,0 0 65,0 0-42,0 0-227,0 0 21,29-18 384,-10 8-428,3-5 628,2 2 1,22-10-393,-16 8 98,-15 10 413,-1 0 0,1 0 0,0 1 0,0 1 0,0 0 0,10 1-511,-11-19 54,-5 4-55,-9 14 3,0 2-22,0 1-104,0 0 35,0 0 226,0-2 28,-3-8-131,1-5-34,-1 1 0,1 3 10,2 9 44,0 2-3,0 0-47,0 0 0,-29-34 207,-12-10-307,38 43 164,3 1-157,0 0-21,0 0 89,-2-4 54,-20-9-1,13 6-28,7 5 16,2 2-1,0 0-14,0 0 27,0 0-32,0-1-17,-1 0 0,1 0-1,-1 0 1,0 1-1,1-1 1,-1 0-1,0 0 1,1 0-1,-1 0 1,0 1-1,0-1 1,0 0-1,0 1 1,0-1-1,0 0 1,0 1-1,0 0 1,0-1-1,0 1 18,0-1 44,-1 0 0,1 1 0,0-1 0,-1 0 0,1 0 0,0 0 0,0 0 0,0 0 0,-1 0 0,1 0 0,0 0 0,0-1 0,0 1-44,-6-14-167,-1 18-6,7-2 206,0 0 1,0 0-1,-1 0 0,1-1 1,-1 1-1,1 0 0,0-1 1,-1 1-1,1-1 1,-1 1-1,0-1 0,1 0 1,-1 0-1,1 0 0,-1 0-33,2 0-56,0 0-72,0 0-32,0 0 22,0 0 116,0 0 38,-12 14 79,4-6-86,-2 1-10,8-8-11,2-1-21,0 0 27,0 4 48,0-3 32,-18 22 54,-5 12-146,22-34 56,-14 33-127,-18 22 389,32-55-307,1-1-14,0 0-54,0 0-21,-5 6 114,1 1-1,-1-1 0,1 1 0,1 0 0,-1 0 0,1 1-17,-4 12 124,7-20-135,-7 12-6,0 3 18,-31 47-293,37-61 312,1-1 39,0 0 138,0 0-2,-7 13-143,-7 41-204,13-51 140,1-3-23,0 0 9,-17 37 130,-4 40-132,20-75 38,1-2 18,0 0 40,0 0 144,0 0-29,0 0-262,0 0-97,0 0-126,-11 22 178,6-11 148,6-10-11,1-3-8,51-65 128,-48 60-117,-1 0 0,0 0 1,0-1-1,-1 1 0,1-1 1,-2 0-1,1 0 0,1-8-16,-4 13-14,1 0-1,0 0 1,0 0-1,0 0 1,0 0 0,0 0-1,1 1 1,-1-1-1,1 0 1,0 1-1,2-3 15,20-37-128,-24 39 137,1 1 0,0 0 0,-1 0-1,1-1 1,0 1 0,0 0-1,0 0 1,1 0 0,-1 0 0,1 0-1,-1 0 1,1 0 0,1-1-9,17-22 86,-17 22-41,-1 0 0,1-1 0,-1 1 0,1 0 0,0 1 0,0-1-1,0 0 1,1 1 0,-1 0 0,2-1-45,22-16 111,43-29-208,-58 39 100,-9 7-11,-3 2-56,17-11-3,-9 5 138,1-2-1,-2 1 1,1-1 0,-1-1-1,0 1-70,-7 7 7,1 1-1,-1-1 0,0 1 1,1 0-1,-1-1 0,0 1 0,1-1 1,-1 1-1,0-1 0,1 1 0,-1-1 1,0 1-1,0-1 0,0 1 1,0-1-1,0 0 0,0 1 0,1-1 1,-1 1-1,0-1 0,-1 1 0,1-1 1,0 1-1,0-1 0,0 0 1,0 1-1,0-1 0,0 1 0,-1-1 1,1 1-1,0-1 0,0 1 0,-1-1 1,1 1-1,0 0 0,-1-1 1,1 1-1,-1-1 0,1 1 0,0 0 1,-1-1-1,1 1-6,-26-3-138,20 3 143,1 1-20,-1 0 0,1 0 0,0 0 0,0 0 0,0 1 0,0 0 0,1 0 0,-1 0 0,0 1 0,1 0 0,-1 0 15,-2 1-7,5-3-40,2-1-43,-1 3 71,1-1 0,0 1 1,-1 0-1,1-1 0,-1 1 1,0-1-1,0 0 0,0 1 0,0-1 1,0 0-1,-1 1 0,1-1 1,-1 0-1,0 1 19,-6 9 159,7-10-126,1-2 13,0 0 22,0 0-22,0 0-124,0 0-48,0 0-78,0 0 19,0 0 156,0 0 83,0 0 162,4 2-64,-2 0-79,18-3-50,-17 0-9,0 1-1,0-1 1,0 1-1,0-1 0,0 0 1,0 0-1,-1 0 1,1-1-1,0 1 0,-1-1 1,1 1-1,-1-1 1,1 0-1,-1 0 0,0 0 1,0 0-1,0 0 1,0-1-1,0 1 0,0-1 1,-1 1-1,1-1 0,-1 0-13,0 1 22,-1 2 2,0 0-23,0 0 6,0 0 3,0-1-10,-1 1-1,0-1 0,0 0 1,1 1-1,-1-1 0,0 0 1,0 1-1,0-1 0,0 1 1,0-1-1,0 1 0,0 0 1,0-1-1,0 1 0,0 0 1,0 0-1,0 0 0,0 0 1,0 0-1,0 0 0,0 0 1,0 0 0,-29 2-56,23 2 58,-35 20 38,32-18-25,0 1 0,0 1-1,1-1 1,0 2 0,0-1-1,1 2-14,-3 1 42,9-8-48,0-1 0,-1 1 1,1 0-1,0 0 0,0 0 0,1 0 1,-1 0-1,0 3 6,0-3 15,1 0-118,1-3-5,0 0 39,0 0 140,0 0 15,0 0-94,0 0-21,4-2 13,113-84-189,-115 85 151,-2 1 21,11-6 175,-9 6-24,-12 9 51,-1-1-76,-6 5-73,0 0 0,1 2 0,0 0 0,1 1-1,-2 3-19,6-4-25,0 0-1,1 1 0,-3 7 26,12-21-47,1-2 3,0 0 50,-17 42-68,17-36 61,0-1-1,-1 0 0,0 0 0,0 0 0,0 0 0,-1 0 0,1 0 0,-2 2 2,1-1 6,1-1 52,1 0 1,-1 1-1,2-1 0,-1 0 0,0 1 1,2 4-59,-1 1-54,-1 28 3,19-89 273,-7 23-61,-1-2 0,1-8-161,-7 20-25,1 1-1,0 0 1,1 0-1,1 0 0,0 1 1,1 0-1,1 1 1,0 0-1,1 0 0,8-7 26,-10 13 54,0 1 0,0 0-1,0 0 1,1 1 0,0 0 0,0 0-1,1 1-53,10-6 92,-19 10 46,-2 1-136,0 0 4,0 0 180,0 0-35,0 0-326,0 0-42,0 0 156,0 0 58,-32 17 130,22-10-136,0-1 0,0 2 0,1-1 0,0 2 0,0-1 0,1 1 0,-6 8 9,12-15 73,2-2 35,0 0 80,0 0-37,0 0-230,0 0-43,0 0 52,0 0 17,0 0 10,0 0 5,23-24-33,59-63 68,-80 86-42,-2 1 124,0 0 6,0 0-132,0 0-21,0 0 48,0 0 27,0-1-12,0 0 0,1 0 0,-1 0 0,1 0 0,0 0 0,-1 0-1,1 0 1,0 0 0,-1 0 0,1 0 0,0 1 0,0-1 0,0 0 0,0 1 0,0-1 0,-1 1-1,1-1 1,0 1 0,0-1 0,1 1 0,-1-1 0,0 1 0,0 0 0,1 0 5,-1-1-6,1 1 0,0 1-1,0-1 1,0 0 0,-1 0 0,1 1 0,0-1 0,0 1 0,-1-1 0,1 1 0,0 0 0,-1-1-1,1 1 1,-1 0 0,1 0 0,-1 0 0,0 1 0,1-1 0,-1 0 0,0 0 0,0 1 0,1-1-1,-1 2 7,7 10 0,-4-3 38,-3-8 148,-1-2 8,0 0-124,0 0-46,0 0-62,0 0-2,0 0 38,0 0 29,-2-39 86,2 39-164,0 0 0,0-1-1,0 1 1,0 0 0,1 0-1,-1 0 1,0 0-1,0 0 1,0 0 0,0 0-1,0 0 1,0 0 0,0 0-1,0 0 52,15 16 5,19 24-64,-32-38-66,-2-2 49,0 0 278,0 0 56,0 0-58,0 0-39,0 0-116,0 0-37,0 0-30,0 0 6,0 0 38,0 0 2,0 0-32,0 0-8,0 0 0,0 0-4,0 0-16,0 0 4,0 0 60,0 0 120,0 0-38,-23 28-494,12-20 383,0-1 1,0 1 0,-10 4 0,-31 21 149,11-6-139,32-22-20,0 0 0,0 1 0,1 0 0,-7 7 10,-13 9 10,23-18 7,-1 0 0,1 0 0,0 1 0,0-1 0,-4 6-17,-2 4 137,-3 5-363,29-31 16,104-99 162,-56 61 46,-62 48 70,-1 2 2,0 0-59,0 0-4,0 0 41,-2 1-10,0 0 1,0 0 0,0 1 0,0-1-1,0 0 1,0 1 0,0 0-1,0-1 1,0 1 0,1 0 0,-2 1-39,-3 3 6,-138 121-188,139-121 185,0 0 0,1 0 0,0 0 0,0 1-1,1-1 1,-1 1 0,1 0 0,1 0 0,-1 2-3,3-8-2,-4 11-2,0 5-25,7-23-37,-1 0 40,0-1-1,0 1 1,0 0 0,1 1 0,2-5 26,-1 9-11,0-2-2,7-17 7,-6 10 8,-4 8 0,-1 2-12,0 0 30,0 0 118,-1 2 2,-19 36-233,19-36 25,1-2 65,0 0 51,0 0-6,10-16-86,16-42-2,-13 27 23,2 0 0,5-7 23,-17 34 33,-1 0 1,-1-1 0,1 1 0,0-1-1,-1 1 1,0-1 0,0 1-1,-1-2-33,8-23 83,-6 25-33,0 0 0,-1 0 1,1-1-1,-1 1 0,0-1 1,0 1-1,0-3-50,-1 7 0,0 0 0,0 0 0,0 0 0,0 0 1,0 0-1,0 0 0,0 0 0,0 0 0,0 0 0,0-1 0,0 1 0,0 0 0,0 0 1,0 0-1,0 0 0,0 0 0,0 0 0,0 0 0,0-1 0,0 1 0,0 0 1,0 0-1,0 0 0,0 0 0,0 0 0,0 0 0,0 0 0,0-1 0,0 1 1,0 0-1,0 0 0,0 0 0,0 0 0,0 0 0,0 0 0,0 0 0,0 0 0,0-1 1,-1 1-1,1 0 0,0 0 0,0 0 0,0 0 0,0 0 0,0 0 0,0 0 1,0 0-1,0 0 0,-1 0 0,1 0 0,0 0 0,0 0 0,0 0 0,0 0 0,0 0 1,0 0-1,0 0 0,-1 0 0,1 0 0,0 0 0,0 0 0,0 0 0,0 0 1,0 0-1,-10 18-199,8-13 194,-2 4 14,0 1-1,0-1 1,2 1-1,-1-1 1,1 1 0,0 6-9,0-11-44,1 1-1,-1 0 1,0-1 0,0 0 0,0 1 0,-1-1-1,0 0 1,0 0 44,-4 8 430,6-11-154,1-2-216,0 0-82,0 0-11,18-26-100,18-33 210,3 0-36,-36 53-43,0 1-1,0-1 0,-1 0 0,1 0 0,-1 0 0,-1-1 1,1 1-1,-1-3 3,-25 39-211,2-4 453,18-22-257,0 0-1,1 0 1,-1 1 0,1-1 0,0 1 0,0 0 0,1 0 0,-1 0-1,0 4 16,2-7 2,1-2 158,0 0 9,0 0-148,0 0-65,3-2-81,22-17 183,-1-1 1,0-2-1,-2 0 0,2-4-58,-20 21-32,-1-3 46,11-26 455,-13 32-456,-1 2-10,0 0-54,0 0-37,0 0-96,0 0 18,0 0 166,0 0 46,0 0 2,0 0-28,0 0-112,0 0 3,0 0 122,0 0 70,0 0 156,0 0-17,0 0-236,0 0-38,0 0 72,0 0 10,0 0-46,0 0-6,0 0 22,0 0-43,0 0-210,0 0 15,0 0 258,0 0 43,0 0-84,0 0-23,0 0-24,0 0 2,29 47 117,-29-45-61,-1-1-1,1 0 1,0 0 0,-1 1-1,1-1 1,-1 0 0,1 0 0,-1 1-1,1-1 1,-1 0 0,0 0-1,0 0 1,1 0 0,-1 0-1,0 0 1,0 0 0,0 0-1,0 0 1,0-1 0,-1 1-1,1 0 1,0-1 0,-1 1-10,-37 23 272,28-17-234,-111 79-38,114-80-13,1 1-1,0-1 0,1 1 0,0 1 0,0-1 1,0 1-1,1 0 0,-4 7 14,-14 20-30,19-30 10,0 0 0,0 0 0,1 0 0,0 0 0,0 0 0,0 1 0,1-1 0,0 1 0,0 0 0,0 2 20,40-35-73,58-46 213,-46 39-127,-17 12-3,0 1 0,10-4-10,-12 9-54,-30 15 28,2 0 25,-99 59 438,77-46-447,0 1 0,0 1 0,1 1 0,1 1 0,1 0-1,0 1 1,1 1 0,-5 8 10,2 0-2,-12 15 115,23-35-30,13-14-94,1-4-11,35-56 186,-41 66 18,-1 2-186,0 0-67,0 0-52,0 0 9,0 0 95,-17 21 84,10-15-31,-12 12-38,15-15 8,0 0-1,1 0 0,-1 1 1,1 0-1,-1 0 0,1 0 1,-1 2-4,3-5 41,1-1-10,0 0-54,0 0-210,0 0-18,11-17 108,9-30 390,-17 39-187,-1 1 0,2-1 0,-1 1 1,1 0-1,0 0 0,3-4-60,9-14-34,0 0-1,-1-2 0,5-14 35,-6 14-2,-7 7-31,0-1 1,-1 0 0,-1-3 32,-2 13-175,-2 9 28,-1 2 72,0 0 51,0 0 98,0 0-20,0 0-188,0 0-9,0 18 146,-1 0-8,-1 0-1,0 0 1,-2-1 0,0 1 0,0-1 0,-6 12 5,10-27 5,0-2 47,0 0 0,0 0-56,0 0-44,11-8 124,1 0-1,-1-1 1,0 0 0,-1 0-1,0-1 1,0-1-1,-1 0 1,1-1-76,-3 3-107,-5 5 16,3-6 68,33-51-1,-36 59 25,-2 1-1,1 0 0,-1 1 0,1-1 0,0 0 0,-1 1 1,0-1-1,1 0 0,-1 0 0,1 0 0,-1 1 0,0-1 0,0 0 0,1 0 0,-1 0 0,0 0 0,0 1 1,0-1-1,0 0 0,0 0 0,0 0 0,0 0 0,0 0 0,-1-1-27,1 2-30,0 0-100,-24 6 1,15-1 151,0 1 1,0 0 0,0 0-1,1 1 1,0 0-1,1 1 1,-1-1 0,1 1-1,1 1 1,0-1-1,0 1 1,0 0 0,1 1-1,1-1 1,0 1-1,0 0 1,-2 10 4,6-19 0,-10 24 84,2 2 1,0-1-1,2 1 0,1 0 0,1 0 0,1 14-84,3-41-4,0 0 0,0 1 0,0-1 0,-1 0 0,1 1 0,0-1 0,0 0 0,0 1 0,0-1 0,0 0 0,0 1 0,0-1 0,0 0 0,0 1 0,0-1 0,0 0 0,0 1 0,1-1 0,-1 0 0,0 0 0,0 1 0,0-1 0,0 0 0,0 1 0,1-1 0,-1 0 0,0 0 0,0 1 0,0-1 0,1 0 0,-1 0 0,0 0 0,0 1 0,1-1 0,-1 0 0,0 0 0,1 0 0,-1 0 1,0 1-1,1-1 0,-1 0 0,0 0 0,0 0 0,1 0 0,-1 0 0,0 0 0,1 0 4,15-13-52,13-27-10,51-90-21,-74 123 93,-5 5-5,1 0-1,0-1 1,0 0-1,-1 1 1,0-1-1,1 0 1,-1 0-1,0 0 1,0 0-1,-1 0 0,1 0 1,-1 0-1,1-2-4,2-62 598,-3 66-601,-1 1 1,1-1-1,0 0 1,-1 1-1,1-1 0,-1 0 1,1 1-1,-1-1 1,1 1-1,-1-1 1,1 0-1,-1 1 1,1-1-1,-1 1 1,0 0-1,1-1 1,-1 1-1,0 0 1,0-1-1,1 1 1,-1 0-1,0 0 1,0-1-1,1 1 0,-1 0 1,0 0-1,0 0 1,0 0-1,0 0 3,-26-1 7,25 1-24,-1 0-14,0 0 1,1 0-1,-1 1 1,1-1-1,-1 1 1,1-1-1,-1 1 1,1 0-1,-1 0 1,1 0-1,-1 0 1,1 1-1,0-1 1,0 1-1,0-1 1,0 1-1,-1 1 31,-3 4-45,0 0-1,1-1 1,1 2 0,-4 5 45,-16 22 150,21-30-159,-1 0 0,1-1-1,1 1 1,-1 1-1,1-1 1,0 0 0,0 0-1,0 1 1,1-1-1,-1 6 10,-10 30-136,11-41 139,1 0 0,0 1 0,0-1-1,0 0 1,0 0 0,-1 0 0,1 0 0,0 1 0,0-1 0,0 0 0,0 0 0,0 0 0,0 1 0,0-1 0,-1 0 0,1 0 0,0 1 0,0-1 0,0 0 0,0 0-1,0 0 1,0 1 0,0-1 0,0 0 0,0 0 0,0 1 0,0-1 0,0 0 0,1 0 0,-1 0 0,0 1 0,0-1 0,0 0 0,0 0 0,0 0 0,0 1 0,0-1-1,1 0 1,-1 0 0,0 0 0,0 0 0,0 1-3,11-5 20,12-12-26,1-5 55,-1-2 1,-1 0-1,-1-1 0,-1-1 1,12-21-50,-13 20 86,-19 26-83,1-1 5,0 0-1,0 0 1,-1 0-1,1 0 0,0 0 1,-1 0-1,1 0 0,-1 0 1,1 0-1,-1 0 1,1 0-1,-1 0 0,0 0 1,0 0-1,1 0 0,-1-1-7,-1 1-25,0 0 0,0 0 0,1 0 0,-1 0 0,0 1 0,0-1 0,0 0-1,0 0 1,-1 1 0,1-1 0,0 1 0,0-1 0,0 1 0,0-1 0,0 1 0,-1 0-1,1 0 1,0-1 0,0 1 0,-1 0 25,0 0 35,2 0 54,0 0 174,0 0-42,0-3-235,1 1-1,-1-1 0,1 1 1,-1-1-1,1 1 1,0 0-1,0-1 1,0 1-1,0 0 1,0 0-1,1 0 1,-1 0-1,1 0 1,-1 0-1,1 0 1,0 0-1,0 1 1,0-1 14,0 1 76,-2 1-26,0 0-24,-24 15-100,15-7 55,1 0-1,0 1 1,0 0-1,1 1 1,0 0-1,0 0 0,2 0 1,-2 4 19,3-9-32,4-5 32,0 1 0,-1-1 1,1 0-1,0 1 0,-1-1 0,1 0 0,0 1 0,0-1 0,-1 0 0,1 1 0,0-1 0,0 1 0,0-1 0,-1 0 0,1 1 0,0-1 1,0 1-1,0-1 0,0 1 0,0-1 0,0 1 0,0-1 0,0 1 0,0-1 0,0 0 0,0 1 0,0-1 0,0 1 0,0-1 0,1 1 0,-1-1 1,0 0-1,0 1 0,0-1 0,1 1 0,-1-1 0,0 0 0,0 1 0,1-1 0,-1 0 0,0 1 0,1-1 0,-1 0 0,0 0 0,1 1 0,-1-1 1,1 0-1,-1 0 0,0 1 0,1-1 0,-1 0 0,1 0 0,-1 0 0,1 0 0,-1 0 0,1 0 0,-1 0 0,0 0 0,1 0 0,-1 0 1,1 0-1,-1 0 0,1 0 0,-1 0 0,1 0 0,-1 0 0,0-1 0,1 1 0,-1 0 0,1 0 0,3-1 7,1 0 1,0-1-1,-1 1 0,1-1 0,-1 0 0,4-2-7,-2 0 15,-4 3-1,0 1-1,-1-1 1,1 0 0,0 0 0,0 0 0,-1-1 0,1 1 0,-1 0-1,1 0 1,-1-1 0,1 1 0,-1-1 0,0 0 0,0 1-1,0-1 1,0 0 0,0 0 0,0 1 0,0-1 0,-1 0-1,1 0 1,0 0 0,-1 0 0,0-2-14,0 3 233,0 1-19,0 0-268,-4-2-23,-1 0 0,1 1-1,-1 0 1,0 0 0,0 0-1,-1 0 78,2 0-8,0 1 0,0 0 0,0 0-1,0 0 1,0 0 0,0 1 0,0-1 0,0 1-1,0 0 1,0 0 0,0 1 0,1-1-1,-1 1 1,0 0 0,1 0 0,-1 0 0,1 0-1,-1 1 9,-9 11-15,1 0 0,0 0 0,1 2 0,1-1-1,-3 6 16,9-13-547,0 0 0,1 0 0,0 0 0,0 1 0,1-1 0,0 1 0,0 0 0,1-1 0,0 1 0,1 0 0,0 0 0,0 0 0,1 0 547,-1 7-9040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36:40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1 735 2784,'10'20'7,"-6"-15"51,-1 1 1,0 1 0,-1-1-1,1 0 1,0 6-59,8 42 4311,-10-43-4147,0-1 1,1 0-1,1 0 0,0 0 1,0 0-1,1 0 0,4 6-164,0 1 175,1-1 1,2 0-1,-1 0 0,2-2 0,0 1 1,0-1-1,2-1 0,-1 0 0,2-1 1,0-1-1,12 8-175,63 29 1072,86 31-1072,-71-34 255,-97-41-116,-1 0 0,-1 1 1,1 0-1,-1 0 0,1 0 1,-1 1-140,7 6 182,-11-11-66,-2-1-42,0 0 35,0 0 215,0 0 11,0 0-191,0 0-55,0 0-26,-3-1-17,-10-7-11,-3-2 37,-1 0 0,0 2 0,-11-5-72,-3 1-65,1-2 1,1-2-1,0-1 0,-1-2 65,-107-81-92,114 83 231,-10-8-544,1-2-1,-15-17 406,-39-29 44,146 132 1267,17 9-1311,-52-47 64,1-2 1,1 0 0,1-2 0,0-1 0,19 7-65,3-3 139,4 1 4,48 28-143,-87-41 76,0 1 1,-1 1-1,0 1 1,0 0-1,-1 0 0,-1 1 1,0 1-1,6 8-76,-14-16-5,10 12 4,-13-12 4,-1-2 2,1 0 36,-1-3 58,0 0 177,0 0-14,-2-3-225,-3-6-47,-1-1 0,-1 1-1,1 0 1,-2 1 0,1-1-1,-1 2 1,0-1-1,-1 1 1,0 0 0,0 1-1,-4-3 11,-25-12-118,-1 1 0,-17-6 118,-34-16 45,54 20-30,1-1 1,-16-15-16,4 2 24,46 36-9,-5-5 10,0 0 0,-1 1-1,1 0 1,-1 1 0,1 0-1,-1 0 1,-4-1-25,9 3-92,2 1-19,0 0-18,0 0 8,0 0 34,4 4 26,19 19 40,1-1 0,0-1 0,2-1 0,0-2 0,2 0 0,14 6 21,6-1 23,146 74 162,-125-49-35,-45-31-61,-18-11-77,-1 0 0,1 1 0,-1-1 0,-1 1 0,3 6-12,2-1 200,-9-16 704,-6-10-880,-1 0 1,0 1-1,-1 0 0,0 0 1,-1 1-1,0 0 0,-3-2-24,-4-3 6,0 1-1,-1 1 0,-1 1 1,0 0-1,-1 1 0,0 1 1,-1 1-1,0 1 0,-12-4-5,32 14-4,-1-1 0,1 1-1,0 0 1,-1 0-1,1-1 1,0 1-1,-1 0 1,1 0 0,0 0-1,-1-1 1,1 1-1,-1 0 1,1 0 0,0 0-1,-1 0 1,1 0-1,-1 0 1,1 0-1,-1 0 1,1 0 0,0 0-1,-1 0 1,1 0-1,-1 0 1,1 0-1,-1 0 1,1 0 0,0 0-1,-1 0 1,1 1-1,-1-1 1,1 0-1,0 0 1,-1 0 0,1 1-1,0-1 1,-1 1 4,10 14-322,22 16-133,33 4 467,-43-25-3,-1 1 0,11 9-9,28 26 56,-3 2 0,-3 3 0,12 16-56,2 1 26,-33-37-16,2-1-1,1-2 0,6 1-9,-22-16-79,-15-9 86,1 0-1,-1 0 1,0 0-1,-1 1 1,1 0 0,-1 0-1,2 2-6,-3-3 93,0-1 0,0 0 0,0 0 0,1-1-1,-1 1 1,1-1 0,0 0 0,0 0 0,0-1 0,0 1-93,9 3-30,7 2 25,-18-6 19,0 0-1,1 0 1,-1 0 0,0 1-1,0-1 1,0 1 0,0-1 0,0 1-1,1 2-13,-2-3 102,-2-1 4,0 0-78,0 0-20,0 0 0,0 0 3,0-21 16,0 16-25,0 0-1,0-1 1,-1 1 0,1 0 0,-1 0 0,0-1 0,-1 1-1,1 0 1,-1 0 0,0 1 0,0-1 0,0 0 0,-1 0-1,0 1 1,0 0 0,-3-4-2,3 4 11,-29-38 104,2-2 0,-7-16-115,-14-24 57,29 51-40,-12-28-17,11 10-85,17 35 29,-1 1 0,-1-1 0,-1 1-1,-2-3 57,5 7-8,0-1 1,1 1-1,0-1 0,1 0 0,1 0 0,-1-8 8,-9-26-18,6 21 53,2 0 1,0-1-1,1-11-35,-2-7 158,-17-132-373,-8-2 303,22 81 94,7 70-87,0-1-1,-2 1 1,-5-23-95,-1 33 5,9 15 2,-1 0 1,1 0 0,-1 0 0,1 0 0,0-1-1,0 1 1,0-1 0,0 1 0,0-1 0,1 1-1,-1-1 1,1 0 0,-1 1 0,1-1 0,0 1-1,0-1 1,1 0 0,-1-2-8,-13-158 203,13 47 295,-1 102-526,0 15 305,0 27-106,10 56-177,18 70 6,2 11-32,7-13 533,-13-60 14,9 85-515,-29-147-15,0-2 7,1-1 0,8 26 8,0 11-14,-9-44 33,1 0 0,1-1 0,1 3-19,3 11 48,-1 1 0,-2-1 0,-1 1 0,-1 16-48,5 31 225,-6-59-282,0-1 0,2 0 0,1 0 0,0-1 1,1 0-1,5 8 57,-5-10 38,0 1 0,3 18-38,-3-10 89,8 32-166,-15-57 105,2 3 9,-2-5-21,0 1-1,1 0 1,-1 0 0,1 0 0,-1-1 0,0 1-1,0 0 1,1 0 0,-1 0 0,0 0 0,0 0-1,0 0 1,0-1 0,0 1 0,0 0 0,0 0-1,-1 0 1,1 0 0,0 0-16,-8 0 10,0 1 0,0-2 0,0 1-1,0-1 1,0 0 0,0 0 0,0-1 0,0-1 0,0 1 0,1-1-1,-1 0 1,0-1 0,1 0 0,-1 0 0,1 0 0,0-1 0,0-1-10,-18-10-1,1-1 0,1-1 0,0-1 0,-2-4 1,-7-11-15,0-1 1,3-2-1,-23-34 15,39 52-111,-2-3 117,10 12-2,-2-1-1,1 1 1,-1 0-1,-1 1 1,0 0-1,0 0 0,0 1 1,-1 0-1,0 0 1,0 1-1,-1 0-3,-37-17 5,-19-8 53,-30-21-58,78 41 5,0-1 1,1 0 0,0-2 0,1 0-1,1-1 1,0 0 0,-3-6-6,-17-17-56,3 7 33,31 30 22,0 0 1,0-1-1,0 1 0,0 0 0,0 0 0,-1-1 0,1 1 0,0 0 1,-1 0-1,1 0 0,-1 1 0,1-1 0,-1 0 0,1 1 0,-2-1 1,-7-4-12,-23-26 5,27 24 7,0-1 0,1 0 0,-1 0-1,2 0 1,-1-1 0,-2-8 0,-6-10 83,11 25-91,2-3-189,1 0 30,11 12 176,78 65-159,-65-49 159,2-1 0,1-1 1,1-2-1,14 7-9,35 17-37,-20-12-181,57 23 218,-102-48 24,1 0 0,-1 1 0,-1 0 1,1 1-1,-1 0 0,-1 1 0,0 0 0,0 1 0,-1 1 0,9 9-24,2 6-6,-1 0-1,9 19 7,-10-16 9,1-1-1,8 7-8,17 15-42,2-2 0,7 3 42,-8-16 230,-33-26-253,0 1 1,-1 0-1,0 1 0,-1 0 0,4 6 23,-5-9 23,-1 0 0,1-1 0,1 0 0,10 5-23,14 10 118,2 6-54,-35-26-76,-2-2 8,0 0 22,0 0 26,0 0 82,0 0 12,0 0-46,-1-2-25,-37-102 130,-7-39-671,-23-83 598,57 198-116,-1 0 1,-1 1-1,-2 0-8,-25-51 56,4-24 1,32 89-97,1 0-1,0 0 1,1-1 0,0-11 40,-5-24 131,-3-13-41,3 17-72,-12-40-18,7 29 75,9 41-114,0 1 0,0-1 0,-2 1 0,1 0-1,-2 0 1,0 0 0,-3-5 39,8 18 53,0-4-54,1 0-1,-1 0 1,0 0-1,-1 0 1,1 1-1,-1-1 1,0 0-1,-1 0 2,1-1-13,-1 1-1,1-1 1,1 1-1,-1-1 1,1 0-1,0 0 1,0-1 13,-14-140 214,13 126 29,1 18-186,0 1 1,1-1-1,0 0 1,0 1-1,-1-1 1,1 0-1,1 1 1,-1-1-1,0 0 1,1 0-58,3-17 79,-1-1 0,-1 1 0,-1-1 0,-1-12-79,0-44 24,0 76 22,0 0-83,1 1 0,0-1 0,0 0 0,-1 1 0,1-1 0,-1 0 0,1 0 0,-1 1 0,1-1 0,-1 0 0,1 0 0,-1 0-1,0 1 1,1-1 0,-1 0 0,0 0 0,0 0 0,0 0 0,0 0 0,0 0 0,0 0 0,0 1 0,0-2 37,3-7-3453,2 21 1132,9 37-2759,-2-7-1653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46:15.96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118 1 3056,'0'0'569,"0"0"114,0 0 433,0 0-47,0 0-617,0 0-185,0 0-143,0 0 74,0 0 445,3 6-11,5 9-576,1-1 0,0 0 0,1 0 0,0-1-1,1 0 1,0 0 0,1-1 0,1-1 0,0 0 0,10 6-56,7 1 500,-2 1 1,0 2-1,19 19-500,-40-34 233,-4-4-152,21 9 17,-12-6-1,0-1 0,0-1 0,0 0-1,1-1 1,-1 0 0,5 0-97,-9-1 78,-6-1-18,42 32 556,-41-32-683,3 1 121,-1-1 0,1 1 0,-1 1 0,0-1 0,1 1 0,-1-1 0,0 2 0,0-1 0,4 2-54,-9-3-11,3 0-29,17 13 124,-17-13-29,-1 0 0,1 1 0,0-1 1,0 0-1,0-1 0,0 1 0,-1-1 1,1 1-1,0-1 0,0 0 1,3 0-56,-4 0-20,41-13 148,22 1 65,-63 11-186,1 1-1,18 1-65,-9-7 758,-7 3-271,-3 2-414,-2 1 47,0 0 183,0 0-11,0 0-242,0 0-54,0 0 13,0 0 4,0 0 13,-5-1 33,0 1 0,0-1 0,0 0 0,0-1 0,0 1 1,-2-2-1,-24-4-80,-78 1 200,84 4-98,1-1 0,0-1 0,0-1 0,0-1 0,0-1 0,-2-3-22,23 9 30,0 1 0,0-1 0,0 1-1,0-1 1,0 1 0,0 0 0,0 0 0,0 0 0,0 0-1,0 1 1,0-1 0,0 1 0,0 0-30,-2 0-43,1 0 0,-1 0 0,1-1 0,-1 1 0,0-1 0,1 0 0,-1 0 0,1-1 0,-1 0 0,0 1 0,0-2 43,2 2 7,-2-2-4,0 0 1,1 1-1,-1-2 1,0 1-1,0-1 1,0 0-4,4 2 4,-41-18 111,39 17-54,2 1-56,0 0 0,0 0 0,0 0-1,0 0 1,0 0 0,0 1 0,0-1 0,0 0 0,0 0 0,-1 1 0,1-1 0,0 1-1,0-1 1,-1 1 0,1-1 0,-1 1-5,-14-9-94,16 8 91,0 1-1,-1-1 1,1 1 0,0 0 0,-1-1 0,1 1 0,0 0-1,-1-1 1,1 1 0,0 0 0,-1-1 0,1 1-1,-1 0 1,1 0 0,-1 0 0,1-1 0,-1 1-1,1 0 1,-1 0 0,1 0 0,-1 0 0,1 0 0,-1 0-1,1 0 4,-1 0 0,0 0-1,1 0 1,-1 0-1,1 0 1,-1 0-1,1 0 1,-1-1 0,1 1-1,-1 0 1,1 0-1,0 0 1,-1-1-1,1 1 1,-1 0-1,1 0 1,-1-1-1,1 1 1,0 0-1,-1-1 1,1 1-1,0-1 1,-1 1-1,1 0 1,0-1 0,-4-2-8,-10-7 8,-60-50-29,71 58 10,-22-22 154,-6-12-139,28 34-15,0-7 21,3 6 25,9 6 81,-1 1-30,57 30 133,-49-23-157,0-2-1,1 0 1,0-1-1,1-1 1,-1-1-1,1 0 1,1-1-1,9 1-53,22-3 41,-41-3-29,0 0 0,0 1 0,0 0 0,0 0 1,0 1-1,0 0 0,0 0 0,7 4-12,-7-3 15,-1 0 1,0-1-1,1 0 0,0-1 1,3 0-16,-11-1 4,39 1 656,-38-1-745,28-4 17,31 14 509,-58-10-488,0 0 1,28-2-50,-28 2 104,27 3-99,-19 1 128,0 0 0,0-1 0,0 0 0,1-1 0,5 1-37,9-3 344,-17 0-327,-1 0-1,1 1 1,-1 0-1,0 0 1,1 1-1,-1 0 1,0 0-1,4 3-16,-9-4 180,5 0-151,0 0-1,0-1 1,0 0-1,0 0 1,1-1-29,-8 1-17,13-2 73,1 2 0,-1-1 1,1 2-1,-1 0 0,1 1-56,-12-2-47,1 2 38,0-1-1,0 0 1,1 0-1,-1 0 0,0-1 1,1 0-1,-1 1 0,0-1 1,1-1 9,54-3 336,-48 2-353,0 1 0,0 0 0,0 1 1,0 0-1,9 2 17,-18-2 26,61 4-64,-50-3 50,-6-1-4,0 0 0,0 0-1,0 0 1,0-1 0,-1 0-1,5-1-7,-9 1-20,34-1 43,7-7 57,-41 9-47,0-1 1,10-5-28,31-12 44,-41 17-6,-2 1 150,0 0-18,0 0-224,0 0-40,0 0 79,0 0 74,0 0 47,0 0 128,0 0-21,0 0-214,0 0-47,0 0 20,0 0 6,0 0 2,0 0 3,1 3 10,0-1-1,-1 1 1,1 0-1,-1-1 1,1 1-1,-1 0 1,0 0-1,0 0 1,0-1 0,0 1-1,-1 2 2,0 1 6,1-3-2,-1 0 0,1 0 0,-1 0 1,0 0-1,0 0 0,0 0 0,-1-1 0,1 1 1,-1 0-1,1-1 0,-1 1 0,0-1 0,0 0 1,0 1-1,0-1 0,0 0 0,-1 0 0,-1 1-4,1 0 36,-1 0 0,1 0 0,0 1 0,0 0-1,0-1 1,1 1 0,-1 0 0,1 1-1,0-1 1,0 0 0,0 3-36,-5 6 85,-5 1-89,-1-1 0,-1-1-1,0-1 1,-1 1 0,0-2 0,0 0-1,-1-1 1,-1-1 0,1 0 0,-4 0 4,-55 29-63,38-16 34,1 2 0,-22 18 29,15-9-4,-10 13-52,38-33 53,6-4-1,0 1 0,1 0 0,0 0 0,1 0 0,-1 1-1,2 0 1,-3 5 4,-20 36 15,12-18 30,-2-1-1,-7 8-44,17-28-64,1-1-1,-2 0 1,1-1-1,-2 1 0,1-2 1,-1 0-1,-1 0 1,1-1-1,-3 1 65,12-8 55,-1 2 3,-20 21-47,21-21-43,2-3-103,0 0 7,0 0 130,0 0 27,0 0-36,0 0-9,0 0 2,4-4 6,120-119-122,12-6 130,-115 108 33,1 1 0,1 1 0,1 1 0,1 1 0,0 1 0,1 2 0,1 0 0,0 2 0,0 1 0,5 0-33,-17 6-61,0 0 0,-1-1 0,1-1 0,7-5 61,19-8 16,-20 12-14,63-31-59,-77 35 58,-1 1 0,0-1 0,0 0-1,0 0 1,-1-1 0,0 0 0,1 0 0,-2 0-1,2-2 0,2-2-12,12-14 2,-18 18 10,5-2 0,21-21 0,-13 12 16,-12 13 66,-1 0 3,5-5-182,-6 7 161,1 0 0,-1-1 0,1 0 0,-1 1 0,0-1 0,0 0-1,0 0 1,0 0 0,0 1 0,1-3-64,-7-4 307,-14 4-356,-35 4-84,-95-4 32,-51 2 26,124 6 77,53 0 82,0 0-37,12-2-38,-1 0 0,1 0 0,-1-1 0,1-1 0,-1 0 1,1 0-1,-1-1 0,1-1 0,-1 0 0,1 0-9,2-1 1,-40-20-34,44 20 47,0 0 0,-1 0 1,1 0-1,0 1 0,-1 0 1,0 0-1,1 0 0,-1 1 1,0-1-1,0 2 0,0-1 1,0 1-1,0-1 0,0 2 0,0-1 1,0 1-1,0 0 0,0 0 1,-4 2-15,8-3-32,-5 1 32,-1 1 0,1-1 0,0 1 0,0 1 0,-3 0 0,-20 7 88,-28 10-30,44-14-26,1-1 0,-1 0-1,0-2 1,0 1 0,0-2-1,-1 0 1,-7 0-32,-76-9-271,9-2 68,84 9 214,0-1 0,0 1 0,-1-1 0,1 0 0,0 0 0,0-1 0,0 1 0,0-1 0,1 0 0,-2-1-11,-12-5 29,14 8-31,-30-16-13,2-6 96,27 18-55,0 0 0,-1-1 0,0 2 0,1-1 1,-1 1-1,-1 0 0,-4-2-26,9 4-74,0-1 64,1 0-1,-1 0 0,0 1 0,0-1 0,0 0 0,0 1 0,0 0 0,0-1 1,-1 1-1,1 0 0,-2-1 11,-4-2-213,-15-9 173,21 12-60,2 1-1,0 0 74,0 3 21,0 6-40,1 0 0,0 0 1,1 0-1,0 0 1,0 0-1,1-1 0,0 1 1,0-1-1,1 0 0,0 0 1,1 0-1,1 1 46,-2-3 30,0 0-1,0 0 0,1-1 1,0 0-1,0 0 1,0 0-1,1-1 0,0 1 1,-1-1-1,2-1 0,-1 1 1,0-1-1,1 0 1,-1 0-1,6 1-29,-11-4 2,1 0 0,-1 1 0,0-1 0,0 0 0,0 0 0,1 0 0,-1 0 0,0 0 0,0 0 0,1 0 0,-1 0 0,0 0 0,0 0 0,1-1 0,-1 1 0,0 0 0,0-1-1,0 0 1,0 1 0,0-1 0,0 1 0,1-1 0,-1 0 0,-1 0 0,1 0 0,0 1 0,0-1 0,0 0 0,0 0 0,-1 0 0,1 0 0,0-1 0,-1 1 0,1 0 0,-1 0 0,1 0 0,-1 0 0,1-2-2,0-2 20,0 0 1,-1-1-1,1 1 1,-1-1-1,0 1 0,0-1 1,-1 1-1,1-1 1,-2-1-21,-1-8 29,-2 0 0,0-1 0,0 2 0,-2-1 1,1 1-1,-2 0 0,0 0 0,-3-3-29,-2 2 21,12 14-21,0 1 0,1-1 0,-1 0 0,0 1 0,0-1 0,0 0 0,0 1 0,0-1 0,0 1 0,0 0 0,0-1 0,0 1 0,0 0 0,-1 0 0,1-1 0,0 1 0,0 0-4,1 1 0,-1-1 0,0 0 0,1 0 0,-1 0 0,0 1-1,1-1 1,-1 0 0,1 1 0,-1-1 0,1 0 0,-1 1-1,1-1 1,-1 1 0,1-1 0,-1 1 0,1-1 0,-1 1 0,1 0-1,0-1 1,-1 1 0,1-1 0,0 1 0,0 0 0,-1-1 0,1 1-1,0 0 5,-1 24-243,12 24-84,8-8 477,19 28-150,-32-60-42,0 1-1,0-1 0,1-1 1,1 0-1,1 2 43,5 6-8,-2 1 5,-1-7 0,19 11 2,1 0 3,-31-20-1,0-1-1,1 0 1,-1 1 0,0-1 0,1 1 0,-1-1-1,1 0 1,-1 1 0,1-1 0,-1 0 0,1 0 0,-1 1-1,1-1 1,-1 0 0,1 0 0,-1 0 0,1 1-1,-1-1 1,1 0 0,-1 0 0,1 0 0,-1 0 0,1 0-1,0 0 1,-1 0 0,1 0 0,-1-1 0,1 1-1,-1 0 1,1 0 0,-1 0 0,1 0 0,-1-1-1,1 1 1,0 0-1,-2-20 30,-14-17 48,6 21 11,-1-1 0,0 2 0,-1 0 1,-1 0-1,0 1 0,-1 0 0,0 1 0,-2 0 0,1 2 1,-7-5-90,-11 6-635,28 9 688,0 6 17,4-5-77,-1 0 0,1 1-1,0-1 1,0 0 0,-1 0 0,1 0-1,0 0 1,0 1 0,-1-1-1,1 0 1,0 0 0,0 1 0,-1-1-1,1 0 1,0 0 0,0 1 0,0-1-1,0 0 1,-1 1 0,1-1 0,0 0-1,0 1 1,0-1 0,0 0 0,0 1-1,0-1 1,0 0 0,0 1 0,0-1-1,0 0 1,0 1 0,0-1 0,0 0-1,0 0 1,0 1 0,1-1 0,-1 1 7,11 21-12,1 0 1,1 0-1,1-1 1,1-1-1,1-1 1,1 0-1,0 0 1,14 9 11,10 8 5,-33-32 43,-6-2 207,1-4 3,0 1-217,-2 1-40,-1 0 1,0 0-1,1 0 0,-1 0 0,0 0 0,1 0 0,-1 0 0,0 0 0,1 0 0,-1 0 1,0 0-1,1-1 0,-1 1 0,0 0 0,1 0 0,-1 0 0,0-1 0,1 1 1,-1 0-1,0 0 0,0-1 0,1 1 0,-1 0 0,0-1 0,0 1 0,0 0 1,0 0-1,1-1 0,-1 1 0,0-1 0,0 1 0,0 0 0,0-1 0,0 1-1,0-4 0,-1-1 0,0 1-1,1 0 1,-2 0 0,1 0-1,0 0 1,-1 1 0,0-1-1,-2-3 1,-1-4 1,3 6 0,0 0 1,-1 0-1,0 0 0,0 0 1,0 1-1,-2-2-1,-58-54 9,15 20-1,19 19-8,27 19-34,-14-6-64,16 12 81,0-1 0,0 0 1,1 1-1,0-1 1,-1 0-1,1 0 0,0 0 1,1 1-1,-1-1 0,0 0 1,1-1-1,0 1 0,0 0 1,0 0 16,35 45-156,-26-34 95,29 33 33,-13-13 36,-5-6-100,2-1 0,25 24 92,-47-49-7,8 6 18,-1 0 0,1 0 0,9 5-11,-17-12 86,-23-39 142,-2 1 0,-10-11-228,-16-24 32,50 72-35,-1 0 0,0 1 0,0-1 0,0 0 0,0 1 0,0-1 0,0 1 0,0-1 0,0 0 0,0 1-1,0-1 1,0 0 0,0 1 0,-1-1 0,1 1 0,0-1 0,0 0 0,0 1 0,0-1 0,-1 0 0,1 1 0,0-1-1,0 0 1,0 0 0,-1 1 0,1-1 0,0 0 0,-1 0 0,1 1 0,0-1 0,-1 0 0,1 0 0,0 0 0,-1 1-1,1-1 1,0 0 0,-1 0 0,1 0 0,0 0 0,-1 0 0,1 0 0,-1 0 0,1 0 0,0 0 0,-1 0 0,1 0-1,0 0 1,-1 0 0,1 0 0,-1 0 0,1 0 0,0 0 0,-1-1 0,1 1 0,0 0 0,-1 0 0,1 0 0,0-1-1,-1 1 1,1 0 0,0 0 0,0-1 0,-1 1 0,1 0 0,0-1 0,0 1 0,-1-1 3,3 21-54,-1-10 39,0 0 0,1-1 0,1 1 0,-1 0 0,2-1 1,-1 1-1,3 2 15,14 46-4,54 122-377,-64-158 351,19 39 101,-26-55-79,0-1 0,1 0 0,0 1 0,-1-2 0,2 1-1,-1 0 1,1-1 0,-1 0 0,3 1 8,-6-5 6,0-1 0,-1 1 0,1-1 0,0 0 0,0 0 0,-1 1 0,1-1 0,-1 0 0,1 0 0,0 0 0,-1 0 0,0 0 0,1 0 0,-1 0 0,1 0 0,-1 0-1,0 0 1,0 0 0,0-1-6,2-12 152,-1 0-1,0 0 0,-1 0 1,-1-2-152,-5-29 54,-2 14-24,-2 0-1,0 1 0,-2 0 1,-1 1-1,-2 1 0,-1 0 1,-1 1-1,-12-14-29,28 38-25,0 3 22,0 0 1,1 0 0,-1-1-1,0 1 1,0 0-1,1 0 1,-1 0 0,0 0-1,0 0 1,1 0-1,-1 0 1,0 0 0,0 0-1,1 0 1,-1 0-1,0 1 1,0-1 0,1 0-1,-1 0 1,0 1 2,1 16-24,0 0 1,2 1-1,0-1 0,1 0 1,1-1-1,0 1 1,3 5 23,3 17-50,36 132-159,-45-168 211,0 1 1,1 0-1,-1-1 0,1 0 1,-1 1-1,1-1 1,0 0-1,1 0 0,-1 0 1,3 2-3,0-21 6,-2-3 0,-2 0-1,1-1 1,-2 1-1,-1 0 1,-1-7-6,0-12 10,2 31 5,-1 0 0,1 1 0,-1-1 0,-1 0 0,1 0 0,-1 1 0,0-1 1,-1 1-1,0 0 0,0 0 0,0 0 0,-1-1-15,-11-13 102,-1 1 0,0 0-1,-15-11-101,28 27 102,3 3-50,0 0-296,0 0-15,-2 4 218,0 4 40,-1 1 1,1 0 0,1 0 0,-1-1-1,1 1 1,1 0 0,0 0 0,0 0-1,1 1 1,14 87-114,-2-24-33,-11-63 110,0 0 0,1 0 0,0-1 0,0 1 0,1 0 0,0-1 1,1 0-1,2 2 37,46 65-48,-37-56 23,2 13-23,2-2 25,-18-30 22,-2-1 21,0 0 0,16-13-46,-15 11 28,1 0-1,-1 0 0,1 0 0,-1 0 1,0-1-1,0 1 0,0 0 1,0-1-1,0 1 0,0 0 0,-1-1 1,1 1-2,6-19 144,-4 13-125,0 1 0,-1-1 0,0 0-1,0 0 1,0 0 0,-1 0-1,-1 0 1,0 0 0,0 0 0,0 0-1,-2-8-18,1-34 46,2 19 6,-2 1-1,-1-1 1,-2 0-1,-1 1 1,-7-28-52,8 44 19,4 10 2,-1 1 0,0-1 0,0 0 0,0 1-1,-1-1 1,1 1 0,-1-1 0,0 1 0,0 0 0,0 0 0,-1-2-21,2 4 4,0 0 0,0-1 0,0 1 1,0-1-1,0 1 0,0 0 0,0 0 0,-1-1 0,1 1 0,0 0 1,-1 0-1,1 0 0,0 1 0,-1-1 0,1 0 0,-1 0 0,0 1 1,1-1-1,-1 1-4,0 0-3,1 0 0,-1 1 0,1-1 0,-1 1 0,1-1 0,-1 1 0,1 0 0,0-1-1,-1 1 1,1 0 0,0 0 0,-1 0 0,1 0 0,0 0 0,0 0 0,0 1 0,0-1 0,0 0 0,0 0 0,0 1 0,1-1 0,-1 1 0,0 0 3,-6 34-105,5-22 88,-1 8-11,1-1 0,2 1 1,0 0-1,1 0 0,0 0 0,4 8 28,1 5-161,2 0 0,2 0 0,8 19 161,-15-46-4,0 0 0,0 1 0,1-1 0,1-1 0,-1 1 0,1 0 0,0-1 0,1 0 0,2 2 4,-7-8 2,0-1 0,0 1 0,0-1 0,0 0 0,0 1 0,0-1 0,0 0 0,0 0 0,0 1 0,1-1 0,-1 0 0,0 0 0,0 0 0,0 0 0,0-1 0,0 1 0,0 0 0,0 0 0,0-1 0,0 1 0,0 0 0,0-1 0,0 1 0,1-1-2,17-11 19,-19 12-14,8-9 95,-1-9-79,0 1-1,0-2 0,-2 1 0,0 0 0,-1-1 1,-1 0-1,-1-5-20,1-44 2,-3 17 114,-2-1 0,-8-48-116,10 96-54,0 0 48,-1 1 1,1 0 0,0 0 0,-1 0 0,1 0 0,-1 1 0,0-1 0,0 0 0,0 0 0,0 0 0,-1 1 0,1-1 0,-1 0 0,0 1 0,0-1 5,-13 1 2,12 3-3,0 1-1,1-1 1,-1 1 0,0 0-1,1-1 1,-1 1-1,1 0 1,-1 1-1,1-1 1,0 0-1,0 1 1,0-1-1,0 1 1,1 0 0,-1 0-1,1-1 1,-1 3 1,-20 51-38,18-45 32,3-8 3,-1 1 0,1 0 0,0 0 0,0 0 0,0 1-1,0-1 1,1 0 0,0 0 0,0 0 0,0 0 0,0 1 3,0 12-6,0 55-238,3-28 44,6 4 160,-9-44 45,1 1 0,0-1 0,1 1 0,-1-1 0,1 1-1,0-1 1,0 0 0,0 0 0,1 0 0,0 0 0,-1-1-1,1 1 1,0-1 0,1 1 0,-1-1 0,1 0 0,-1 0-1,1-1 1,0 1 0,0-1 0,0 1 0,0-1 0,1-1-1,-1 1-4,0-2 13,-1 0 0,0 0 0,0-1 0,0 0 0,0 1 0,0-1 0,-1 0 0,1 0-1,0-1 1,0 1 0,-1 0 0,1-1 0,0 0 0,-1 0 0,0 0 0,1 0 0,0 0-13,-1 0 12,0 0-4,0 1-1,0-1 1,0 1-1,0-1 0,0 0 1,-1 0-1,1 0 0,-1 0 1,1 0-1,-1-1 1,0 1-1,1 0 0,-1-1 1,0 1-1,0-1-7,3-8 16,22-50-185,-5 3 71,9-41 98,-24 77 75,-5 8 339,-7 13-302,4 3-121,0-1-1,0 1 1,0 0-1,0-1 1,0 1-1,1 0 0,-1 0 1,0 0-1,1 1 1,0-1-1,-1 0 10,-17 34-83,1 0-1,-1 10 84,12-30-39,1 0-1,2 0 1,-1 0-1,2 1 1,0 0-1,1-1 0,0 2 40,3-17-1,-1-1 0,0 0 0,1 1-1,-1-1 1,0 0 0,1 1-1,-1-1 1,1 0 0,-1 1-1,1-1 1,-1 0 0,1 0 0,-1 1-1,1-1 1,-1 0 0,1 0-1,-1 0 1,1 0 0,-1 0 0,1 0-1,-1 1 1,1-1 0,-1 0-1,1-1 1,-1 1 0,1 0 0,-1 0-1,1 0 1,-1 0 0,1 0-1,0-1 2,3 0-3,1-1 1,-1 0-1,1 0 0,-1 0 0,0-1 0,0 0 0,0 1 0,0-1 0,0-1 0,-1 1 0,3-3 3,41-49-87,-22 24 24,27-23 83,87-71 4,-10 31 13,-127 92 118,-19 7 43,-9 3-142,2 3-22,4-3-52,0 1 1,1 2-1,0 0 1,0 1-1,1 0 1,0 2-1,2 0 1,-8 8 17,-12 18-6,32-35 5,-18 18-71,2 2-1,-11 16 73,30-39-52,21-13-76,-19 11 126,233-156 84,-147 104-82,-25 14 8,120-80 184,-104 55 137,-98 63 344,4 2-650,0 2-1,0 0 0,0 0 1,0 2-1,-5 2-22,-54 19 44,-138 53 47,142-52-92,8 1-225,-43 28 226,104-56-158,6-2 140,0 1 0,0-1 0,0 0 0,0 0 0,0 0 0,-1 0 0,1-1 0,-1 1 0,1-1 0,1-1 18,18-8 276,17-9-347,-2-2 1,0-2 0,0-2 70,-23 15 11,0 0 0,0-1 1,-1 0-1,-1-1 0,1-2-11,-15 14 5,0 1-1,0-1 1,1 0-1,-1 1 1,0-1 0,0 1-1,0-1 1,0 1-1,0 0 1,0-1-1,-1 1 1,1 0 0,0 0-1,0-1 1,0 1-1,0 0-4,-11 0 78,1-1 0,0 2 0,0 0 0,0 0 0,0 1 0,0 0 0,0 0 0,1 2 0,-9 2-78,-21 11 70,0 2 0,-6 6-70,9-2-26,0 2 1,-24 22 25,45-36-5,12-8 0,1 0 1,-1 0-1,0 0 0,1 0 1,-1 1-1,1-1 1,0 1-1,0 0 0,0 1 5,-19 26-33,4 5 26,17-31 7,0-1 0,1 1 0,-1-1 0,1 1 0,0-1 0,0 1 0,1-1-1,-1 1 1,1-1 0,0 1 0,1 2 0,-2-6 0,1 0-1,0 0 1,-1 0-1,1 0 1,-1 0-1,1-1 1,0 1-1,0 0 1,0 0-1,-1-1 1,1 1-1,0 0 1,0-1 0,0 1-1,0-1 1,0 1-1,0-1 1,0 0-1,0 1 1,0-1-1,0 0 1,0 0-1,1 0 1,-1 0-1,0 0 1,0 0 0,2 1-1,0-1 1,0 1-1,0-1 1,1 0 0,-1 0 0,0 0 0,1 0 0,-1-1-1,3 0 1,29-14 0,2-11 2,-12 3 59,-1-1-1,-1-1 1,5-7-61,-22 23 13,0 0-1,0 0 1,-1-1-1,0 1 1,-1-1-1,2-5-12,-4 9 16,0 0 0,-1 0 0,1 0 0,-1 0 0,-1-1 0,1 1 0,-1 0 0,0 0 0,0 0 0,-1-1 0,0-3-16,0 8 29,0 0 0,-1 1 0,1-1 0,-1 0 0,1 1 0,-1-1 0,1 0 0,-1 1 0,0 0 0,0-1 0,0 1 0,1 0 0,-1 0 0,0 0 0,-1 0 0,1 1 0,0-1 0,0 1 0,-1-1-29,1 0 21,-4 0-15,1 0 0,0 0 0,-1 1 0,1-1 0,-1 1-1,1 0 1,-1 1 0,1-1 0,-1 1 0,1 0 0,-4 2-6,1-1-9,-3-1-29,0 1 0,1 1 0,0 0 0,-1 0 1,-8 5 37,5-3-24,3 0-16,1 0 1,-1 0-1,1 1 1,0 0-1,0 1 1,-4 3 39,0 1-19,6-5-8,0 0 0,0 0 1,0 1-1,1 0 1,-1 1-1,-3 5 27,3-3-16,6-8 6,0 1 1,0 0 0,1 0 0,-1 0 0,1 0-1,-1 0 1,1 0 0,0 0 0,0 1 0,0-1-1,1 0 1,-1 1 0,1-1 0,0 1-1,0-1 1,0 0 0,0 1 0,1-1 0,0 2 9,-1-1-19,1 1-6,0 0 1,1 0-1,-1 0 0,1 0 0,0 0 0,1-1 0,-1 1 1,1-1-1,-1 1 0,2-1 0,-1 0 0,0 0 0,1 0 25,1 2 5,-4-4 14,0 0 0,1 0 0,-1 0 0,1-1 0,0 1 0,0 0 0,-1 0 0,1-1-1,0 0 1,0 1 0,0-1 0,1 0-19,4 3 33,21 7-7,-23-10-25,0-1-1,0-1 0,0 1 1,0-1-1,0 0 0,0 0 1,0 0-1,-1 0 0,1-1 1,0 0-1,-1 0 0,1 0 0,-1-1 1,0 0-1,0 1 0,0-2 1,0 1-1,-1 0 0,1-1 1,-1 1-1,1-1 0,-1 0 1,0 0-1,7-10 16,0 0 1,-1-1 0,-1 1-1,0-2 1,4-11-17,-10 22 61,0 0 0,-1-1 0,1 1 0,-1-1 0,-1 1 0,1-1-1,-1 1 1,0-1 0,0-4-61,0 1 24,-1 6-18,1-1-1,-1 1 1,1 0-1,-1-1 1,0 1-1,0 0 1,-1-1-1,1 1 1,-1 0-1,1 0 1,-1 0-1,0 0 1,0 0-1,0 1 1,-1-2-6,0 1 17,0 0 0,0 0 1,-1 0-1,1 0 1,-1 0-1,0 1 0,0 0 1,0 0-1,0 0 0,0 0 1,0 1-1,0-1 1,-1 1-1,1 0 0,0 1 1,-1-1-1,-1 1-17,-3-2 3,-15-1-41,0 0-1,1 2 0,-1 1 0,0 1 1,1 1-1,-1 0 0,1 2 0,-1 1 0,1 1 1,1 1-1,-1 1 0,1 1 0,1 1 1,-15 9 38,34-19-1,0 1 0,1 0 1,-1 0-1,1-1 1,-1 1-1,1 0 0,-1 0 1,1 0-1,0 1 0,0-1 1,-1 0-1,1 0 1,0 1-1,0-1 0,0 1 1,0-1-1,1 1 0,-1-1 1,0 1-1,0 1 1,-1 2-1,0 2-2,-1 1 0,1-1 0,0 1-1,1-1 1,-1 1 0,2 0-1,-1 0 1,1-1 0,0 1 0,1 0-1,0 0 1,1 6 3,1 29-27,-2-38 9,0 1 0,0-1 0,1 0 0,-1 0 1,1 0-1,0 0 0,1 0 0,-1 0 0,1 0 0,0 0 1,0-1-1,0 0 0,1 0 0,0 0 0,-1 0 0,2 0 1,3 2 17,10 10-5,2-2 0,0-1 0,4 2 5,-18-12 3,1 2 2,34 16-1,-39-21-5,0 1 1,0-1-1,0 0 1,0 0-1,0 1 1,0-1-1,0 0 0,0-1 1,0 1-1,0 0 1,0-1-1,1 1 1,-1-1-1,-1 1 1,1-1-1,0 0 1,0 0-1,0 0 1,0 0 0,26-15-1,-22 13 1,0 1 0,0-1 0,-1-1 0,0 1 0,0-1 0,0 0 0,0 0 0,0 0 0,-1-1 0,0 0 0,0 0 1,0 0-1,0 0 0,1-3 0,-1 0 36,0-1 1,0 0 0,-1 0 0,0 0 0,0 0 0,-1 0-1,0 0 1,-1-1 0,0 1 0,0-1 0,-1 1-1,0-1 1,-1 0 0,0 1 0,-1 0 0,1-1 0,-2 1-1,-1-5-36,0 2 15,2 7-8,1 0 0,-1-1 0,0 1-1,-1 0 1,1 0 0,-1 0 0,0 1 0,0-1 0,-1 1 0,1 0 0,-1-1-1,0 1 1,-4-3-7,2 3 15,0 0-1,0 0 1,-1 0-1,1 1 0,-1 0 1,0 0-1,0 1 0,0 0 1,0 0-1,0 0 1,-1 1-1,1 0 0,-5 1-14,-10 0 8,1 1-1,-1 0 0,-14 5-7,31-6-9,0 1-40,1 0 1,-1 0-1,1 1 0,0-1 0,-1 1 0,1 0 1,0 0-1,0 0 0,0 1 0,0-1 0,1 1 0,-2 1 49,0 0-16,-2 5 44,3 2-28,1-1 0,0 1 1,0 0-1,1 0 0,1 0 1,0 0-1,0 0 0,1 0 1,0 0-1,1 1 0,1 8-17,2 0-1,0 0 1,1-1-1,1 1 1,5 12 17,-6-17-4,-4-11 2,0-1 0,0 1 0,1-1 1,-1 1-1,1-1 0,0 1 1,0-1-1,0 0 0,1 0 0,1 2 2,4 5-21,0-1 0,0-1-1,1 0 1,7 6 21,-12-11-19,1 0-1,-1 0 1,1 0 0,0 0 0,0-1 0,0 0-1,0 0 1,0 0 0,1-1 0,-1 0 0,1 0-1,1 0 20,-4-1-1,0 0-1,1-1 0,-1 0 1,0 0-1,0 0 0,0 0 0,0 0 1,0-1-1,0 1 0,0-1 1,0 0-1,0 0 0,-1 0 1,1 0-1,-1 0 0,0-1 0,1 1 1,0-3 1,0 2 10,1-1 12,-1-1 0,1 0 0,-1 0 0,0 0 0,-1 0 0,1 0 0,-1-1 0,0 1 0,0-1 0,-1 0 0,1 1 0,-1-1-22,1-4 10,-1 6-8,1 0 0,-1-1 1,0 1-1,0-1 1,-1 1-1,1-1 0,-1-2-2,1-8 4,2-30 0,-4 37 1,1 1 1,-1-1-1,0 0 1,-1 1-1,0 0 1,0-1-1,-1 1 1,1 0-1,-2 0 1,1 0-1,-1 0 1,0 1-1,0-1 1,-1 1-1,0 0 1,0 1-1,0-1 1,-1 1-1,0 0 1,0 0-1,0 1 1,0 0-1,-1 0 1,0 0-1,0 1 1,0 0-1,0 0 1,0 1-1,0 0 1,-1 0-1,1 0 1,-3 1-6,5 1 20,0 0 1,1 0 0,-1 1-1,0-1 1,1 1 0,-1 0-1,0 0 1,1 1 0,-1 0-1,1-1 1,0 1 0,0 1-1,-1-1 1,0 2-21,1 4-345,2 8 289,0 0 1,2 0-1,0 0 1,1 1 0,0-1-1,2 0 1,2 10 55,12 35 2,-7-34-25,0 0-1,2-1 0,10 18 24,-17-35-4,1-1 0,-1 0-1,2 0 1,-1 0-1,1-1 1,0 0-1,0-1 1,1 1 0,-1-1-1,1-1 1,1 0-1,1 1 5,-8-5 5,-1 0-1,0-1 1,0 1-1,1-1 1,-1 0-1,1 1 1,-1-1 0,0 0-1,1 0 1,-1 0-1,1 0 1,-1 0-1,1 0 1,-1 0-1,0 0 1,1-1-1,-1 1 1,0 0-1,1-1 1,-1 1-1,0-1 1,1 0-1,-1 1 1,0-1-1,0 0 1,0 0 0,0 0-1,0 0 1,0 0-1,0 0 1,0 0-1,0 0 1,0 0-1,0 0 1,0-1-1,-1 1 1,1 0-1,-1-1 1,1 1-1,-1 0 1,1-1-5,2-6 9,0-1 0,-1 1-1,0-1 1,0 1 0,0-4-9,-2 7 13,2 0 33,-1-1-1,0 0 1,0 0 0,-1 0-1,0 1 1,0-7-46,-1-2 39,-3-42-5,2 42-36,0-1 0,-1 1 0,0 0 0,-1 0 0,-1 0 0,0 1 0,-1-1 0,-5-7 2,5 13 39,0-1 0,-1 1 0,0 0 0,-1 0 1,-6-5-40,-11 0 18,24 12-18,-1 0-1,0 1 0,0-1 0,0 1 1,0-1-1,0 1 0,0 0 0,0-1 1,0 1-1,0 0 0,0 1 0,-1-1 1,1 0-1,0 0 0,0 1 0,0 0 1,1-1-1,-1 1 0,0 0 0,0 0 1,0 0-1,0 0 0,1 0 0,-1 0 1,0 0-1,1 1 0,-1-1 0,1 0 1,0 1-1,-1 0 0,1-1 1,0 1-1,0 0 0,0-1 0,0 1 1,0 0-1,0 0 0,0 1 1,-2 9-48,0-1-1,0 1 1,1-1 0,1 1-1,0-1 1,0 3 48,0 5-23,0-4 28,1 1 1,1 0-1,1 0 1,0-1-1,1 1 1,0-1-1,1 1 0,5 10-5,-9-25 1,4 10-33,0 1-1,1-1 1,0 0-1,1 0 1,0-1 0,0 1-1,6 4 33,-10-12-4,0-1 0,0 0 0,1 0 0,-1-1-1,1 1 1,-1 0 0,1-1 0,0 1 0,-1-1-1,3 1 5,2 0 0,-6-2 0,0 0 1,-1 0 0,1-1 0,0 1 0,0 0 0,0-1-1,0 1 1,0-1 0,0 1 0,-1-1 0,1 1-1,0-1 1,-1 0 0,1 1 0,0-1 0,-1 0-1,1 1 1,0-1 0,-1 0 0,1 0 0,-1 0 0,0 0-1,1 0 0,-1 1 2,5-9 57,0 0 0,-1 0 0,0 0 1,-1 0-1,0-1 0,-1 1 0,2-8-59,6-74-89,-10 69 153,-4 17-32,-11 25-30,8-9-11,1 8-160,5-12 145,-7 32 7,8-30 21,2 0-3,-2-1-41,0-1 0,0 1-1,1 0 1,0-1 0,0 1 0,1-1-1,0 1 1,0-1 0,3 4 40,2 10-162,-5-16 199,-1 0 0,1 0-1,0 0 1,1-1 0,-1 1 0,1-1 0,1 3-37,-3-6 53,1 2 75,10 11-295,-10-9 175,0 1 0,0-1 0,0 1-1,0 0 1,-1-1 0,0 1 0,0 0 0,-1 0 0,1 5-8,1 10 60,-2-18-34,6 34-346,13-35 330,-9-3-1,-1-1 0,1 0 1,-1-1-1,0 1 0,0-2 1,0 1-1,0-1 0,-1-1 1,1 0-10,-5 3-2,0 0 0,-1-1 0,1 0 0,-1 1 1,1-1-1,-1 0 0,0-1 0,0 1 0,0-1 0,-1 1 1,1-1-1,1-3 2,4-5-20,26-32 24,-11 20-4,5 3 327,-26 20-334,-2 1 5,0 0 22,0 0 6,0 0-14,0 0 2,-4 6-22,0 1 0,0-1 1,0 1-1,-1-1 1,0 0-1,-3 1 8,5-3-5,1 0 60,-23 21 34,22-22-78,1 0 7,2-3-24,0 0-9,0 0-20,0 0-10,0 0-22,0 0-5,0 0 2,-25 24-5,-3 5 67,26-27 43,-16 10 77,-14 8-105,17-12-24,10-6 8,2-1-76,1 0 3,-7 1 68,6 0 26,1-1 1,0-1-1,-1 1 1,1 0-1,-1-1 1,1 1-1,0-1 1,-1 1-1,1-1 1,-1 0-1,1 0 1,-1 0-1,1-1 1,-1 1-1,1-1 1,-1 1-1,1-1 1,-1 0-1,1 0 1,0 0-1,-1 0-12,-3-2-10,2 1-124,4 2 128,0-1-1,0 1 1,0-1-1,0 1 1,-1 0-1,1-1 1,0 1-1,0 0 1,-1-1-1,1 1 1,0-1-1,0 1 1,-1 0-1,1 0 1,0-1-1,-1 1 1,1 0-1,-1 0 1,1-1-1,0 1 1,-1 0-1,1 0 0,-1 0 1,1-1-1,-1 1 7,-12-10-78,-15-49 333,26 56-187,-2-1 4,-7-8-131,0 0 1,0 0 0,1-1 0,1 0 0,-6-10 58,1-2 92,-56-74 7,67 96-313,2 0 1,-2-1 204,2 0 32,-1 0 0,0 1 0,1-1 0,0 0 0,0 0 0,0 0-1,0 0 1,1 0 0,-1-3-23,-1-25 2,2 29-2,1 3-1,-1-1 1,0 0-1,0 0 1,0 1-1,0-1 1,0 0-1,0 1 1,0-1-1,0 0 1,0 0-1,-1 1 1,1-1-1,0 0 1,0 1-1,0-1 1,-1 0-1,1 1 1,0-1-1,-1 0 1,1 1-1,-1-1 1,0 0 0,1 0-87,0 1 11,0 0 114,3 5 20,6 10-76,-1 0 0,-1 0 0,0 1 0,-1 0 0,3 12 18,3 7-35,1-1 0,1-1-1,4 5 36,-5-14 14,9 16 88,-2 2 0,9 30-102,-21-49 1,-5-15 8,0 1 0,0-1 0,-1 1 0,0 0-1,0 0 1,-1 8-9,-1-16 82,2 10 42,-2-10-71,0-12-32,-2-2-18,0 1 0,-1 0-1,0 0 1,-1 1 0,0-1 0,-1 1-1,0 0 1,-4-6-3,-18-42 4,19 40-88,-1 0 1,-9-14 83,-5-8 63,-29-47 129,39 64-28,4 9-190,0-1-1,2 0 0,0 0 0,1 0 0,0-2 27,0-13-316,6 23 228,3 18 126,11 42-48,-1-5-134,1 0 0,8 12 144,3 4-158,27 48 158,-38-80 277,-11-20-87,-14-23-211,-17-32 451,-22-45-430,5 6 33,39 73-50,0-1 0,1 0 0,0 0 0,1 0 1,0 0-1,0-1 0,2 1 0,-1-1 0,2 0 0,-1 0 0,2 0 0,-1-3 17,1 13-140,0 2 26,0 0 214,0 0 30,5 14-116,-3-1-44,1 0 1,0 1 0,1-1 0,3 8 29,7 21-258,-13-38 247,0 1 0,1-1 0,0 1 1,0-1-1,0 0 0,0 0 0,1 0 0,-1 0 0,1 0 0,0 0 1,1-1-1,0 2 11,16 20 114,12 13-171,-24-29 69,-1-1-96,0 1 1,-1 0 0,0 0 0,0 1 0,2 5 83,-5-12 33,0 1 1,0-1-1,0 1 1,1-1-1,-1 0 1,1 0 0,0-1-1,0 1 1,0-1-1,0 0 1,1 0-1,-1 0-33,-3-1-10,3 2-3,17-4-4,-5-3 5,-1 0-1,1-1 1,-1 0 0,0-2-1,0 0 1,-1 0-1,1-1 1,2-3 12,10-7-15,-1-1 1,0-1 0,20-22 14,-28 26 162,-9 7-148,0 1 0,-1-2-1,0 1 1,0-1-1,1-5-13,69-93 15,-69 95 17,1 1 0,0 1 0,0-1 0,2 1-32,13-16 3,-14 13-7,0 0 0,0 1 0,1 1 0,1 0 0,0 0 0,1 1 0,0 1 0,1 0 0,0 1 0,10-4 4,-15 7 12,1 0 0,0-1 0,-1 0 0,1-2-12,71-50 22,-67 49-12,-7 5 7,0 0 0,1 0-1,-1 0 1,1 1 0,0 1 0,9-3-17,7-6 28,-21 10 67,-1-1 3,50-39-86,-28 22 270,-22 18-316,-3 2 32,2-3 16,22-14 30,20-27-202,-36 38 160,13-15 130,-21 21-124,1-1 0,-1 1 1,0 0-1,0-1 0,0 1 0,0-1 0,1 1 0,-1 0 1,0-1-1,0 1 0,0-1 0,0 1 0,0-1 0,0 1 1,0-1-1,0 1 0,0-1 0,-1 1 0,1 0 0,0-1 1,0 1-1,0-1 0,0 1 0,-1 0 0,1-1 1,0 1-1,0-1 0,-1 1 0,1 0 0,0-1 0,0 1 1,-1 0-1,1-1 0,-1 1 0,1 0 0,0 0 0,-1-1 1,1 1-1,-1 0 0,1 0 0,0 0 0,-1 0 1,1 0-1,-1-1 0,1 1 0,-1 0 0,1 0 0,0 0 1,-1 0-1,1 0 0,-1 0 0,1 0 0,-1 0 0,1 1 1,-1-1-9,-6-2-1,-1 1 1,0 0 0,0 1 0,1-1 0,-1 1-1,-2 1 1,6-1 0,-39 1 30,-50 10-30,79-8-12,0-1-1,-1-1 1,1-1-1,-6 0 13,-95-8 148,26 0-250,-51 3 102,76 5-90,62 0 52,2 0-41,0 0-146,0 0 23,0 0 226,2 0 43,17 3-73,-1-1 0,0 0 0,1-2 0,-1 0 0,1-1 0,-1-1 0,3-1 6,19-1-41,14 1 33,125-17 352,-128 13-278,-27 6-94,-22 1 96,-2 0 2,-3 0-60,-73-1-24,5 0 53,1 3 0,-17 5-39,1 5 5,69-9 17,-1-1-1,0-1 0,-14 0-21,-26-1-31,44 0 31,-1 0 48,-1 0-1,0 0 1,1-2-1,0 0 1,-1 0-48,8 0-70,-11 0 78,0 0 0,0 2-1,0 0 1,1 1 0,-1 1 0,0 0-1,-17 6-7,14-4-28,-14 1-3,0-2 1,-1-2-1,-32-2 31,2-1 12,53 2-37,1-1 1,-1-1 0,0 0-1,-3-2 25,-11-6-6,25 8 12,-1 0 1,-32-16-4,32 16 5,1 1 4,-44-31-14,44 30 102,-1-1 0,-12-7-100,12 7-98,-19-24-38,18 19 236,-4-9-310,7 19 40,5 14 40,4 28 50,-7-35 80,1 0 0,13 32 0,31 50 44,-43-87-33,0-1 0,0 1 0,0 0 0,1-1 0,0 0 0,0 0 0,0 0 0,0 0 1,1 1-12,-3-3-4,1 1 64,-2-2 23,0 0 42,2-8-26,-2 4-71,0 1 0,0 0 0,1 0 0,-2 0-1,1-1 1,0 1 0,-1 0 0,1 0 0,-1 0 0,0 0 0,0 0 0,0 0 0,-1 0 0,1 0 0,-1 0 0,0-1-28,-1-2 1,-21-28 4,-10-3-164,32 36 153,-1-1-1,1 0 0,-1 0 0,1 1 0,-1 0 0,1-1 1,-1 1-1,0 0 0,0 0 0,0 0 0,1 1 0,-1-1 0,0 1 1,-3-1 6,5 2-5,0-1 1,0 0 0,0 1 0,0-1-1,0 0 1,0 1 0,0-1 0,0 1-1,0-1 1,0 1 0,0 0-1,1-1 1,-1 1 0,0 0 0,0 0-1,1 0 1,-1-1 0,0 1 0,1 0-1,-1 0 1,1 0 0,-1 0 0,1 0-1,0 0 1,-1 0 0,1 0 0,0 0-1,0 0 1,-1 0 0,1 0-1,0 1 1,0-1 0,0 0 0,0 0-1,1 0 1,-1 0 4,5 41-429,-2-30 421,0 0 1,1 0-1,1-1 1,0 1-1,0-1 0,1-1 1,0 1-1,1-1 1,0 0-1,2 1 8,-7-9-2,0 0 0,1 1 1,0-1-1,-1 0 0,1 0 0,0-1 1,0 1-1,0-1 0,0 1 0,1-1 1,-1 0-1,0 0 0,0 0 0,1-1 1,-1 1-1,0-1 0,1 0 0,-1 0 1,1 0-1,-1 0 0,3-1 2,-4 1 11,-1 0 0,1-1 0,0 1 0,-1-1 0,1 1 0,-1-1 0,1 0 0,-1 0 0,1 0 0,-1 0 0,1 0 0,-1 0 0,0 0 0,0 0 0,1 0 0,-1-1 0,0 1 0,0 0 0,0-1 0,0 1 0,-1-1 0,1 1 0,0-1 0,-1 0 0,1 1 0,-1-1 0,1 0 0,-1 1 0,0-1 0,0 0 0,0 1 0,0-1 0,0 0 0,0 1 0,0-1 0,0 0 0,-1 1 0,1-1 0,-1 0 0,0-1-11,-2-4 47,-1-1 0,0 1 0,0 0 0,-1 0 0,0 0 0,0 1 0,-1-1 0,0 1 0,0 1 0,0-1 0,-1 1 1,0 0-1,-4-2-47,8 5-12,-5-2-98,9 10-453,1-2 578,19 37-155,5 0 128,-6-19 12,-13-19 0,-3-3 0,-2 1 7,0-1-1,0 1 0,1-1 0,-1 1 1,0-1-1,0 0 0,0 0 1,0 0-1,0 0 0,0 0 0,1 0 1,-1-1-1,0 1 0,0-1 0,0 1 1,0-1-1,0 0 0,0 0 1,0 0-1,-1 0 0,1 0 0,0 0 1,0 0-1,-1-1 0,2 0-6,-1 0 11,0-1 0,0 0 0,0 1 0,0-1 0,0 0 0,-1 0 0,1 0 0,-1 0 0,0 0 0,0 0 0,0-1 0,0 1-1,0 0 1,-1-1 0,0 1 0,1 0-11,-1-33 14,-3 27-14,-1 1-2,-9-30 2,7 30 0,0 1 0,-2-6-6,-1 0-1,0 0 0,-1 0 1,0 2-1,-1-1 0,0 1 1,-3-1 6,12 10-32,2 2 0,0 0 6,0 0 5,0 0-36,0 0-185,0 0 13,0 0 234,4 19 89,1 10 7,-4-26-6,3 7 85,-4-20-132,-1 0-82,-13 16 310,11 0-276,-35 15-130,36-20 118,2-1 2,0 0 2,0 0 0,0 0 0,0 0 0,0 0 0,0 0 0,0 0 4,0 0 16,0 0-6,0 0-42,0 0 0,0 0 22,3 2 8,53 51 112,-40-40-1074,-2 1-1,0 1 0,3 3 969,24 27-4964,-5-5-4569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46:18.60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717 604 3416,'96'-32'3184,"-1"-5"-3184,-27 5 305,176-72 359,-211 92-948,59-24 3791,-97 35-3335,0 0 0,0 0 1,0 1-1,0-1 0,0 1 1,0 0-1,0 1 0,-5 0-172,-27 1 534,-51-10 43,86 8-530,-7-2-7,4 1 15,7-1 259,55-3 45,-9-2-239,-1-2 1,-1-2 0,0-2 0,0-2 0,27-14-121,-37 10-41,13-5 716,-48 24-640,-1 0 13,0 0 8,-3-1-4,-30-9 232,-1 3 1,1 0-1,-1 2 1,0 2-1,-9 1-284,-5 1 62,37 1-58,-10 0 37,0 1-1,0 1 1,0 1-1,-5 1-40,15-1-7,11-1-12,20 1-40,25-1-20,67-6 321,-7-2 760,-108 7-788,-6 3-205,-1 0-1,1-1 1,-1-1 0,0 1 0,-2-1-9,-13 2 40,-213 31 89,217-33-46,-23 2 67,-1-2 0,1-1 0,-9-3-150,51 1-3,-31-2 23,31 3-24,1-1 1,-1 1-1,0 0 1,0-1-1,0 1 1,0-1-1,1 0 1,-1 1-1,0-1 1,1 0-1,-1 0 1,1 0-1,-1 0 0,1 0 1,-1-1-1,0 0 4,2 2-3,1-1 0,-1 0 0,0 1 0,1-1 0,-1 1 0,1-1-1,-1 1 1,1-1 0,-1 1 0,1-1 0,0 1 0,-1-1-1,1 1 1,0 0 0,-1-1 0,1 1 0,0 0 0,-1 0 0,1-1-1,0 1 1,-1 0 0,1 0 0,0 0 0,-1 0 0,1 0 0,0 0-1,0 0 1,-1 0 0,1 0 0,0 1 3,25-3-7,-3 2 146,236-5-163,-193 1 62,-63 4 182,5 1 146,-19-2-292,-135 14 120,85-11 148,32-2-130,-14-1-17,1 2 0,-14 4-195,-19 2 881,-33-3-881,106-4-25,-2 0 13,0-1 1,0 0 0,0 1-1,0-1 1,0-1-1,0 1 1,-3-2 11,4 2 2,-2-2-12,2 2-35,0 0 0,0-1 0,0 1 0,0 0 0,-1 1-1,1-1 1,0 0 0,0 1 0,0 0 0,-1 0 0,1 0 0,-2 0 45,-25-1-69,6-1 197,0-2 0,1 0-1,-14-5-127,-14-3 124,-44-11-149,55 16 8,10 2-14,-1-1 1,2-1-1,-1-1 1,-6-5 30,-6-9 63,39 21-75,-4-8 2,-5 0 4,23 11-330,23 13 309,28 15 72,42 20-178,-89-42 128,1-1 1,-1-1-1,8 2 5,4 2 10,8 2 88,-22-9-83,46 12 0,-50-15-18,46 3 641,-95-18-537,-104-18 128,102 22-42,-7-1-150,11 2-55,-106-30-300,130 40 44,12 0 198,12 1 41,19 4 66,0 0-1,0 2 1,0 1 0,8 4-31,13 3 45,52 13-52,39 6 627,-140-34-440,-1 0 2,-20-9-133,-44-17-44,25 8 39,3 0-10,-10-7-26,-81-37-83,69 26 256,47 29-164,0-1-1,0 2 1,0 0-1,-1 0 1,0 1-1,-8-2-16,20 7-2,0 0-1,0 0 1,1 0-1,-1 0 1,0 0 0,0 1-1,0-1 1,0 0-1,0 0 1,0 0 0,0 0-1,0 0 1,0 0-1,0 0 1,0 0 0,1 1-1,-1-1 1,0 0-1,0 0 1,0 0 0,0 0-1,0 0 1,0 0-1,0 0 1,0 1 0,0-1-1,0 0 1,0 0-1,0 0 1,0 0 0,0 0-1,0 0 1,-1 0-1,1 1 1,0-1 0,0 0-1,0 0 1,0 0 0,0 0-1,0 0 1,0 0-1,0 0 1,0 0 0,0 1-1,0-1 1,0 0-1,-1 0 1,1 0 0,0 0-1,0 0 1,0 0-1,0 0 1,0 0 0,0 0-1,0 0 1,-1 0-1,1 0 1,0 0 0,0 0 2,15 17-215,22 18-68,-19-19 275,2-1-1,0-1 0,0-1 1,2-1-1,-1-1 0,1 0 1,1-2-1,22 6 9,-36-12-8,7 4-12,-16-6 39,5 0 75,22 8 167,-21-7-61,-8-4-14,-35-12-1,-128-48-87,126 49-84,25 9-26,0 0 0,0-2 0,1 0 0,0 0 0,0-1 0,0-1 0,1 0 0,-5-5 12,-18-8 7,34 20-14,1 1-1,0 0 0,0 0-4,0 0-14,2 4 4,3 4 0,0 0-1,1 0 0,0-1 1,0 0-1,1 0 0,0 0 1,0 0-1,0-1 0,1-1 1,3 2 22,26 16-10,10-1 10,4-1 0,156 78-3616,-129-61 2248,-22-12-1142,31 14-7443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46:20.40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6 759 1624,'59'-16'2559,"-57"16"-1565,13-9 853,14-24-1208,43-46 1402,13-8-2041,-17 32 433,106-68 318,-135 96-471,79-40 1258,-259 130 257,90-33-1194,1 3 1,-3 5-602,51-36-39,-7 9 6,23-14 31,-8 1-3,-1 1 0,0-1-1,0 0 1,0-1-1,0 1 1,0-1 0,4-2 5,57-31-9,-21 11 9,0 0 0,59-41 436,-58 35-283,-44 29 74,-2 2 67,0 0 93,0 0-39,0 0-266,-2-3-68,0-2-1,-1 2 0,0-1 0,0 0 1,-1 1-1,1-1 0,-1 1 0,0 0 0,0 0 0,0 0 1,0 1-1,0 0 0,-1-1 0,1 2 0,-1-1 1,1 0-1,-1 1 0,0 0 0,1 0 0,-1 0 1,-1 0-14,-23-3 59,-1 0 1,-24 2-60,39 1 37,-64-2 241,36 2-86,1 1-75,0-2 0,-42-8-117,20-5 155,53 11-62,1 1 1,-1 0-1,0 1 0,0 0 0,0 1 1,0 0-1,0 1 0,0 0 0,0 0 1,-10 3-94,19-3-74,-8 4-178,9-5 178,14-2 116,144-29 102,85-4-144,-189 21 146,-50 14-60,-6 0-58,1 0-1,-1 1 1,0-1-1,0 1 1,1 0-1,-1 0 1,0 0-1,0 0 1,0 0-1,-1 1-27,-4-1 79,-65 0 108,-37-1 39,-68 10-226,97 5 147,79-14-75,2 0 186,0 0-56,0 0-410,19 6 96,11-4 169,1-1 1,-1-1 0,0-2-1,26-5-57,137-24 246,-119 19-234,-49 9-11,25-3 526,36 1-527,-87 5 4,1 0-1,-1 0 1,1 0 0,0 0 0,-1 0 0,1 0 0,-1 0-1,1 0 1,-1 0 0,1 0 0,0 0 0,-1 0 0,1 1-1,-1-1 1,1 0 0,0 0 0,-1 0 0,1 1 0,-1-1-1,1 0 1,0 1 0,0-1 0,-1 0 0,1 1 0,0-1-1,-1 0 1,1 1 0,0-1-4,-1 1 22,1 0 0,-1 0 0,0 0 1,0 0-1,0-1 0,1 1 0,-1 0 0,0 0 0,0-1 0,0 1 1,0-1-1,0 1 0,0-1 0,0 1 0,-1-1 0,1 0 0,0 1 1,0-1-1,0 0-22,-136 28 154,-93 5-154,157-24-537,70-8 512,-7 2 63,52 4-70,0-1 0,0-2 0,3-2 32,-16-1-2,187-1-132,-167-1 258,31-7-124,-29 3 44,-49 4-16,1 1-1,-1-1 1,1 1-1,0 0 1,-1 0-1,1 1 0,-1-1 1,1 0-1,-1 1 1,1-1-1,-1 1 1,1 0-28,-2 0 88,0 1 4,1 1-87,-1-1 0,0 1 1,-1 0-1,1 0 0,0 0 0,-1 0 1,0 0-1,1 0 0,-1 0 1,0 0-1,-1 0 0,1 0 0,0-1 1,-1 1-1,0 0 0,1 0 0,-1 0 1,0 0-1,-1-1 0,1 1 1,0 0-1,-1-1 0,0 1-5,-1 2 17,0 0 19,0 0 0,0 0-1,0-1 1,-1 1-1,0-1 1,0 0 0,0 0-1,0-1 1,0 1 0,-1-1-1,-3 2-35,-6 5-56,-18 14-30,-13 7 68,-2 6 18,-5 3 0,2 4-4,-3 8 4,-24 22 484,35-34-82,12-20-354,27-19 158,-8 5 439,6-3-2723,4-2-1174,1-1-9854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47:00.46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1 8160,'0'0'0,"13"10"0,5 1 0,14 11-5640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47:0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73 0 1624,'-9'47'485,"8"-44"-117,1-3 155,0 0 10,0 0-42,0 0 16,0 0 106,0 0 1,0 0-99,0 0-2,0 0 77,0 0-17,0 0-138,0 0-147,1 0-187,0 0 1,0 0 0,0 0 0,0 0-1,0 1 1,0-1 0,0 0 0,0 1-1,-1-1 1,1 0 0,0 1 0,0-1-1,0 1 1,-1 0 0,1-1 0,0 1-1,0 0 1,-1-1 0,1 1 0,-1 0-1,1 0 1,-1 0 0,1-1 0,-1 1-1,1 0 1,-1 0 0,0 0 0,1 0-1,-1 0 1,0 0 0,0 0-102,2 9 20,-1 0-1,0-1 1,0 1 0,-1 7-20,-3 22 271,1-35 292,1-15-350,-1-10-207,2 20-14,0 0 0,0 0 0,0 0 0,0 0 0,0 0 1,-1 0-1,1 0 0,0 0 0,-1 0 0,1 0 1,-1 0-1,1 0 0,-1 0 0,1 0 0,-1 0 0,0 0 1,1 0-1,-1 0 0,0 0 8,1 1-115,0 0 29,-10-23 1730,20 117 337,0-160-2089,-12 61 114,0 1 0,0 0 0,0 0 0,0 0 0,-1 1 0,0-1 0,0 1 0,0-1 1,0 1-7,-1-4 51,3 6-58,1-1 0,-1 1 0,1 0 1,-1 0-1,0 0 0,1 0 0,-1 1 1,0-1-1,0 0 0,0 0 0,0 0 1,0 1-1,0-1 0,0 0 0,0 1 0,0-1 1,0 1-1,0-1 0,0 1 0,0 0 1,0-1-1,-1 1 0,1 0 0,0 0 0,0 0 1,0 0-1,0 0 0,-1 0 0,1 0 1,0 0-1,-1 0 7,0 0-13,2 0 3,0 3 24,-9 27 30,7-25 34,0 1 0,0-1 0,0 1 0,1-1 0,0 1-1,0 0-77,1-3-57,0 1-1,0-1 0,0 0 1,0 0-1,1 0 0,-1 0 1,1 0-1,0 0 0,0 0 1,0 0-1,1 1 58,-2-3 3,0-1 1,1 0 0,-1 1-1,0-1 1,0 0-1,1 1 1,-1-1-1,0 1 1,0-1-1,0 0 1,1 1 0,-1-1-1,0 1 1,0-1-1,0 1 1,0-1-1,0 0 1,0 1-1,0-1 1,0 1-1,0-1 1,0 1 0,0-1-1,0 1 1,-1-1-1,1 1-3,0 13-52,7 13-19,-6-26 66,-1 0 0,1 0 0,0 0 0,0 0 0,0 0 0,0 0 0,1 0 0,-1 0 0,0-1 0,0 1-1,0-1 1,1 1 0,-1-1 0,0 1 0,1-1 0,0 1 5,0-1 64,-1 1-1,1-1 0,0 1 1,-1-1-1,1 1 1,0 0-1,-1 0 0,1 0 1,-1 0-1,0 0 1,1 0-1,-1 1-63,12 37 793,36-75-797,-44 33 2,1 0 0,-1-1 0,0 0 0,0 0 0,0 0 0,0 0 0,-1-1 0,1 0 0,-1 0 0,-1 0 0,1 0 0,-1-1 0,0 1 0,0-1 0,0 0 0,0-2 2,-1 2-1,0 0 0,1 1 0,0 0 0,0-1 0,0 1 0,1 0 0,0 0 1,13-20 10,-16 23 45,-1 2 14,0-1-66,0 1 0,0-1 0,0 1 0,0-1-1,0 1 1,1-1 0,-1 1 0,0-1 0,0 1 0,1-1 0,-1 1-1,0 0 1,1-1 0,-1 1 0,0-1 0,1 1 0,-1 0-1,1 0 1,-1-1 0,1 1 0,-1 0 0,0-1 0,1 1-3,12-11 59,21-45 137,-33 54-296,-1 2 56,0 0 26,0 0 15,0 0-14,0 0-13,0 0-44,0 0 18,0 0 102,0 0 16,0 0-44,0 0-4,0 0 20,0 0 1,0 0-20,-1 0-13,-1 1 0,1-1 0,0 1 0,0 0 0,0-1 0,0 1 0,0 0 0,0 0 0,0-1 1,0 1-1,0 0 0,0 0 0,0 0 0,0 1-2,-13 11-5,-7-1 2,19-9-1,0-2-21,2-1 27,0 0 114,0 0 6,-3 3-93,-5 4-34,0 0-1,0-1 1,-1 0 0,0 0-1,0-1 1,-8 3 5,15-7-45,2-1 7,0 0 52,0 0 12,0 0-4,0 0 34,0 0 4,0 0-42,0 0-14,0 0-14,0 0 3,0 0 8,-3 4-4,-1 0-1,1-1 0,-1 1 0,0-1 0,0 0 0,0 0 0,0-1 1,-3 2 3,-13 10-16,18-12 4,2-2 5,0 0 12,0 0 3,0 0 2,0 0 3,0 0-2,-30 5 11,13-3-22,7-2 2,-1-25 27,7 15-37,-1-2-49,-5-3 25,0 4 17,12 11-117,-1 1 157,0-1 0,0 1 0,0 0 0,0 0 0,-1-1 0,1 1 0,0 0 0,0 0 0,-1 0 0,1 0 0,-1 0 0,1 0 0,-1 0 0,1 0 0,-1 0 0,0 0 0,1 0 0,-1 0 0,0 0-25,0 2-2,0-1 13,16 21 14,-8-10 14,-6-10 154,-2-3 3,0 0-144,0 0-62,0 0-108,0 0 30,-13 28 469,10-19-4289,3-9-6164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36:44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0 1080,'5'3'87,"27"18"3851,-30-19-2671,-3-2-156,-19-9 95,18 8-278,-2-2-1343,-3 1 3914,18 4 1390,39 12-4033,-40-10-685,1-1 1,0 0-1,0-1 1,0 0-1,1 0-171,272 3 2151,-197-6-2078,-68 0-69,0-1-1,-1 0 1,8-3-4,41-5-8,-55 9-36,96-6 863,62 6-819,-74-1 100,-68 1-67,0 0 0,0 2 1,0 1-1,7 2-33,-20-4-72,-7 1 600,-21 8-65,3-3-465,0-1 1,0-1 0,-1 0-1,1 0 1,-1-1 0,0 0-1,0-1 1,0 0 0,0 0-1,-7-1 2,-193 5 32,21-14-24,185 8 8,-1-1-14,0 0 0,-1 0-1,1 1 1,-1 0 0,0 1-1,1-1 1,0 1 0,-5 1-2,-25 1-9,-1-2 1,1-2-1,-8-3 9,12 4-26,1 0-1,0 2 1,-22 5 26,22-3-34,18-4 29,0 0 0,0 0 0,0-1 0,-6-2 5,5 1-5,0 1 1,0 0-1,0 1 0,-6 1 5,-75 12 42,88-11-48,5-2-12,2 0-6,0 0-24,0 0 5,3 0 30,38-1 56,0-2 0,0-2 0,-1-1 0,39-12-43,-60 15-3,0 1 1,-1 1-1,1 1 1,13 1 2,6 0 35,105 7 90,-24-5 76,-60 0-85,0-2 1,50-7-117,-55 1 27,0 3 0,3 3-27,-13-1 31,30-3 29,-41 2 66,0 0 0,11 3-126,-16 3 108,10 1-92,-34-6 2,4 0 49,1 0 0,0 0-1,-1 1 1,1 0 0,-1 1 0,0-1-1,5 3-66,-11-3-18,-2-1 2,0 0 6,0 0 2,0 0 0,0 0 0,0 0 24,-1 1 1,0-1-1,-1 1 0,1 0 1,0 0-1,0 0 0,0 0 1,-1 0-1,1 0 1,0 0-1,0 0 0,1 0 1,-1 0-1,0 0 1,0 2-17,-12 11 25,-57 43-28,35-32 22,18-15-10,1 2 0,1 0 0,-4 3-9,-27 31-19,1 2 0,3 2 1,-32 48 18,50-64-86,2 1 0,-4 9 86,23-39 7,0-1 1,-1 1-1,1-1 1,-1 0 0,0 0-1,-5 3-7,-11 13 95,17-17-26,-71 45-59,63-40-17,-1 0 0,0 0-1,0-1 1,-4 1 7,-35 15 3,1 3 0,-18 14-3,29-14-74,-19 20 254,15-12-216,-2 7-40,18-16-78,26-23 162,1-2 9,-29 28-66,177-162-30,-125 113 67,1 2 1,1 0-1,0 2 0,2 1 1,0 1-1,1 1 1,17-5 11,18-3 5,-35 13-18,0-1-1,-2-1 0,1-2 1,-1 0-1,7-7 14,-15 5 26,-1 0 0,0-2 1,-1 0-1,0-1 0,-2-1 0,12-18-26,-12 15 6,-9 14 2,1-1 0,0 1 0,0 1 0,6-7-8,45-43-88,2 2 0,38-24 88,-46 26 205,-39 41-123,-10 8-92,1 0 0,0 1-1,0-1 1,1 1 0,-1 0 0,1 0 0,2-3 10,-3 5-54,-3 1 2,0 0 50,0 0 19,0 0 14,0 0-419,0 0-1706,0 0-2318,0 0-7567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5:36:49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676 1451 1800,'3'3'221,"0"0"0,-1 1 0,0-1-1,0 1 1,0-1 0,0 1 0,0 0 0,-1 0 0,1 0 0,-1 0 0,0 0 0,0 0-1,-1 0 1,1 0 0,-1 2-221,5 28 1091,2 0 0,5 10-1091,7 37 2142,-15-72-1795,-1 1 0,1-1 0,0 0 0,6 8-347,-8-14 65,-2-3 238,0 0 50,0 0-51,0 0-77,-2-11-101,1 1-1,-2-1 1,1 1-1,-1-1 1,-1 1-1,-3-6-123,-1-6 200,-42-99 349,32 82-223,2 0 0,1-1 0,0-11-326,8 25 139,0 2 0,-2-1 1,0 1-1,-2 0 0,0 1 0,-2 1 1,-8-12-140,19 30 85,-1 1 0,1 0 0,-1 1 1,0-1-1,0 0 0,0 1 1,0 0-1,0 0 0,-3-2-85,5 4 4,1-1 0,0 1 0,0 0 0,0 0 0,0 0 0,0 0 0,-1 0 0,1 0 0,0 0 0,0-1 0,0 1 0,0 0 0,-1 0 0,1 0 0,0 0 0,0 0 0,0 0 0,0 0 0,-1 0-1,1 0 1,0 0 0,0 0 0,0 0 0,-1 0 0,1 0 0,0 0 0,0 0 0,0 0 0,0 0 0,-1 1 0,1-1 0,0 0 0,0 0 0,0 0 0,0 0 0,-1 0 0,1 0 0,0 0 0,0 1 0,0-1 0,0 0 0,0 0 0,0 0 0,0 0 0,0 1-1,-1-1 1,1 0 0,0 0 0,0 0 0,0 0 0,0 1 0,0-1-4,10 22 37,-7-17-14,-1 0 0,0 0 0,0 0 0,-1 0 0,0 0 1,0 1-1,1 2-23,3 19 179,62 192 505,-36-109-168,-8-11-404,-23-97-116,0-2 60,-2-13 27,-66-205 200,58 184-271,4 8 6,-2 0 0,-1 1 0,-12-24-18,20 47 1,-3-6-7,-1 0 1,0 1 0,0-1 0,-1 1 0,0 0 0,-2-2 5,6 7-152,2 2 5,7 15 131,12 32 379,5 24-363,11 27 304,0 16 293,-34-109 304,-6-12-770,-7-16-250,-40-84 49,36 60 91,-3-12 111,-2 2 0,-11-15-132,-22-39 329,-6-30-329,45 112 161,12 22-84,-1 0 1,1 0 0,0-1 0,0 1 0,0-4-78,-19-83-188,-34-85 188,54 165 3,2 11-4,-1 0 0,1 0 0,-1 1 0,1-1 0,-1 0 0,0 1 0,0-1 0,0 0-1,0 1 1,-1 0 0,1-1 0,-1 0 1,-21-40 10,1-1-1,-12-40-9,28 65 25,-9-16-2,9 25-26,1-1-1,0 1 1,1-1 0,0-1 3,-10-24 417,12 34-464,-4-17-9,-23-75 30,29 93-146,-1-8 150,-1 0 1,1 1 0,-2-1-1,1 1 1,-1 0 0,-1-3 21,-1 2 6,4 7-9,0 1-1,0-1 1,0 0-1,0 1 1,0-1-1,0 0 1,1 0-1,-1 0 0,1 0 1,0 0-1,-1 0 1,1 1-1,0-1 1,0 0-1,0 0 1,1 0-1,-1 0 1,0 0-1,1 0 4,-1-1 3,0 0-13,0 3 110,0 0 6,0 0-108,0 0-17,0 0 28,0 0 14,0 0 26,0 0-5,0 0-46,0 0-2,24 22 54,5 23 42,-23-34-84,0 0 1,1-1-1,1 1 1,8 8-9,6 1 60,2 0 0,0-2 0,1 0 0,1-2 1,0-1-1,1-1 0,6 1-60,-26-11 2,0 0 1,0 0-1,0 1 1,0 0-1,-1 0 1,2 3-3,-3-3-1,1 0 1,0-1 0,0 1 0,0-1 0,1 0-1,-1-1 1,4 2 0,30 9 178,-21-9-95,-1 2 0,0 0 0,-1 1 1,0 1-1,4 3-83,5 12 6,-22-19-2,0-1 0,0 1 0,0-1 0,1 0 1,-1-1-1,1 1 0,0-1 0,0 0 0,1 0 0,-1-1 0,6 2-4,12 6 99,-14-6-84,-1 0 0,0 1 1,0 0-1,0 0 0,0 1 0,-1 0 0,6 5-15,16 14 288,-18-18-290,1 0 2,-1 0 0,-1 1 13,0 0-1,1-1 1,0 0-1,0-1-12,44 29-8,-18-12 226,-27-17 156,-26-15-278,13 7-99,-19-11 28,0 1-1,-1 1 1,-1 1 0,0 1-25,16 6 17,0-1 0,1 0 0,0 0 0,0-1 1,0 0-1,0 0 0,1 0 0,0-1 0,-4-5-17,-22-22 26,20 19-20,0 0 1,-1 2 0,-1-1 0,0 2 0,-1 0 0,-5-3-7,-191-93 17,41 22-49,100 50-161,68 33 184,2 2-13,0 0 10,-44-25 95,-9-11-126,52 36 26,1 0 0,0 0-25,0 0-2,0 0 16,0 15 9,2 1 0,0-1 0,1 1 0,0-1 0,1 0-1,1 0 1,4 10 19,5 7-61,2-1 0,17 27 61,3-8 38,-25-36-21,-1 0 0,0 1 1,-1 0-1,0 1-17,34 69 58,-15-33-19,15 43-39,4 27 150,-13-44-71,-18-40 64,20 35-143,-6-28 137,-22-36-86,-2 1-1,1 0 1,-1 0-1,-1 0 1,0 0-1,3 10-50,15 41-18,-16-42 6,1 1-1,-2-1 1,-1 1 0,0 0 0,-2 0-1,1 8 13,10 57-18,-4-31 323,-10-49-274,0-4-30,0 4-13,1-5 11,-1 0 1,0 0 0,0 0-1,0 0 1,0 0 0,0 0-1,0 1 1,0-1-1,0 0 1,0 0 0,0 0-1,0 0 1,0 0 0,0 0-1,0 0 1,0 0 0,0 0-1,0 0 1,0 0-1,0 0 1,0 0 0,0 0-1,0 0 1,0 0 0,1 0-1,-1 0 1,0 0 0,0 0-1,0 0 1,0 0-1,0 0 1,0 0 0,0 0-1,0 0 1,0 0 0,0 0-1,0 0 1,0 0 0,0 0-1,1 0 1,-1 0-1,0 0 1,0 0 0,0 0-1,0 0 1,0 0 0,0 0-1,0 0 1,0 0 0,0 0-1,0 0 1,0 0-1,0 0 1,0 0 0,0 0 0,8 38-11,3 5-1760,5-4-3534,-8-21-6474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26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44 1176,'0'0'0,"12"0"0,8 0 0,-20 0 40,2-12-40,-2 12 40,-6-16-40,0 1-472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37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1440,'0'0'0,"0"0"0,10 65 0,0 2-600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3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241 247 1624,'0'0'0,"0"0"0,59 50 0,0 1-744</inkml:trace>
  <inkml:trace contextRef="#ctx0" brushRef="#br0" timeOffset="1">475 435 1800,'7'13'141,"27"32"1641,-33-44-1048,-1-1 170,0 0 71,0 0 15,0 0-4,0 0-61,0 0-233,-12-18-480,0 0 0,-2 0 1,0 1-1,-1 1 0,0 1 0,-2 0 0,-13-10-212,-18-17 351,-77-70-753,-75-73 83,186 172 155,19 22 117,25 29 62,-26-33-30,9 9 46,1 0 1,0-1-1,9 6-31,20 19 49,6 5-408,45 30 359,-22-19-119,24 14 435,-92-65-257,1 0 1,-1-1-1,1 0 0,0 0 0,0 0 0,0 0 0,0 0 0,5 0-59,3 1-33,-11-2 35,-2-1 30,0 0 65,0 0 231,0 0 69,0 0 30,-6-19 16,-6-5-495,-1 0 1,-1 1-1,-1 0 1,-1 1 0,0 1-1,-2 0 1,-1 2-1,0 0 1,-1 1 0,-1 1-1,-2 0 52,18 13-166,-2 0-100,0-1 1,0 0 0,0-1-1,1 1 1,0-1 0,0-1-1,0 0 266,5 5-1898,1 2-3466</inkml:trace>
  <inkml:trace contextRef="#ctx0" brushRef="#br0" timeOffset="2">1020 1112 4576,'0'0'0,"0"0"0,12-10 0,-2 17-1104,7 9 1104,-10-5-1096,-4 0 1096,2-1-448,4 1 448,-1 0-448,1-1 448,6 12-520</inkml:trace>
  <inkml:trace contextRef="#ctx0" brushRef="#br0" timeOffset="3">1186 1270 1624,'0'0'0,"0"0"0,-9-13 0,1-1-744</inkml:trace>
  <inkml:trace contextRef="#ctx0" brushRef="#br0" timeOffset="4">1228 1258 2248,'-6'-1'226,"1"0"0,0-1 0,0 0 0,0 0 0,0-1 0,0 0 0,0 0 0,1 0 0,-1 0 0,-2-3-226,-43-42 1917,31 28-2542,-12-9 133,15 14 417,1 0 0,0-1 0,-8-12 75,12 12 71,-4-6-95,0-1-1,-4-9 25,-22-29 404,40 60-256,1 1 39,-24-18 573,182 223 541,-141-184-1090,1 0 0,1-1 0,3 1-211,22 22 692,-44-42-635,0-1 1,1 1-1,-1-1 0,0 1 0,1-1 0,-1 1 0,1-1 0,-1 1 0,1-1 0,-1 0 0,1 1 0,-1-1 0,1 0 0,-1 1 0,1-1 0,-1 0 0,1 0 0,0 0 0,-1 1 1,1-1-1,0 0 0,-1 0 0,1 0 0,-1 0 0,1 0-57,1-13 396,-13-22-95,0 20-260,0 1-1,-1 0 1,-10-9-41,-7-8 6,-8-9 33,-2 2 0,-6-3-39,10 13-800,59 57 837,-9-9-111,1-1 0,1 0 0,1-2 0,0 0 1,5 2 73,74 61-31,-30-24-2524,-55-46-2431</inkml:trace>
  <inkml:trace contextRef="#ctx0" brushRef="#br0" timeOffset="5">602 831 1800,'0'0'0,"-17"27"0,-12 22 0,12-22 840,7-7-840,10-20 840,2-14-840,1-1-704,-3-3 704,0 18-704,0 0 704,0 0-904</inkml:trace>
  <inkml:trace contextRef="#ctx0" brushRef="#br0" timeOffset="6">403 1013 1624,'0'0'0,"-14"18"0,-11 18 0,-12 17-744</inkml:trace>
  <inkml:trace contextRef="#ctx0" brushRef="#br0" timeOffset="7">225 1173 728,'0'0'0,"-11"11"0,-11 5 0,1-3 272,-4 4-272,15-9 280,5-3-280,-12 9-552</inkml:trace>
  <inkml:trace contextRef="#ctx0" brushRef="#br0" timeOffset="8">41 1290 2520,'25'-12'175,"-23"11"699,-2 1 38,0 0-568,0 0-165,0 0-111,0 0-101,0 0-294,3-1-6,33-20 561,-1 0 0,-1-3-228,42-26 368,-65 43-272,7-3 29,-1 0-1,0-2 1,0 0 0,-2-1-1,7-6-124,-20 17 85,1 0 0,-1-1 0,1 1 0,0 1 0,0-1-1,0 0 1,0 1 0,0-1 0,2 0-85,-3 2 46,1-1 0,-1 0 0,1-1-1,-1 1 1,0 0 0,1-1 0,-1 1 0,0-1 0,0 1 0,0-1 0,0 0 0,-1 0-1,2-1-45,-2 1 324,-1 2-121,0 0-7,0 0 152,0 0-24,-25 22-304,-1-1 1,-1-1-1,0-1 0,-13 5-20,-61 43 319,76-51-234,4-1-258,45-22 205,27-18 131,-1-2 0,-1-3 0,35-27-163,-59 41 19,-18 12 8,-1 1 1,0-2-1,0 1 1,0-1 0,-1 1-1,4-5-27,17-23 260,22-36-260,-46 65-201,-2 3 209,0 0 48,0 0-89,0 0-38,-3 2-34,-1 1-83,0 1-1,0-1 1,1 1 0,-1 0 0,1 0 0,0 0-1,0 0 1,0 0 0,0 1 0,1-1 0,0 1-1,0 0 1,0 0 0,0 1 188,-5 14-4333</inkml:trace>
  <inkml:trace contextRef="#ctx0" brushRef="#br0" timeOffset="9">1250 190 2160,'-6'6'56,"1"1"0,-1-1 1,-1 0-1,1 0 0,-1 0 1,-3 1-57,3-3 96,1 2 0,-1-1 0,1 0 0,0 1 0,1 0 0,-1 1 1,0 1-97,-17 23 729,-13 20 162,30-41-955,-1-1 0,0-1 0,0 1 1,-1-1-1,0 0 0,0-1 1,-1 0-1,0 0 0,0-1 1,-1 0-1,0-1 0,0 0 1,-7 2 63,23-9 2080,12-4-1767,0 0-1,-1-2 0,-1 0 1,1-1-1,1-2-312,16-15-69,-1-2 0,-2-2 0,-1 0 0,-2-2 0,7-11 69,-18 22 131,0 1 0,8-5-131,-22 23 86,-3 2 291,0 0 71,0 0-24,-28 19-1,8-1-367,1 1 0,1 1 0,-2 3-56,-16 20 60,8-12-41,14-14 5,-1 0 0,0-2-1,-2 0 1,1 0 0,-16 9-24,12-10 104,17-10-129,12-8 108,77-59-34,-70 51-155,-1-1 1,0 0-1,-1-1 0,-1 0 0,0-1 1,6-10 105,-6 8 28,0 2 0,0-1 1,1 2-1,1 0 1,1 1-1,4-3-28,5 0 97,-1-2 0,0 0 0,2-5-97,-26 23 461,2 0-407,0 0-1,0-1 1,-1 1 0,1 0 0,0-1-1,-1 1 1,1-1 0,0 1 0,-1-1-1,1 0 1,-1 1 0,1-1 0,-1 0-1,0 0 1,2-1-54,1-3 332,-22 15-181,-12 11-136,0 1 0,1 2 0,1 0 1,1 2-1,2 1 0,0 1 0,2 2-15,6-10 16,0-1 0,-1-1 0,0 0 0,-2-2 0,0 0 0,-9 4-16,3-1-19,15-13 312,3-2-4314,8-4-964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37.51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283 788 1352,'-34'-149'125,"20"97"505,-2 0-1,-16-34-629,16 44-132,-1-5-675,0-2 883,-15-24-76,-62-142-253,83 193 308,16 37-57,7 21-135,2 17-503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38.84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133 319 2696,'7'49'75,"2"1"1,2-2-1,3 1 1,11 26-76,-18-55 599,4 6-243,-16-55-354,3 15 30,1 0-26,-7-25 497,-69-192 293,9 51-1419,56 148 699,2 6 177,0 1 1,-12-19-254,21 43 180,1 1-36,1 6-186,0 1 1,0-1 0,1 1-1,0-1 1,0 0 0,1 0-1,0 0 1,1 3 41,2 2-42,14 31-4,-8-16 14,0 0 1,-2 1 0,2 9 31,27 92 49,-29-87-145,1-1 0,3 0 1,10 22 95,12 32 28,-32-79 210,6 17 46,-7-26-363,-1-17-252,-2-11 404,0-1 1,-2 1-1,0 0 0,-2 1 0,0-1 0,-1 0 0,-2 1 1,0 0-1,-4-7-73,1 3 90,1 1-1,1-2 1,-4-24-90,3 14 49,6 25-8,-1 1 0,0-1 0,-1 1-1,-4-8-40,-14-31 71,21 42-72,0 0 1,0 0 0,-1 0-1,0 1 1,-1-1 0,1 1-1,-1 0 1,-3-4 0,-14-22-67,13 21 80,15 23 68,19 47-288,-11-27-74,-1 1 1,6 24 280,-11-30-12,2-1 0,8 16 12,-6-15-29,-1 1 1,0 4 28,-3 9-113,-9-35 70,1 1-1,0-1 1,1 0-1,-1 0 1,1 0-1,0 0 1,1 0 0,0 0 43,6 11-286,-1-1 955,-11-36-162,-10-30 240,4 13-32,3 14-826,0-1 1,-1 1-1,-1 1 0,-1-1 0,-10-14 111,-2 8 227,6 16-424,14 13 189,1 0 0,0 0-1,-1-1 1,1 1 0,-1 0 0,1 0 0,0 0-1,-1 0 1,1 0 0,0 0 0,-1 0-1,1-1 1,-1 1 0,1 0 0,0 0 0,-1 1-1,1-1 1,-1 0 0,1 0 0,0 0 0,-1 0-1,1 0 1,-1 0 0,1 0 0,0 1-1,-1-1 1,1 0 0,0 0 0,-1 0 0,1 1-1,0-1 1,0 0 0,-1 1 0,1-1 8,-1 11-210,1-7 180,4 20 6,13 19 227,3-1 1,1-1-1,20 29-203,-16-27 102,63 111-1069,-87-153 1255,-1 1-284,0-1 0,0 1-1,1-1 1,-1 1 0,1-1-1,-1 1 1,1-1 0,0 0 0,0 1-1,-1-1 1,1 0 0,0 0 0,0 0-1,0 0 1,1 1-4,7 9 67,0 4-149,-7-12-343,-1 0 4,12 25 225,-11-25 516,-1 0 0,2 7-450,0 0 0,1 0 0,0 0 0,1-1 0,0 0 0,2 4 130,5 7-19,-11-18-213,19 14-512,5 2 3069,-23-17-2051,2 3-1,12 10-274,-12-10-278,-2-1 205,1 0 1,0 1-1,0-2 0,0 1 1,0 0-1,0 0 0,2 0 74,-3-1-9,0-1 189,-2-1 34,0 0-4,0 0-36,0 0-131,0 0-158,0 0-515,0 0 8,0 0 556,0 0 223,0 0 343,-3-15 707,-60-74-2709,25 38 2330,-23-50 288,43 69-1164,-2 1 0,-14-17 48,6 10 18,1-1 0,2-2-1,2 0 1,2-1-1,1-1 1,-2-15-18,-3-8-531,24 63 539,0 0 4,0 2 43,-4-5-159,13 21 1036,30 54-1016,-3 2 0,-3 3 84,0-1-216,-20-46 778,2-1 0,11 15-562,-25-40 340,0-1 17,0 0-201,0 0-1229,0 0-4735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43.7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77 42 1712,'0'0'0,"0"0"0,0 0 0,0 0 240,0 0-240,0 0 240,-16-6-240,16 6-288,0 0 288,0 0-288,-21-9 288,21 9 40,0 0-40,0 0 40,-20-12-40,0-2-808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44.15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28 89 2160,'0'0'0,"0"0"0,6 12 0,-6-12-464,0 0 464,0 0-464,0 0 464,0 0-328</inkml:trace>
  <inkml:trace contextRef="#ctx0" brushRef="#br0" timeOffset="1">14 38 2160,'0'0'0,"0"0"0,0 0 0,0 0-1144</inkml:trace>
  <inkml:trace contextRef="#ctx0" brushRef="#br0" timeOffset="2">0 1 1800,'0'0'0,"0"0"0,0 0 0,0 0-208,0 0 208,0 0-208,0 0 208,0 0-512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44.5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85 372 1176,'2'15'167,"-1"-3"235,-12-22-168,4 0-261,5 7-132,-14-32-466,0-53 1498,5 49-276,8 33-739,1 1 0,0-1 1,1 0-1,-1 1 1,1-1-1,0 0 1,1 0-1,-1-1 142,2-18-44,-1 3 319,0 0-1,-1-1 0,-2 1 1,-2-11-275,2 20-1247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48.33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204 1198 1712,'1'7'130,"1"-1"57,-3-8-85,-8-30 536,6-19-366,3 49-305,-12-43 1945,12 32-1909,0 10-589,-5-15 409,4 14 101,-1-1 0,1 1-1,0 0 1,0 0 0,1-1 0,-1 1 0,1 0-1,0-1 1,0-3 76,0-2-75,0 8 68,2-14 519,-1-10-931,0 17 433,-1 0 1,0 0-1,-1-1 1,1 1-1,-2 0 1,1 0 0,-1 0-1,-3-6-14,5 14-32,-2-6 2,2 5 50,-1-1-1,1 1 0,0 0 0,0 0 0,0 0 0,0-1 1,1 1-1,-1 0 0,1 0 0,-1 0 0,1 0 1,0 0-1,0-1 0,0 0-19,0 1 1,0-1 0,-1 1 0,1 0 0,-1 0 0,0-1 0,1 1 0,-1 0 0,0 0 0,-1-1 1,1 1-1,0 0 0,-1-1-1,-1 5 593,3 18-1375,2 4 1464,16 91 303,-12-94-1169,1 9-54,-1 20-64,0-12 38,-5-9 237,-2-22 55,1-1-1,-1 1 1,1 0 0,0-1 0,1 1 0,-1 0 0,1-1-1,3 6-27,-3-6 75,1 5-6,-1 0-1,-1 0 1,0 0 0,0 0-1,-1 0 1,0 2-69,2 33-117,-2 3 102,15 62 79,-7-69-294,2 6 108,-1-6-5,-8-34 122,0-1 0,0 1 0,1-1-1,0 1 1,0-1 0,1 0 0,0 0 0,1 2 5,-1-1 64,1 0-1,-2 0 0,1 0 1,-1 0-1,0 0 1,-1 1-1,0 1-63,0-7-48,-1 0-1,1 1 1,0-1-1,0 0 1,0 1-1,0-1 1,0 0-1,2 2 49,4 15-74,-6-18-2,6 26-143,12-4 759,-7-4-533,-3 1-6,-9-19-1,-1-1 1,1 1-1,0 0 1,0-1-1,0 1 1,0 0-1,0-1 1,0 1-1,1 0 1,-1-1-1,0 1 1,1-1-1,-1 1 1,1-1-1,0 1 1,0 1-1,36 90-309,-37-92 363,3 13 249,-11-30 65,-36-59-451,3-2 1,4-2-1,-12-42 83,6 17-673,29 64 1568,9 23-757,-10-34-34,5 3-104,4 1 1,-1-4-96,-1 0 0,-3 1 0,-2 0 0,-15-36 95,0 30 257,20 42-46,1 0 1,1-1 0,-4-11-212,10 24-193,0 2-38,0 0 6,4 17-23,12 58-552,-3-20 1008,-7-28-28,36 175-604,-33-148 448,17 50-24,-11-45 533,4 15 2,-12-50-283,10 36-1020,4-1 0,2 1 768,-14-39 1131,-1 0-236,-6-21-700,-2-11-200,-2-4 41,-1 1 1,0 0 0,-1 0 0,-1 1-1,-5-13-36,-6-17 281,-3-13-229,-49-182-431,28 89-146,24 86 820,-3 0 0,-9-17-295,20 54-81,1-1 0,-3-23 81,3 14 356,7 35-635,0 1 35,0 0 344,0 0 57,0 0-131,-4 6-50,2 4-189,7 20 50,-4-20 163,49 212 612,-28-145-944,45 172-279,-52-203 615,12 29 3,14 8 611,-41-80-203,4 5-571,-7-23 421,0 3-229,2 9-102,0 0-1,0-7 279,-1-5-785,5 16 356,5 8 382,30 61 69,-36-67-260,-2-3-50,15 12-423,-8 2 503,1-1 1,0 1-1,1-2 0,8 10-4,-11-16 158,0 1-1,-1 1 0,0-1 1,0 1-1,-1 0 0,2 5-157,0-3 30,7 5-30,-2 2 0,-2-5-67,-7-10-266,-2-2-2,35 36 1250,-25-20-1003,1-1 1,0 0-1,10 9 88,-19-22-12,5 0-27,0 0 177,-5-14-573,-3 8 481,1 0 0,-1 0 0,0 0 0,0 0 1,0 0-1,-1 1 0,1-1 0,-1 0 0,0 1 0,0-1-46,-18-36 178,-57-122-394,70 147 456,1-2 0,1 1 0,-1-4-240,-15-40-82,2 6-74,10 24 103,8 27 41,-15-64 180,-2-79-625,8 48 858,1 56-797,9 40 464,-1 0-26,0 1-1,0-1 0,1 1 1,-1-1-1,1 1 1,-1-1-1,1 1 1,0-1-1,0 1 1,-1-1-1,1 0 0,0 1 1,0-1-1,1 1 1,-1-2-42,-2-20-247,-2 9 351,0 0 1,1 0 0,1 0-1,0-2-104,2 13-146,0 2 139,1 0 0,-1 0 0,0 0 1,0 0-1,0 0 0,0 0 0,0 0 1,0 0-1,0 0 0,0 0 0,0-1 1,0 1-1,-1 0 0,1 0 0,0 0 0,-1 0 1,1 1-1,-1-1 0,1-1 7,-10-24 59,10 25-95,-2-3 98,1-1 1,-1 0-1,1 0 0,0 0 0,1 0 0,-1 0 0,1 0 0,0-1 0,0 1-62,0 1-11,0 2-374,-3-32 121,-2 23 280,3 9 72,1-1 4,-2-12-83,0 1-1,0-1 1,1 1-1,1-1 1,0 0-1,1 0 1,1 1-1,1-2-8,-1-9 95,-1 0 0,0 0 0,-4-16-95,-5-27 163,-8-94-632,16 155 578,0 0 0,0 0 0,0 0 0,1 0 0,0 0 1,0 0-1,1-2-109,-1 5-66,1 0 1,-1 0 0,0 0-1,-1 0 1,1 0 0,0-1-1,-1 1 1,0 0-1,-1-3 66,-4-22 590,27-14-562,-21 43-29,0 0 0,0 0 0,0 0-1,0 0 1,0 0 0,0 0 0,0 0 0,0 0 0,1 0 0,-1 0-1,0 0 1,0 0 0,0 0 0,0 0 0,0 0 0,0 0 0,0 0-1,0 0 1,0 0 0,0 0 0,0 0 0,1 0 0,-1 0 0,0 0-1,0 0 1,0 0 0,0 0 0,0 0 0,0 0 0,0 0 0,0 0-1,0 0 1,0 0 0,0 0 0,0 0 0,0 0 0,1 0 0,-1 0-1,0 0 1,0 0 0,0 0 0,0 0 0,0 0 0,0 0 0,0-1-1,0 1 1,0 0 0,0 0 0,0 0 0,0 0 0,0 0 0,0 0-1,0 0 1,0 0 0,0 0 1,2-10-66,1-19 54,3-27 325,-7 43-594,1 12 267,-1 1 1,1 0-1,0-1 1,0 1-1,0 0 0,-1-1 1,1 1-1,0 0 1,0-1-1,0 1 1,0 0-1,0-1 0,0 1 1,0 0-1,0-1 1,0 1-1,0-1 0,0 1 1,0 0-1,0-1 1,0 1-1,0 0 0,0-1 1,1 1-1,-1-1 1,0 1-1,0 0 0,0 0 1,0-1-1,1 1 1,-1 0-1,0-1 0,0 1 1,1 0-1,-1 0 1,0-1-1,1 1 14,-1-2 5,0-1 0,0 1 0,0-1 0,1 1 0,-1 0 0,1-1 1,-1 1-1,1 0 0,0 0 0,0-1 0,0 1 0,0 0-5,0 0 4,0-2-2,0 0 0,0 0-1,-1 0 1,1 0 0,-1 0-1,0 0 1,0 0 0,0 0-1,-1 0 1,1 0 0,-1 0-1,0 1 1,0-1 0,0 0-1,-1 0 1,1 0 0,-1 1-1,0-1 1,0 1-2,-7-20 18,8 20 203,-3-29-2573,4 20-1121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9:47.073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66 1 3232,'0'0'0,"0"0"0,-65 41 0,65-41 904,0 0-904,0 0 912,12-10-912,-12 10 200,0 0-200,0 0 208,21-18-208,-21 18 208,0 0-208,0 0 208,0 0-208,0 0-3976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9:47.64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22 22 2072,'0'0'0,"16"-9"0,6-3 0,-22 12 464,0 0-464,0 0 464,-16 10-464,16-10 304,0 0-304,0 0 304,-22 11-304,1 1-2304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01:19.38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 1080,'0'0'0,"0"0"0,10 31 0,-1 1-336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01:19.716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0 1624,'0'0'0,"26"22"0,11 11 0,26 24-744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44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236 398 2872,'-90'-109'29,"167"212"2490,-75-101-1465,-2-2-264,0 0-310,0 0-735,0 0-49,-3-1 461,-8-7 116,3 3-135,0 0 1,0-1-1,1 0 0,-1 0 0,-1-3-138,-54-75 652,52 70-486,0 0-223,2 1 1,-1-1 0,2-1-1,0 0 1,0 0 0,2-1-1,0 0 1,-4-15 56,4 13-176,5 15 73,0 0 0,0 0 0,0 0-1,0 0 1,0-1 0,1 1 0,-1 0 0,1-2 103,2 8 54,0 1 1,0 0 0,1-1 0,-1 1-1,1-1 1,0 0 0,1 1-55,9 11 262,100 131-1173,-108-138 923,1-1-1,0 1 1,0-2-1,1 1 0,3 3-11,47 44 107,-17-24-511,-52-40 2576,-81-70-1676,84 71-433,1-1-1,-1-1 1,2 0-1,-1 0 1,2 0-1,-1-1 1,1 0-1,-3-11-62,4 12 254,1 1-311,1-1 0,0 1 0,1 0 1,0-1-1,1 1 0,0-1 0,0 0 57,1-1-90,-2 0 0,1 0-1,-2 0 1,-1-6 90,4 17-293,0 1 41,2-6 490,-2 6-219,0 0 0,0 0 0,0 0 0,1-1 0,-1 1 0,0 0 0,0 0 1,0 0-1,0 0 0,0-1 0,0 1 0,0 0 0,0 0 0,0 0 0,0 0 0,0 0 0,1-1 1,-1 1-1,0 0 0,0 0 0,0 0 0,0 0 0,0 0 0,1 0 0,-1 0 0,0 0 0,0-1 1,0 1-1,0 0 0,1 0 0,-1 0 0,0 0 0,0 0 0,0 0 0,0 0 0,1 0 0,-1 0 1,0 0-1,0 0 0,0 0 0,0 0 0,1 0 0,-1 0 0,0 0 0,0 0 0,0 1 0,0-1 1,1 0-1,-1 0 0,0 0 0,0 0 0,0 0 0,0 0 0,0 0 0,1 1 0,-1-1 0,0 0 1,0 0-1,0 0 0,0 0 0,0 0 0,0 1 0,0-1 0,0 0 0,0 0 0,0 0 0,0 0 0,0 1 1,1-1-20,3 3-204,5 5 275,0 0 0,-1 1 0,0 1 0,0-1 0,-1 1 0,0 0 0,4 9-71,21 29 101,11 16-153,8 5-4142,-33-47 54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01:23.347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294 750 3144,'21'26'-353,"-2"0"1,10 18 352,-27-41 514,-2-3 114,10 2 237,14 3-576,-24-5-251,1 0 0,-1 0-1,1-1 1,-1 1 0,0 0 0,1 0-1,-1 0 1,1 0 0,-1 0 0,0 0-1,1 0 1,-1-1 0,0 1 0,1 0-1,-1 0 1,0-1 0,1 1 0,-1 0-1,0 0 1,1-1 0,-1 1 0,0 0 0,0-1-1,0 1 1,1 0 0,-1-1 0,0 1-1,0 0 1,0-1 0,0 1 0,1-1-1,-1 1 1,0 0 0,0-1 0,0 1-1,0-1 1,0 1 0,0 0 0,0-1-1,0 1 1,0-1 0,0 1 0,-1 0-1,1-1 1,0 1 0,0-1 0,0 1-1,0 0 1,-1-1-38,-3-14 29,-2 1 0,0-1 0,0 1 0,-1 0 0,-1 1 1,0-1-1,-1 2 0,-1-1 0,1 1 0,-2 1 0,0 0 0,0 0 0,-1 1 0,-1 1 0,-5-4-29,12 10-18,0 1-1,1 0 1,-1 0 0,0 1-1,0 0 1,-1 0 0,1 0-1,0 1 1,-3 0 18,6 0 10,1 23 335,1-18-327,1-1 0,-1 0 1,1 0-1,0 0 0,1 0 0,-1 1 1,1-1-1,-1 0 0,1 0 0,0 0 1,1 1-19,0 0 38,0-1 1,0 1-1,0 0 1,0-1-1,1 0 1,0 0 0,0 1-1,0-2 1,1 1-1,-1 0 1,1-1-1,0 1 1,0-1-1,0 0 1,0-1-1,1 1 1,-1-1-1,1 1 1,-1-1 0,1-1-1,4 2-38,-9-3 6,1 1 0,0-1 1,0 0-1,0 0 0,0 1 0,0-1 0,-1 0 0,1 0 1,0 0-1,0 0 0,0 0 0,0 0 0,0 0 0,0 0 1,0 0-1,-1-1 0,1 1 0,0 0 0,0 0 0,0-1 1,0 1-1,-1-1 0,1 1 0,0-1-6,1 0 51,-2 1 178,1-1-211,-1 1 0,1-1 0,-1 0 0,1 0 0,-1 0 0,1 1 0,-1-1 0,0 0 0,1 0 0,-1 0 0,0 0 0,0 0 0,0 1 0,1-1 0,-1 0 0,0 0 0,0 0 0,0 0 0,-1 0 0,1 0 0,0 0 0,0 0 0,0 1 0,-1-1 0,1 0 0,0 0 0,-1 0-18,0-3 18,1 1 0,-1-1-1,0 1 1,0 0 0,-1 0-1,1-1 1,-1 1 0,1 0-1,-2 0-17,-12-11 30,0 1-1,-1 1 0,-1 0 1,0 1-1,-1 1 0,0 0 1,0 2-1,-8-3-29,25 11-18,0-1 0,-1 1 0,1 0 0,0-1 0,-1 1 1,1 0-1,0 0 0,0 0 0,-1 0 0,1 0 0,0 0 0,-1 0 0,1 0 0,0 1 0,0-1 0,-1 1 0,1-1 1,0 1-1,0-1 0,0 1 0,0-1 0,-1 1 0,1 0 0,0 0 0,0 0 0,0-1 0,1 1 0,-1 0 0,0 0 0,0 0 1,0 0-1,1 1 0,-1-1 0,0 0 0,1 0 0,-1 0 0,1 0 0,0 1 0,-1-1 0,1 0 0,0 2 18,-1 0-25,0 1-1,0 0 0,0 1 0,1-1 0,0 0 1,0 0-1,0 0 0,0 0 0,0 0 0,1 0 0,0 0 1,0 0-1,0 0 0,1 0 26,10 27-38,-9-23 42,0 0 0,1 0-1,-1 0 1,1 0 0,1-1 0,0 0 0,0 0-1,0 0 1,1 0 0,0-1-4,-4-4 0,-1-1 0,1 0 0,-1 0 0,1 0 0,0 0 0,0 0 1,0 0-1,-1-1 0,1 1 0,0-1 0,0 1 0,0-1 0,0 1 0,0-1 0,0 0 0,0 0 0,0 0 0,0 0 0,0-1 0,2 1 0,-1-1-8,20-17 224,-21 16-156,0 1-1,0-1 1,0 0-1,0 0 1,0 0-1,-1 0 1,1 0 0,-1 0-1,1-1 1,-1 1-1,0 0 1,0-1-1,0 1 1,0-1-1,0 1 1,-1-1-1,1 0 1,-1 1-1,0-1 1,0 1-1,0-1 1,0-1-60,-1-3 24,-1 0 0,1 1 0,-1 0 0,-1-1 0,1 1 0,-1 0 0,-1-1-24,-1-5-211,1 6 225,-1 1 0,1 1 1,-1-1-1,0 1 0,0 0 0,0 0 0,0 0 0,-1 1 1,1-1-1,-2 1-14,-18-13-18,21 14-5,1 0 0,-1 0 0,1 0 0,-1 1 0,0 0 0,0-1 0,1 2 0,-1-1 0,0 0 0,0 1 0,0-1 0,0 1 0,0 0 0,0 1 0,-2-1 23,-2 1 15,0 1-1,0-1 1,0 1-1,1 0 0,-1 1 1,0 0-1,-1 1-14,8-3 12,0 0 0,0 0 0,0 0 0,1 0 0,-1 0 0,0 0 0,0 0 0,1 0 0,-1 0-1,1 1 1,-1-1 0,1 0 0,-1 0 0,1 0 0,0 1 0,0-1 0,-1 0 0,1 1 0,0-1 0,0 0 0,0 0 0,1 1 0,-1-1 0,0 0 0,0 1-12,8 30 192,-5-25-171,0 0 1,0 0-1,1-1 1,0 1-1,0-1 1,0 0 0,1 0-1,0-1 1,0 1-1,0-1 1,1 0-1,0 0 1,0-1 0,0 0-1,0 0 1,1 0-1,-1-1 1,1 0-1,0 0 1,0-1 0,0 0-1,1 0 1,-1 0-1,0-1 1,1 0-1,-1-1 1,1 0-1,-1 0 1,6-1-22,-8 1 79,0-1 0,-1 1 0,1-1 0,0 0 0,-1 0 0,1-1 0,-1 0 0,0 1-1,3-2-78,-5 0 11,1 1 0,0-1-1,-1 0 1,1 0-1,-1 0 1,0 0-1,0 0 1,0 0 0,0 0-1,-1-1 1,1 1-11,4-10 28,-3 8 24,0 1 1,0-2-1,-1 1 1,1 0-1,-1 0 1,0-1-1,-1 1 1,0-1-1,1 0 1,-2 1-1,1-1 1,-1 0-1,0 0 1,0 1-1,0-1 1,-2-4-53,1 6-5,-1 0 0,0 0 1,0 0-1,0 0 1,0 0-1,0 1 1,-1-1-1,0 1 0,0 0 1,0 0-1,0 0 1,0 0-1,-1 0 1,1 1-1,-1 0 0,0-1 1,0 1-1,0 1 1,-3-2 4,-17-12-13,19 14 15,0-1 1,0 1-1,-1 0 1,1 0-1,0 0 1,0 1-1,-1 0 1,1 0-1,0 0 1,0 0-1,-1 1 0,1 0 1,0 0-1,0 1 1,-1 0-3,3-1-12,-1 0-1,1 1 1,0-1-1,0 1 1,0 0-1,0 0 1,0 0-1,1 1 1,-1-1 0,1 0-1,-1 1 1,1 0-1,0 0 1,0-1-1,0 1 1,0 1 0,-1 2 12,1-2-24,1 1 0,-1 0 0,1 0 0,0 0 0,1 1 0,-1-1 0,1 0 0,0 0 0,0 0 0,1 0 0,-1 0 0,2 5 24,-1-5 0,0-1-1,0 1 1,0-1 0,1 1-1,-1-1 1,1 0-1,0 1 1,0-1 0,1 0-1,-1 0 1,1-1-1,0 1 1,0 0 0,0-1-1,0 0 1,1 0-1,-1 0 1,1 0-1,0 0 1,0-1 0,0 0-1,0 1 1,0-2-1,1 1 1,-1 0 0,0-1-1,1 0 1,-1 0-1,4 0 1,-3 0 63,0 0-1,0-1 1,1 1-1,-1-1 1,0-1-1,1 1 0,-1-1 1,0 0-1,0 0 1,0 0-1,0-1 1,0 0-1,0 0 1,2-1-63,5-4 119,1-1 0,-2 0 0,1-1 0,9-10-119,-18 16-11,0-1 0,-1 0 0,1 0 0,-1 0 0,0 0 0,0 0 0,0 0 0,-1-1 0,1 1 1,-1-1-1,0 1 0,0-1 0,-1 1 0,1-1 0,-1 0 0,0 0 11,0-9 54,0 0 0,-1-1 1,0 1-1,-2 0 0,0-3-54,1 8 12,0 1 1,0-1 0,-1 0-1,0 1 1,-1 0-1,0 0 1,0 0-1,-1 0 1,0 0-1,-1 1-12,3 3-5,-8-5-31,8 7-137,3 2-11,0 0 97,-1 4 39,-1 4 37,-2 1-45,1 1 1,0 0-1,0 1 0,1-1 1,1 0-1,-1 0 1,2 1-1,-1-1 0,2 1 1,-1-1-1,3 11 56,-2-19-25,-1-2 14,27 5 257,-17-1-234,0-1-10,-8-3 12,-2 0 19,1 0-10,0 0 1,1 0-1,-1-1 1,0 1 0,1 0-1,-1-1 1,0 1-1,0-1 1,0 0-1,0 1 1,1-1-1,-1 0 1,0 1-1,0-1 1,0 0-1,0 0 1,-1 0-1,1 0 1,0 0-1,0 0 1,0 0-1,-1 0 1,1 0-1,-1-1 1,1 1-24,10-33-36,-7 22 0,-4 10-56,0-2 4,4-185-120,-4 186 284,0 3 280,0-3 3,-3-8-318,-1-8-226,1 0-1,1 1 1,1-1 0,0-10 185,1 27 20,4-31 306,-65 123-463,59-88-40,2-2 101,0 0 41,0 0 24,0 0 18,0 0 2,2-4-17,6-15-60,-2-1 0,0-1 0,2-15 68,-2 9 191,1 1 0,3-8-191,25-59-119,-34 90 227,-1 3 25,0 0-2,0 0-16,0 0-79,0 0-22,0 0-3,0 0 13,0 0 40,0 0 31,0 0 65,0 0-38,0 0-212,-16 32 292,7-15 45,-16 26-591,24-41 112,1-2 13,0 0 221,0 0 39,0 0-57,0 0 12,0 0 87,0 0-2,0 0-89,0 0-17,11-64 101,-10 62 24,-1 2-11,0 0-121,0 0-11,0 0 62,0 0 10,-3 2-33,-29 27-14,28-26 19,0 0 0,0 1 0,1-1 0,-1 1 0,1-1 0,-1 1 0,1 0 0,0 1 0,1-1 0,-1 0 0,1 1 0,0 0 0,-1 2-1,-2 6 7,-19 28 89,-6 18-62,29-56-56,1 0 0,-1 1 0,1-1-1,-1 0 1,1 1 0,0-1 0,0 1-1,0-1 1,1 1 0,-1-1 0,1 0 0,0 2 22,3 23-411,30-41 659,-29 9-243,0 0 1,0 0 0,-1-1-1,1 1 1,-1-1-1,0 0 1,0 0-1,0-1 1,-1 1-1,0-1 1,0 1-1,0-1 1,0-3-6,3-2-39,2-4 115,11-23 62,-16 30-141,-1 1 1,1-1 0,-1 1 0,-1-1 0,0 0-1,1-8 3,-1 3 3,-1 12 21,0 0-17,1 0-1,-1 1 0,0-1 0,0 0 0,0 1 0,0-1 0,0 0 0,0 1 1,0-1-1,0 0 0,0 1 0,0-1 0,0 1 0,0-1 0,0 0 0,-1 1 1,1-1-1,0 0 0,-1 1 0,1-1 0,0 1 0,-1-1 0,1 1 0,0-1 1,-1 1-1,1-1 0,-1 1 0,1-1 0,-1 1 0,1-1 0,-1 1 1,1 0-1,-1-1 0,0 1 0,1 0 0,-1 0 0,1-1 0,-1 1 0,0 0 1,1 0-1,-1 0 0,0 0 0,1 0-6,-2-1 108,2 1 16,-18 13-29,-4 4 55,0 0 0,-11 13-150,26-23-46,0 0 0,1 1 1,0 0-1,0 0 0,0 0 1,1 1-1,1 0 0,-1 2 46,2 0 11,0 1 0,1 0-1,0 0 1,1 0 0,1 0-1,0 6-10,0-18-2,0 1 1,0-1-1,0 0 0,0 1 0,0-1 0,0 1 1,0-1-1,0 1 0,0-1 0,0 0 0,0 1 1,0-1-1,0 1 0,0-1 0,0 0 0,0 1 1,0-1-1,1 1 0,-1-1 0,0 0 0,0 1 1,0-1-1,1 0 0,-1 1 0,0-1 0,1 0 1,-1 1-1,0-1 0,1 0 0,-1 0 0,0 1 1,1-1-1,-1 0 0,0 0 0,1 0 0,-1 1 1,1-1-1,-1 0 0,0 0 0,1 0 0,-1 0 1,1 0-1,-1 0 0,1 0 0,-1 0 0,0 0 1,1 0-1,-1 0 0,1 0 0,-1 0 0,0 0 1,1 0-1,-1-1 0,1 1 0,-1 0 0,0 0 1,1 0-1,-1-1 0,0 1 2,26-18-161,-19 12 151,2-2 39,1-1 0,-2 0 0,1-1 0,-1 0 0,-1 0 0,0-1 1,0 0-1,3-8-29,3-4 52,12-12 410,-24 34-452,0 0 0,0 0 0,0 0 0,0 0 0,0 0 0,-1 0 1,1 0-1,0 0 0,-1 0 0,1-1 0,-1 1 0,1 0 1,-1 0-1,0-1 0,0 1 0,1 0 0,-1 0 0,0-1 0,0 1 1,0 0-1,0-1 0,0 1 0,-1 0 0,1 0 0,0-1 1,-1 0-11,1 2 9,-1-1 0,0 1 1,0-1-1,0 1 1,0-1-1,1 1 1,-1 0-1,0-1 0,0 1 1,0 0-1,0 0 1,0-1-1,0 1 1,0 0-1,0 0 0,0 0 1,0 0-1,0 0 1,0 0-1,0 1 1,0-1-1,0 0 0,0 0 1,1 1-1,-1-1 1,0 1-1,0-1 1,-1 1-10,-3 1 0,-17 11 0,11-6-20,1 1 0,0 0 1,0 0-1,1 1 1,0 0-1,1 0 0,0 1 1,0 1-1,1-1 1,0 1-1,1 0 0,1 1 1,-2 2 19,5-6-90,2-5 20,-1 0 1,0 1-1,0-1 0,0 0 0,0 0 1,0 0-1,0 0 0,-1 0 0,0 0 1,1-1-1,-1 1 0,-1 0 70,6-2-9,0 0 1,0 0-1,-1 1 0,1-1 1,-1 1-1,0 0 0,1-1 0,-1 1 1,0 0-1,1 1 9,2 2-5,-1-4 11,-1 1-1,0-1 1,1 0 0,-1 0-1,1-1 1,0 1 0,-1-1-1,1 0 1,-1 0-1,1 0 1,0 0 0,-1 0-1,1-1 1,-1 0-1,1 0 1,-1 0 0,1 0-1,-1 0 1,0-1-1,0 1 1,1-1 0,1-1-6,6-5 55,0 1 0,0-1 0,0-1 0,-1 0 0,1-2-55,-9 9 307,-2 2-3,0-1-301,1-1 0,0 1 0,0-1 0,-1 0 1,1 1-1,0-1 0,1 1 0,-1 0 1,0-1-1,0 1 0,1 0 0,-1 0 0,1-1-3,-1 1 4,4-6-15,3-3 15,-7 8 5,1 0 0,-1-1 1,0 1-1,-1 0 0,1 0 0,0-1 0,-1 1 0,1-1 0,-1 1 1,1 0-1,-1-1 0,0 1-9,-3-5-124,-6 19 1,5-2 114,0 0 0,1-1 0,1 1 0,0 0 0,0 1 1,0-1-1,2 0 0,-1 0 0,1 1 0,1-1 0,0 8 9,5 16-64,1-1 0,9 28 64,-6-25-11,-3-15 31,1 0 0,1 0 0,1-1 0,1 0 0,9 12-20,5 11 32,-15-27 193,-8-12-155,0-1-1,0 0 0,0 1 1,0-1-1,-1 1 0,1-1 0,-1 1 1,0 0-1,0 2-69,3 16-19,0-1-1,2 1 1,0-1 0,1 0-1,1 0 1,1-1 0,1 0 0,1-1-1,1 0 1,0-1 0,13 14 19,-14-18 85,-13-17 290,-14-18-67,-6-4-76,2 0 1,-5-9-233,-41-53-485,65 85 240,1 2 134,0 0 59,0 0 23,1 2 25,1-1 0,0 2 1,-1-1-1,1 0 1,-1 0-1,1 0 1,-1 1-1,0-1 1,0 1-1,0-1 4,2 4-8,14 25-15,1-1 0,2-1 0,1 0 0,7 5 23,-18-21-23,10 10-67,-20-22 88,1 0-1,0 0 1,0-1-1,0 1 0,0-1 1,0 1-1,0-1 1,0 1-1,0-1 0,0 1 1,0-1-1,0 0 1,1 1-1,-1-1 0,0 0 1,0 0-1,0 0 1,0 0-1,0 0 0,1 0 1,-1 0-1,0-1 3,2 0 39,6-14 400,-6 8-435,-1 1 0,-1-1 0,1 0 0,-1 0 0,0 0 0,-1 0 0,1 0 0,-1 0 0,-1-1 0,1 1 1,-2-3-5,-2-12 24,-1-1 1,-7-21-25,9 37 25,0 1 0,0-1 0,0 1 0,-1 0 0,0 0 0,0 0-1,-1 0 1,1 1 0,-1-1 0,-1 1 0,1 1 0,-1-1 0,1 1 0,-1 0-1,-6-3-24,9 6-234,3 1-27,0 0 17,0 0 49,0 0 46,0 2 114,1 9 78,0 0-1,1-1 1,0 1 0,1-1 0,0 1 0,0-1-1,1 0 1,1 0 0,0-1 0,4 7-43,-8-14 241,-1-2-47,0 0-40,0 0-53,0 0 21,1 0-95,0-1 0,0 0 0,-1 0 0,1 0 0,0 0 0,-1 1 0,1-1 0,-1 0 0,1 0 0,-1 0 0,0 0 0,1 0 0,-1 0 0,0-1 0,0 1 0,0 0 0,1 0 0,-1 0 0,0 0 0,-1 0 0,1 0 0,0 0-1,0 0 1,0 0 0,-1 0 0,1 0 0,-1-1-27,-3-5-438,3 21 482,4 1-80,1-1-1,0 0 0,1 0 0,0 0 0,1 0 0,1 0 37,11 27 119,-18-40-108,1 0-1,-1 0 1,0 1 0,1-1-1,-1 0 1,0 0 0,1 0 0,0 0-1,-1 0 1,1-1 0,-1 1-1,1 0 1,0 0 0,0 0 0,-1 0-1,1-1 1,0 1 0,0 0-1,0-1 1,0 1-11,0-3 14,-1-1 0,0 1-1,0-1 1,0 1 0,0-1 0,0 1-1,0-1 1,-1 1 0,1-1 0,-1 1-1,0 0 1,0-1 0,0 1-1,-1-2-13,-2-6 118,0 0-1,-1 0 0,-1 1 0,0 0 0,0 0 0,-3-2-117,-21-36 309,23 38-498,0 1 0,0 0 0,0 0 0,-1 1-1,-8-6 190,11 9 44,-4-4-19,7 6 88,2 2-26,0 0-198,-1 3-22,1 10 120,0 0 0,1 0-1,0 0 1,1 0 0,1 0 0,0-1-1,1 1 1,0-1 0,1 0 0,5 12 13,9 13-12,1-2 0,21 30 12,-37-60 1,-3-3-5,0 0 0,1 0 0,-1 0 0,0 0 0,1 0 0,0 0 0,-1 0 0,1-1 0,0 1 0,0-1 0,0 1 0,0-1 0,0 0 0,0 1 4,1-2 1,1 0 1,-1 0-1,0 0 1,0 0-1,1 0 1,-1 0-1,0-1 1,0 0-1,0 1 1,0-1-1,0 0 0,0-1 1,0 1-1,0 0 1,1-1-2,-2 0 15,0 1-1,-1 0 1,1-1 0,0 0 0,0 1 0,-1-1-1,1 0 1,-1 0 0,1 1 0,-1-1 0,0 0 0,0-1-1,0 1 1,0 0 0,0 0 0,0 0 0,-1-1-1,1 1 1,-1 0 0,1-1 0,-1 1 0,0 0-1,0-3-14,0-5 37,0-1 0,-1 1 0,0-1 0,-1-5-37,-1 6 39,1 0 1,-1 0 0,-1 1-1,0-1 1,0 1-1,-1 0 1,0 0 0,0 0-1,-1 1 1,-6-7-40,12 15-34,0 0-11,0 0-20,0 0-141,0 0-556,2 18-2029,2 1-6675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01:33.877"/>
    </inkml:context>
    <inkml:brush xml:id="br0">
      <inkml:brushProperty name="width" value="0.2" units="cm"/>
      <inkml:brushProperty name="height" value="0.2" units="cm"/>
      <inkml:brushProperty name="color" value="#FF0066"/>
    </inkml:brush>
  </inkml:definitions>
  <inkml:trace contextRef="#ctx0" brushRef="#br0">328 1467 904,'-2'-9'72,"0"1"0,1-1 0,0 1 0,1-1 0,0 1 1,0-1-1,1 1 0,0-1 0,1 1 0,0-1 0,0 1 0,0 0 0,1 0-72,22-57-508,-2 3 504,-11 21 2819,1-40-1543,-17 98-887,0-1-1,-1 1 1,-1-1 0,-1 0 0,0-1-1,-6 10-384,-29 66 820,-20 87 45,36-103-754,19-44 10,0-1 14,-2 0 1,-1 0 0,-7 14-136,-20 32-20,35-72 322,-5 3-81,-10 3-84,-17 8-1220,58-56 1163,-2 0 0,-2-2 0,-1 0-1,6-22-79,23-46 481,-23 52-29,6-17 65,12-16-517,-30 64 154,1 0 1,2 1-1,0 1 0,2 0 0,14-13-154,-31 35 7,-1 8-2,0-6-4,0 1 0,0-1 1,0 0-1,0 0 1,-1 0-1,1 0 0,0 0 1,-1 1-1,1-1 0,-1 0 1,1 0-1,-1 0 0,1 0 1,-1 0-1,0 0 1,0 0-1,0 0-1,-13 24 4,7-13 5,-39 78 208,-3 59-859,45-133 603,-15 48 182,9-32-86,-2 8-39,-1 1-1,-3-1 1,-1-1 0,-16 25-18,-43 44 258,75-107-283,0 1 27,0-1 0,0 1 0,0 0 0,0-1 0,-1 1 0,1-1 0,0 0-1,-1 1 1,1-1 0,-1 0 0,-1 1-2,-17 21 145,1 1 0,2 1 0,-1 2-145,16-24 8,2-3-9,0 0-62,0 0-1,0 0 40,-1 2 16,-30 59-51,30-59-106,1-2-23,0 0 23,0 0 33,0 0 137,0 0 130,2-1-2,10-5-73,1 0 0,-1-1 0,-1 0-1,1-1 1,-1 0 0,0-1 0,-1 0 0,0-1 0,-1 0 0,0 0 0,5-9-60,30-41 189,16-21 60,-58 78-241,1 0 0,-1 0-1,1-1 1,-1 1 0,0 0-1,0-1 1,0 0 0,-1 1-1,1-1 1,-1 0 0,1-2-8,1-6 19,1 0 0,1 0 0,0 1 1,6-9-20,5-9 95,-3 7 81,-1 0-1,-2-1 1,0-1 0,3-15-176,-1 10 263,2 2 0,10-18-263,-16 30-13,-1 0 1,-1-1 0,4-14 12,16-40-158,-24 66 182,0-1 0,0 0 1,0 1-1,-1-1 0,1 0 0,-1 0 0,-1 0 1,1 0-1,0-5-24,0-4 57,0 0 1,2 1 0,3-13-58,-4 12-15,-1 0 0,0 1 0,-1-1 1,0-3 14,0 6-4,0 9 11,0 0-1,0-23-3,0 23 5,-1-1 4,-7-32-137,-3-10 231,11 44-131,0-2 4,0-6 65,-1-1 1,0 1 0,0-1-1,-1 1 1,-1-1 0,1 1 0,-1 0-1,-3-4-44,3 5-36,0 0-1,0-1 0,1 0 0,-1-7 37,2 11-4,1 1 0,-1-1 1,-1 1-1,1-1 0,-1 1 0,1-1 0,-1 1 0,-1-1 4,-9-21-30,11 23-82,1 3 39,0 0 225,-5-22 8,-32-83-87,5 45-622,31 57 649,-13-35 38,12 35-124,-18-26 24,19 26-44,1 3-14,0 0-48,-8-19 105,-1 2-26,8 13-30,-1 0 0,-1 0 0,1 0 1,0 1-1,-1-1 0,0 1 1,0 0-1,0 0 0,-1-1 19,-3-2-43,6 4 63,0-1 0,-13-50 92,13 50-52,-6-19-55,-19-42 99,25 62-196,1 0 4,-3-6 79,2 6 50,1-1-14,0-1-1,-1 1 1,1 0 0,-1 0 0,0 0-1,0 0 1,0 0 0,-1-3-27,0 4 1,1-1 1,0 0-1,0 0 1,0 0-1,0 0 0,1-1 1,-1 1-1,1-2-1,0-20-13,0 23 0,0 2-49,0 0-179,0 0 36,0 0 306,0 0 75,0 0-24,0 0-4,0 0-9,0 0-27,0-18-116,2-2-152,5 38-273,8 18 514,12 10 51,34 54 164,-57-92-247,1 0 1,-1 0 0,0 1-1,-1 0 1,0 0 0,0 0-1,-1 0 1,1 7-54,-3-13 7,0-3 41,0 0 160,0 0-7,0 0-186,0 0 25,0 0 287,-3-5 7,-52-66-590,33 45 182,2 0 1,0-2 0,-8-17 73,25 36-13,0 1 1,0-1-1,0 0 0,1 0 1,1 0-1,-1 0 1,2 0-1,-1 0 0,1 0 1,1-8 12,-1 0-113,0 15 208,1-11-324,9 34 199,0-1 0,2 0 0,0 0 0,15 17 30,-10-14 34,-2 0-1,0 1 1,4 10-34,15 33 261,-33-64-267,-1-3-12,0 0-36,2-23 15,-3 16-11,-4-12 301,-22-31 196,-3-9-441,24 48-6,-19-47 0,14 31-98,5 15 6,1 0 0,0 0 1,1 0-1,0-1 0,0-5 92,7 45-64,2 0 1,1 0-1,1 0 0,1-1 0,1 0 0,2 0 0,0-1 1,8 11 63,-18-35 21,1 3 21,1 1-72,-8-26 466,4 14-434,-15-29 4,-48-88 181,60 117-211,0 0 0,0-1 0,1 1 0,0-1 0,0-4 24,-3-4 0,4 11 0,1 0 1,0 0 0,-1 0 0,2 0 0,-1 0 0,0 0 0,1-1-1,-4-18-530,11 37 491,0 1 0,-1 0 0,0 1 0,1 5 39,-1-1-13,2 0-1,0-1 1,1 0 13,-2-3-150,14 22 345,-1 2 0,8 26-195,-22-50 129,1 0 0,1 0 0,6 9-129,6 11 463,34 71-46,-47-91-353,1 0-1,-2 0 0,4 16-63,3 7 117,2-2 0,2 4-117,15 24 4,-11-23 34,-1 1 0,-2 0 0,6 27-38,-23-66 266,2 10 93,2-18-71,3-25-105,-8 21-172,0 0 0,-1 0-1,1 0 1,-2 0 0,1 1 0,-1-1 0,-1 0 0,0 1 0,0-1-1,0 1 1,-1 0 0,-1 0 0,-3-6-11,-29-50-79,6-2-142,29 63 220,1 0 0,0 0 0,0 0 0,0 0 0,0 0 0,1-1 0,-1 1 0,1 0 0,0-2 1,-5-28-36,5 31-116,0 2-6,0 0 84,0 0 40,0 0 68,1 3 11,9 25-35,-5-17-11,-1-1 1,0 1 0,-1 0-1,-1 0 1,1 3 0,14 83-13,-16-95 13,-1 1-1,1-1 1,0 1 0,-1-1 0,1 1 0,0-1 0,1 0-1,-1 1 1,0-1 0,1 1 0,17 32 0,-14-23-76,-1 0 0,0 0 0,1 12 76,-3-13-14,-1-1 41,-3-7-6,2 19-11,4-3-10,-3-16 4,0 0 0,0 0 0,0 0 0,0 0 0,0 0-1,-1 0 1,0 1 0,1-1 0,-1 0 0,0 0 0,-1 2-4,-1 31 21,2 1-21,0-22 8,0-5 10,0 0-1,0 0 0,-1-1 0,-1 1 0,0 0 0,0 0 0,-4 8-17,3-9 1,-3 10 13,0-1-1,2 1 1,0 0-1,1 0 0,1 0 1,0 14-14,3-30-9,-6 28-6,-2 1 14,-2 1 0,-1-2 0,-4 9 1,9-30 35,1 1 0,1 0 0,0 0 0,0 0-1,1 0 1,0 1 0,1 3-35,1-13-3,-1 3-19,-10 17-4,4-2 65,-2-1 0,1 0-1,-2-1 1,-7 11-39,12-20-26,-21 28-15,-30 24 35,31-32 14,-10 16 2,34-44 130,1 0-129,0 0 0,0 0-1,-1 0 1,1 0-1,0-1 1,-1 1 0,1 0-1,0 0 1,-1 0-1,1 0 1,-1-1 0,1 1-1,-1 0 1,0 0-1,1-1 1,-1 1 0,0 0-11,-9 11-262,-1 2 241,9-10 29,0-1 4,-35 53 238,36-54-168,1-2 7,0 0-50,0 0 27,0 0 146,0 0-25,0 0-246,-19 28-786,16-25 698,3-2 140,0-1 0,0 1 0,0 0-1,0-1 1,0 1 0,0-1-1,-1 1 1,1-1 0,0 1 0,0-1-1,-1 0 1,1 1 0,0-1-1,-1 1 1,1-1 0,0 1 0,-1-1-1,1 0 1,-1 1 0,1-1-1,-1 0 1,1 0 0,-1 1 0,1-1-1,-1 0 1,1 0 0,-1 0 7,1 1 13,-1-1-1,0 0 1,1 1 0,-1-1 0,0 0 0,1 1 0,-1-1 0,1 1 0,-1-1 0,1 1-1,-1-1 1,1 1 0,-1-1 0,1 1 0,-1 0 0,1-1 0,0 1 0,-1 0-1,1 0-12,0 0 10,0-1 0,0 1 0,-1 0 0,1 0-1,0-1 1,0 1 0,-1 0 0,1 0 0,0-1 0,-1 1-1,1 0 1,0-1 0,-1 1 0,1-1 0,-1 1-1,1 0 1,-1-1 0,1 1 0,-1-1 0,0 1-1,1-1 1,-1 0 0,0 1-10,1-2 4,-1 1 0,1 0 0,-1-1-1,1 1 1,-1-1 0,1 1 0,-1-1 0,1 0 0,-1 1 0,1-1-1,0 1 1,0-1 0,-1 0 0,1 1 0,0-1 0,0 0 0,-1 1-1,1-1 1,0 0 0,0 1 0,0-1 0,0 0 0,0 1-1,0-1 1,0 0 0,0 1 0,1-1 0,-1 0 0,0 0-4,1-14-6,0 0 0,1 0 0,1 0 0,1 0 0,0 1 0,4-10 6,38-84-198,-44 104 202,18-36 41,-13 27-19,-1 0 0,0 0 0,-1-1 0,0 0 0,-1 0 0,-1-1-1,0 1 1,-1-3-26,10-62 0,-6 35 0,2 2 0,15-23-35,-15 46-7,-1 0 1,-1-1-1,4-18 42,-6 20-63,1-6 19,-1-1-1,0-17 45,3-24 0,-2 28-15,2 0 0,2 1 0,6-15 15,3-15-1,-17 65 8,0 0 1,-1-1-1,1 1 0,-1 0 1,0 0-1,0 0 1,0 0-1,0-1 1,0 1-1,-1 0 0,1-1-7,-2-6 12,-9-94-3,8 3-85,3 87 75,0 0-23,2 1 0,-1 0-1,4-12 25,2-20-74,-7 39 69,-1 0-1,1-1 0,-1 1 0,0 0 1,0 0-1,-1 0 0,1 0 0,-1 0 0,0 0 1,-1 0-1,1 0 0,-1 1 0,0-1 1,0 1-1,0 0 0,-1 0 0,0 0 0,-1-1 6,3 3 120,1 0-106,0 1-1,0-1 0,-1 0 1,1 1-1,0 0 0,-1-1 1,1 1-1,-1 0 0,0-1 1,0 1-14,0 0 7,1-1-1,0 1 1,0 0 0,0-1 0,0 1-1,0-1 1,0 1 0,0-1 0,0 1-1,0-1 1,1 1 0,-1-1 0,1 0-1,-1 0 1,1 0-7,-13-36 77,8 24-105,-1 0-1,0 1 0,-1-1 1,-1 1-1,0 1 0,0-1 0,-1 1 1,-1 1-1,0 0 0,-1 0 0,-3-2 29,13 12 11,-1 0-1,1-1 0,-1 1 0,1-1 0,0 0 1,0 1-1,0-1 0,0 0 0,0 1 0,0-1 1,0 0-1,0 0 0,1 0 0,-1 0 0,1-1-10,-11-21 310,-17-24-1981,27 46-1231,1 2-6519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03:58.026"/>
    </inkml:context>
    <inkml:brush xml:id="br0">
      <inkml:brushProperty name="width" value="0.2" units="cm"/>
      <inkml:brushProperty name="height" value="0.2" units="cm"/>
      <inkml:brushProperty name="color" value="#993300"/>
    </inkml:brush>
  </inkml:definitions>
  <inkml:trace contextRef="#ctx0" brushRef="#br0">730 22 1176,'-1'1'79,"0"0"1,0 0-1,0 0 1,0-1-1,0 1 1,0 0-1,0-1 1,-1 1-1,1-1 1,0 1-1,0-1 1,0 0-1,-1 1 1,1-1-1,0 0 1,0 0-1,-1 0 1,1 0-1,0 0 1,0 0-1,-1 0 1,1 0-1,-1-1-79,-38-3 2397,35 3-2258,-12-3 928,14 2-908,0 1-1,-1 0 1,1 1-1,-1-1 1,1 1-1,-1-1 1,0 1-1,1 0 0,-1 0 1,1 0-1,-1 1-158,-34 5 592,37-6-638,1 0-9,-35 15 266,25-11-171,0 0 1,-1-1-1,1 0 0,-1 0 1,0-2-1,-10 2-40,-3 0 18,-48 13 1228,70-14-1293,-19 0-8,-59 8 7,35-5 310,44-5-276,2 0-2,-28 6-64,-65 12 126,92-18-12,-11 0-42,0 0 0,0 1 1,0 0-1,-9 3 8,8 2 78,26-4-394,39-2-386,-40 0 777,93 6-182,-62-5-186,-30-2 620,0 1 0,0 1 0,1 0 0,0 1-327,-14-2 118,34 11 825,59 26-1592,-41-21 706,-51-15-53,6 2 114,1-1 0,-1 0 0,0 0 0,0-1 1,8 1-119,-15-2 73,-1 0-85,1 1 10,1 0-1,-1-1 1,1 1 0,0 0-1,-1 0 1,1-1 0,0 1-1,-1-1 1,1 1 0,0-1 0,0 0-1,-1 0 1,1 0 0,2 0 2,23 2-45,130-10 386,-132 9-485,-15 0 234,1-1 0,-1 0 0,1-1 0,4 0-90,101-9-135,-16-6-163,50 4 531,-118 7-293,1-1 0,4-4 60,-30 9-135,-6 0 27,0 2 138,0-1 0,0 0-1,0 1 1,0-1 0,0 0-1,0 0 1,0 0 0,0 0-1,0 0 1,0 0 0,0 0-1,0 0 1,0-1 0,0 1-1,0 0 1,0-1 0,0 1-1,0 0 1,0-1 0,0 1 0,0-1-30,-2-5 568,-11-1-616,1 4 171,-1 0-1,1 1 1,-1 0-1,-9 1-122,-27-5-344,-33-9 99,-5 3 245,-21-3-62,-34-3 406,117 14-488,11 1 160,0 1 0,0 0 1,0 1-1,0 0 1,-1 1-1,1 1 1,0 0-1,0 1 0,0 0 1,-7 3-17,14-3 5,4-1-4,-1 0 0,1-1 0,0 1 0,-1-1 0,1 1 1,-1-1-1,1 0 0,-1 0 0,0 0 0,1 0 0,-2 0-1,4 0 55,0 0-47,0 0-249,5 0 200,0 0 0,0 0 0,0-1 0,1 1 0,-1-1 0,0 0 0,0 0 0,1-1 41,14-3-22,12 2 5,0 1-1,0 2 0,0 1 0,2 2 18,-8-2-3,46 8 34,-43-5 2,0-1 1,8-1-34,7-1-336,-43-1 590,-1 0-38,0 0-352,0 0-52,0 0 149,0 0 58,0 0 25,0 0 80,0 0 1,-24-13-41,6 2-106,-1 2 1,0 0-1,-1 1 0,1 1 1,-1 1-1,-1 1 0,1 1 1,-1 0-1,1 2 0,-1 0 1,0 2-1,0 0 0,0 1 1,0 1-1,0 1 0,-4 2 22,-10 8 584,61 7-673,6-10 39,0-2 1,0-2-1,21 2 50,19 4-95,-106-15 90,-1 1 0,0 2-1,0 1 1,-3 2 5,-61 1 444,37 0-284,151 14-419,-9-15 237,-57-4 16,-23 1-10,0 0-88,0 0 33,-31-1 350,-157 4-568,167-3 295,15-1-41,0 1 1,0 0 0,0 0 0,0 1 0,0 0 0,-3 1 34,8-2-48,1 0-64,0 0-9,22 4-107,189 12-66,-196-13 446,1 0-1,0 1 0,0 0 0,4 3-151,21 6 706,-15-8-431,1 0-1,12-1-274,42 8 332,-62-9-148,0-1 0,0-1 0,0-1 0,9-1-184,-17 1 134,14-1-6,8 0-176,32-4 48,14-8 25,-79 13 24,34-3 102,-2-6-122,-33 9-28,1-1-1,-1 0 1,0 1 0,0-1-1,1 1 1,-1-1-1,0 1 1,0-1-1,1 1 1,-1 0 0,0-1-1,0 1 1,0 0-1,0 0 1,0 0-1,0-1 1,1 1 0,-1 0-1,0 0 1,0 0-1,0 0 1,0 1 0,0-1-1,-117-14 80,47 7 37,-4-5-117,15 4 30,0 3-1,-1 3 1,-22 2-30,-37-1-258,95 0 293,6 0-55,1 0-1,0 2 0,0 0 1,-2 1 20,-146 14 116,74 1 15,52-15 11,10-3-159,-11-6 16,21 3-521,20 4 556,0 0 15,0 0 39,0 0-23,0 0-147,0 0-30,33 1-187,73 4 188,-58-2 68,0-1 1,13-4 42,-32 1-75,1 2 0,8 2 75,31 0 66,-9-3 15,21 1-675,30-6 594,-91 4 133,-1 1 1,0 1 0,13 2-134,-20-1 147,47 5-113,-53-7 50,-1 0 0,0 0 1,0 0-1,1-1 0,-1 0 0,0 0 0,0 0 0,0-1 1,5-1-85,1 1 527,-25 0-742,-65-8-168,-71-1 383,95 9 205,-320-6-2946,359 11-1823,5-1-9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04:38.708"/>
    </inkml:context>
    <inkml:brush xml:id="br0">
      <inkml:brushProperty name="width" value="0.2" units="cm"/>
      <inkml:brushProperty name="height" value="0.2" units="cm"/>
      <inkml:brushProperty name="color" value="#9DC3E6"/>
    </inkml:brush>
  </inkml:definitions>
  <inkml:trace contextRef="#ctx0" brushRef="#br0">2555 315 2336,'25'-14'600,"-29"23"-667,1 12 4145,3-19-2552,0-7-453,1-8-763,-1 9-220,1-1 1,-1 1-1,0 0 0,-1-1 1,1 1-1,-1 0 1,0-1-1,0 1 1,0 0-1,0 0 0,-1-1 1,1 1-1,-1 0 1,0 1-1,-1-1 1,1 0-1,-1 0-90,2 3 23,1 1-1,0 0 1,-1-1-1,1 1 1,-1-1-1,1 1 1,0 0-1,-1-1 1,1 1-1,-1 0 1,0 0 0,1-1-1,-1 1 1,1 0-1,-1 0 1,1 0-1,-1 0 1,1 0-1,-1 0 1,0 0 0,1 0-1,-1 0 1,1 0-1,-1 0 1,1 0-1,-1 0 1,1 0-1,-1 0 1,0 1 0,1-1-1,-1 0-22,-12 16 352,-2 25-227,12-25 435,0 0 0,1 0 0,1 0 0,1 3-560,15-48 329,-12 4-406,-1 1 0,-1-1 1,-1 0 76,0 24-6,0 1 1,0 0 0,0-1 0,1 1 0,-1 0 0,0-1 0,0 1 0,0-1 0,0 1 0,0 0-1,0-1 1,0 1 0,0 0 0,0-1 0,0 1 0,0 0 0,0-1 0,0 1 0,0-1 0,-1 1 0,1 0-1,0-1 1,0 1 0,0 0 0,0-1 0,-1 1 0,1 0 0,0 0 0,0-1 0,-1 1 0,1 0-1,0 0 1,0-1 0,-1 1 0,1 0 0,0 0 0,-1 0 0,1-1 0,0 1 0,-1 0 0,1 0-1,0 0 1,-1 0 0,1 0 0,0 0 0,-1 0 0,1 0 0,-1 0 0,1 0 0,0 0 0,-1 0 0,1 0-1,0 0 1,-1 0 0,1 0 0,0 0 0,-1 0 0,1 1 0,0-1 0,-1 0 0,1 0 0,-1 1 5,0 0 5,0 0 0,-1 0 0,1 0 0,0 0 0,0 0 0,0 0 1,0 1-1,0-1 0,0 0 0,0 1 0,1-1 0,-1 1 0,0-1 1,0 1-6,1 1 92,-1 0 0,0 0 0,1 0-1,-1 0 1,1-1 0,0 1 0,0 0 0,0 0 0,0 0 0,0 1-92,1-4 39,0-1-1,-1 1 0,1-1 0,-1 1 1,0-1-1,1 0 0,-1 1 0,1-1 1,-1 1-1,0-1 0,0 0 1,1 1-1,-1-1 0,0 0 0,0 0 1,0 1-1,0-1 0,0 0 0,0 1 1,0-1-1,0 0 0,0 0 0,0 1 1,0-1-1,0 0 0,0 0-38,-1-4 28,1 0 0,-1 0-1,0 0 1,0 0 0,0 1 0,-1-1-1,0 0 1,-1-3-28,2 7 3,2-2 5,-2-2 48,-12-6-20,13 11-37,0 0-1,0 0 1,0 0-1,0 0 0,0 0 1,0 0-1,0 0 0,1 0 1,-1 0-1,0 0 0,0 0 1,0 0-1,0 0 0,0 0 1,0 0-1,0 0 0,0 0 1,0 0-1,0 0 1,0 0-1,0 0 0,0 0 1,0 0-1,1 0 0,-1 0 1,0 0-1,0-1 0,0 1 1,0 0-1,0 0 0,0 0 1,0 0-1,0 0 0,0 0 1,0 0-1,0 0 0,0 0 1,0 0-1,0 0 1,0-1-1,0 1 0,0 0 1,0 0-1,0 0 0,0 0 1,0 0-1,0 0 0,0 0 1,0 0-1,0 0 0,0 0 1,-1 0-1,1-1 0,0 1 1,0 0-1,0 0 1,0 0-1,0 0 0,0 0 1,0 0-1,0 0 0,0 0 1,0 0-1,0 0 0,0 0 1,0 0 1,12-2-252,22 2-232,-29 0 449,131 6 1962,-34 3-1579,6-1 292,26 4-468,-129-11-159,1 1 0,-1 0 0,0 1-1,0-1 1,0 1 0,0 0 0,0 0-1,3 4-12,7 3 10,-11-7-10,18 22 0,-12-12 66,-10-13 182,20 34-498,-11-3 412,-9-31-177,0 0 68,0 0 9,0 0-44,6 21-18,-3-13 1,-1 0-1,0 1 0,0-1 0,-1 0 0,0 0 0,-1 1 1,0 7-1,0-8 5,-1 4 100,-1-1 0,0 0 0,0 0 0,-1-1 0,-5 11-105,-1 9-12,1-9 394,8-20-396,0-1-10,-26 30 319,-11 19-503,3-7 269,10-16-99,8-11 12,9-6 49,-2-1-1,1 0 0,-1 0 1,0-1-1,-1 0 0,0-1 1,0 0-1,-2 0-22,-37 17-61,48-22 42,1-1-100,-29 12 33,-64 13 82,39-9-202,-23 12-350,38-12 496,17-9-20,0-1-1,-17 2 81,-8 2-63,34-8 107,0 1 0,-1-2 0,-8 1-44,-12 1 58,31-2-67,1-1 0,-1 1 0,1 0 1,0 0-1,0 1 0,-1-1 0,1 0 0,0 1 0,0-1 1,0 1-1,0 0 9,-1 0-53,8-11 19,2-1 28,3-3 32,-7 11-21,-1-1 1,0 1 0,0-1-1,0 1 1,0-1 0,0 0-1,-1 0 1,1 0 0,-1 0-1,0 0 1,0 0-1,0-1 1,0 0-6,0 3-25,-1 1-17,1-5-75,-4 8-95,-4 6 173,5-7 50,0 1-1,0 0 1,-1-1-1,1 0 0,-1 1 1,1-1-1,-1 0 0,0 0 1,1 0-1,-1-1 0,0 1 1,0-1-1,0 1 1,-1-1-1,1 0 0,0 0 1,0-1-1,-2 1-10,4-1-7,0 1 0,0-1 1,1 0-1,-1 0 0,0 0 0,1 0 0,-1 0 0,0 0 0,1 0 1,-1 0-1,0 0 0,1 0 0,-1-1 0,0 1 0,1 0 0,-1 0 1,0-1-1,1 1 0,-1 0 0,1-1 0,-1 1 0,0 0 0,1-1 1,-1 1-1,1-1 0,-1 1 0,1-1 0,0 1 0,-1-1 0,1 0 7,-1-1-6,1 1-1,0 0 1,-1-1-1,1 1 0,0-1 1,0 1-1,0-1 1,0 1-1,1-1 0,-1 1 1,0-1-1,1 1 0,0-2 7,18-37-48,-11 26 51,0-1 0,-1 1 0,-1-1 0,-1 0 0,0 0 0,0-1 0,-2 0 0,0 0 0,-1 1 0,-1-2 0,0-2-3,4-2-7,-3 16 6,-1-1-1,1 0 1,-1 1-1,-1-1 1,1 0 0,-1 0-1,0 0 1,0-1 1,0 1 57,1 1 1,0-1 0,1 0 0,-1 0-1,1 0 1,1-2-58,-1 2-68,1-1 0,-2 0-1,1 0 1,-1 0 0,1-3 68,2-78 211,-4 87-303,0 1-28,-2-1 93,1 1 1,0-1 0,0 1-1,0-1 1,-1 1 0,1 0-1,0 0 1,-1-1 0,1 1-1,0 0 1,-1 0 0,1 0-1,0 1 1,0-1-1,-1 0 1,1 0 0,0 1-1,-1-1 1,1 0 0,0 1-1,0 0 1,0-1 0,0 1-1,-1 0 1,1-1 0,0 1-1,0 0 1,0 0-1,0 0 1,1 0 0,-1 0-1,0 0 27,-34 35 17,33-33-46,-5 4 89,1 0 1,-1-1-1,-1 1 1,1-2 0,-1 1-1,-4 2-60,6-4 3,-11 3-35,15-7 27,1 0 0,-1 1 0,1-1 1,0 0-1,-1 1 0,1-1 0,0 1 0,-1-1 1,1 1-1,0 0 0,-1 0 0,1-1 0,0 1 1,0 0-1,0 0 0,-1 1 5,2-1-105,0-1 7,-33 22 200,0-6-85,-53 9 524,48-16-609,38-9-52,-6 0 188,0 1 0,1 0-1,-1 1 1,0-1-1,1 1 1,-1 0-1,1 0 1,-1 1-68,0-1-166,-78 26-62,74-25 286,1-1 1,-1-1-1,0 0 0,-7 1-58,-23 2-249,37-4 183,-9 2 200,-1 0-1,0-1 1,1-1-1,-10-1-133,-80 6-355,56-8 604,-38-6-249,-13-2-57,-24-3 584,55 4-580,-12-3-27,45 6 1,0 2 0,-20-1 79,3 4 94,1-3 0,-40-9-94,-20-7-306,91 18 396,-1-1 1,1 0 0,-12-6-91,28 10 5,-8-4-10,0 0 0,0-1-1,1 0 1,0 0 0,0-1 0,-7-6 5,-23-13-16,-8 7-14,37 14 22,0 1 1,1-1-1,-1-1 0,1 1 0,-1-2 8,10 6 13,-27-17 74,22 13-237,3 3 158,1 1 0,0-1 0,0 0 0,0 0 0,0 0 0,0 0 0,0 0-1,0 0 1,0 0 0,0-1 0,0 1 0,1 0 0,-1 0 0,1-1 0,-1 1-1,1 0 1,-1-1 0,1 1 0,0 0-8,-1 0-72,1 1-109,1-3 127,0 0 1,1 0 0,-1-1-1,1 2 1,-1-1 0,1 0-1,0 0 1,2-2 53,131-87-165,-93 68 127,0 1 1,1 3 0,33-11 37,-67 28 0,51-19-2,54-12 2,-75 24-58,28-11 58,-58 18-5,18-7-45,0 1 0,1 1 1,0 1-1,1 1 0,6 1 50,122 3 274,-134 1-466,-13 0 191,0 1 1,-1 0-1,1 0 1,0 1-1,0 0 0,-1 1 1,10 2 0,41 7 12,-46-10-34,0 1 0,0 1 1,0 0-1,3 2 22,-5-1-18,1-1-1,-1 0 1,1-1-1,11 1 19,-2-1 14,-3 2 67,-1 0 0,16 6-81,32 6-182,-43-11 346,0 0-1,0 1 1,0 2 0,-1 0-1,0 1 1,-1 2 0,0 0-1,14 10-163,-14-8-26,-2 0-1,1 1 0,-2 1 1,9 9 26,-24-20 12,1 0 0,0 0 0,0 0 0,0 0 0,1-1 0,-1 0 0,1 0 0,0 0 0,0 0 0,0-1 0,0 1 0,0-1 0,0-1 0,1 1 0,-1-1 0,1 0 0,-1 0 0,4 0-12,-2-1 21,0 0-1,0-1 1,0 1 0,0-1 0,0-1 0,0 1 0,0-1-1,3-2-20,-9 4 74,17-17-98,-17 15 56,1 1 1,0-1-1,-1 0 1,1 0-1,-1 0 1,0 0-1,0 0 1,1 0 0,-1 0-1,-1-1 1,1 1-1,0-2-32,1-2 70,-1 4-71,-1 0-1,1 0 1,-1 1 0,0-1 0,0 0 0,0 0 0,0 0-1,0 0 1,0 0 0,-1 0 0,1 0 0,-1 1 0,1-1-1,-1 0 1,0 0 0,0 0 0,1 1 0,-1-1 0,0 1 0,-1-1-1,1 0 2,-29-29 170,22 24-98,-5-7-45,7 8-36,-1 0-1,1 0 1,-1 1-1,0-1 1,-1 1-1,1 1 1,-1 0-1,0 0 1,0 0-1,-5-1 10,-12-3 84,0 2-1,-1 0 1,0 2-1,-1 1-83,-7-2 6,34 5-12,-11-2 2,0 1 0,-1-1 1,1-1-1,1 0 0,-1-1 1,0 0-1,1 0 0,-3-3 4,0 1 30,1 1 0,-1 0 0,0 1 0,0 1 1,0 0-1,0 0 0,-11 0-30,19 2-94,0 0 0,0-1 0,0 0 0,0 0 0,0 0 0,-2-2 94,-21-8 256,-19-3-71,32 10-214,-1 0-1,0 1 1,-4 0 29,1 1 13,0 1 1,-1 1-1,1 0 0,0 2 1,-1 0-1,-9 2-13,-1 0-9,0-1-1,-29-3 10,-30 2 152,-64 5-276,64-4 18,15 5 519,43-4-447,15-3-47,1 2 0,-1 0 0,0 1 0,1 1 1,-1 0-1,1 1 0,-3 2 81,-4 1 215,1 0 0,-17 2-215,6-1 49,12-2 8,1-1 0,-16 10-57,-23 7-365,46-18 416,-1-1 0,0-1 0,0 0 0,-2 0-51,15-3-48,0 0 61,-3 1 1,0 0 0,0 0 0,0 0 0,0 0 0,0 0 0,0-1 0,0 0 0,0 1 0,-1-1-14,-2 1-12,-10 4-78,13-4 60,-1 1 0,0-1 0,0 0 0,0 0-1,0-1 1,0 1 0,0-1 0,0 0-1,-2 0 31,2 1-21,0 0 0,1 0 0,-1 0 0,1 0 0,-1 0 1,1 1-1,-1 0 0,1-1 0,0 1 0,0 0 0,0 1 0,0-1 0,0 1 0,1-1 0,-2 3 21,3-5 26,1 0 10,0 0 18,0 1-2,-2 2 37,-9 14-165,11-17 69,1 1-1,-1-1 1,0 0 0,0 1 0,1-1-1,-1 0 1,0 1 0,1-1 0,-1 0 0,1 0-1,-1 1 1,0-1 0,1 0 0,-1 0 0,1 0-1,-1 0 1,0 0 0,1 1 0,-1-1 0,1 0-1,-1 0 1,1 0 0,-1 0 0,0 0 0,1 0-1,-1 0 1,1-1 0,-1 1 0,1 0 0,-1 0-1,0 0 1,1 0 0,-1 0 0,1-1 0,-1 1-1,0 0 1,1 0 0,-1-1 0,0 1 7,47-10 223,24-5-506,1 2 1,27 2 282,100-1-78,-97 4-22,17 3 100,-33 7 118,63-3-39,-83-1-138,-32 2-55,0-2 0,5-2 114,10-1-5,1 3-1,0 1 0,31 5 6,-62-3 4,59 4 405,63 11-409,-91-5 91,37 13-91,-77-21 0,1 2 1,-2 0-1,1 0 0,-1 1 1,4 2-1,-3-1 0,1-1 0,-1 0-1,1 0 1,3 0 0,8 2 2,-2 0 5,0-1 0,1 0 0,0-2 0,0-1 0,0 0 0,2-1-7,-15-3 104,1 1 0,0-2 0,-1 1 0,1-1 0,-1 0 0,1-1 0,-1 0-1,0 0 1,0-1 0,0 0 0,0 0 0,5-4-104,-9 5 3,0 0 0,1 1 0,-1 0 0,0 0 1,0 0-1,1 0 0,3 0-3,-3 0 19,-4 1 0,24-6 10,-7 1 6,1 0-1,-1 1 1,0 1-1,1 1 1,0 1-1,0 0 1,0 1-1,1 1-34,-16 0 0,1 0 0,-2-1-1,-2 0-6,-1 0-22,0 0-86,0 0 7,0 0 112,0 0 24,0 0 12,0 0 108,0 0 3,-37 14 253,-49 8-528,-16 5 297,102-27-197,0 0-172,0 0-2,0 0 158,0 0 16,0 0-30,0 0-108,33-4 64,-1 3-18,0 2 0,26 3 116,52 7-8,-89-9 70,-1 0-1,1-1 0,0-1 1,5-2-62,24 2 70,17-2 30,2-3-229,-68 5 124,2 0 3,59-7 228,-47 5-200,-14 1-21,0 1 0,0 0 0,0 0 0,0-1 1,0 1-1,0 0 0,0 0 0,0 0 0,0 0 0,0 0 0,0 0 1,0 0-1,0 0 0,0 1 0,0-1 0,0 0 0,-1 1 0,1-1 1,0 0-1,0 1 0,0-1 0,0 1 0,0 0 0,-1-1 0,2 1-5,-2 0 18,13 5 175,-12-5-195,1 0 1,-1 0-1,1 1 0,-1-1 1,1 1-1,-1-1 1,0 1-1,0 0 0,0-1 1,0 1-1,0 0 0,0 0 1,0 0-1,0 0 1,-1 0-1,1 0 0,-1 0 1,1 0-1,-1 0 0,0 0 1,0 0-1,0 0 1,0 0-1,0 0 0,-1 0 1,1 0-1,-1 2 2,1-4 13,0 0 13,-19 34 100,11-18-117,0 0-1,2 1 0,0-1 0,-1 9-8,-4 8 7,-14 28-5,10-29-60,8-17 115,-1 0 0,0 0 0,-1-1 0,0 0 0,-1-1 0,-1 0 0,-12 11-57,5 1-51,15-21 51,0 1-1,0-1 1,0 0-1,-1 0 0,1-1 1,-1 1-1,-3 2 1,-88 47 112,59-30-42,26-16-30,-1 0 1,-1 0-1,1-1 0,-1-1 1,0 0-1,-2 0-40,-1 1 5,0 0 1,0 1-1,-4 3-5,5-3-21,0 0-1,0-1 1,-8 2 21,-1-3 24,-1-1 0,0-1 0,-11-1-24,12 0 40,3-2-41,0 0 0,-1-2-1,1 0 1,0-1 0,-18-6 1,33 8 3,0-1 0,0 1 1,0-1-1,0 0 1,0 0-1,0-1 1,1 1-1,-1-1 0,1 0 1,0 0-1,0-1 1,0 1-1,0-1 1,0 0-1,1 0 0,0 0 1,0 0-1,0-1 1,0 1-1,1-1 1,-2-2-4,3 2-21,-1 1 0,1 0 0,0 0 0,1 0 0,-1-1 0,1 1 0,0 0 0,0 0 0,0-1 0,0 1 1,1 0-1,0-1 0,0 1 0,0 0 0,0 0 0,2-3 21,-3 6-31,0 1-21,17-32-4,-14 27 75,-2 4-25,0 0 0,0-1 0,-1 1-1,1 0 1,0 0 0,0 0-1,-1-1 1,1 1 0,-1 0-1,0-1 1,1 1 0,-1 0 0,0-1-1,0 1 1,1-1 0,-1 1-1,0 0 1,-1-1 0,1 1 0,0-1-1,0 1 1,-1 0 0,1-1-1,0 1 7,-1 0 8,-22 2-37,10 8 32,-1 0 0,-1-1 0,1-1 0,-1 0 0,0-1-1,-1 0 1,1-1 0,-1-1 0,0-1 0,-1 0 0,-12 0-3,-77 14-147,38-9 251,35-5-88,0 1 0,1 2 0,-5 2-16,10-2 8,0 0-1,0-2 0,0-1 0,-1-2 0,-17 0-7,-13-4 153,-49-8-153,54 5 49,-186-12-144,176 8 610,36 4-643,-32-5 25,32 9 96,0-2 1,1 0-1,-7-4 7,-53-22-17,7-6 15,74 34 23,0-1-1,0 0 0,1-1 0,-1 1 1,1-1-1,-4-3-20,2 2 24,1 0-1,-1 0 1,0 1 0,0 0-1,-4-2-23,-34-28-72,35 28 13,-1 0 0,0 1-1,0 0 1,-1 0-1,1 1 1,-1 1 59,2 0 3,0 0 1,0-1-1,0 0 0,1 0 0,0-1 1,0 0-1,0 0 0,0-1 1,0-1-4,2 1-64,1 0 0,0 0 1,0-1-1,0 0 0,0-1 64,-3-4 441,8 11-469,-1 0 0,0 0 0,1 0 0,-1 0 0,0 0 0,0 0 0,0 0 0,0 0 0,0 0 0,0 1-1,0-1 1,0 0 0,0 1 0,0-1 0,0 1 0,0-1 0,-1 1 0,1 0 0,0-1 0,0 1 0,0 0 0,-1 0 0,1 0-1,0 0 1,0 0 0,-1 0 0,1 0 0,0 0 0,0 0 0,-1 1 0,1-1 0,0 0 0,0 1 0,-1-1 28,2 1 1,-1 0 0,0 0 1,0 0-1,1 0 0,-1 0 0,0 0 1,1 0-1,-1 0 0,1 0 1,-1 0-1,1 1 0,0-1 0,0 0 1,-1 0-1,1 0 0,0 0 1,0 1-1,0-1 0,0 0 0,0 0 1,0 0-1,1 1 0,-1-1 1,0 0-1,0 0 0,1 1-1,10 31-241,15 14-147,-26-46 408,23 24-23,3 2 13,-20-23 11,-1 1-1,0 0 0,0 0 0,0 1 1,-1-1-1,3 5-20,8 17-93,1 0 0,2-1 0,11 13 93,-12-23 42,12 32-51,22 48 9,-48-90 17,0 1-22,0-1 1,1 1-1,-1 0 1,2-1 0,-1 0-1,1 0 1,-1 0-1,2 0 1,-1-1 0,5 4 4,0-2-26,-1 0 1,0 1 0,-1 0-1,8 8 26,-7-1 25,1-1 0,-2 2-1,0-1 1,-1 1-1,-1 0 1,0 0 0,-1 1-1,3 14-24,-4-14 121,2 8-112,0 0 0,-2 0 0,-1 0 0,-2 0 0,0 5-9,8 18-67,-9-47-73,0-1 12,13 26 263,9-16-110,0-1 0,1-1 0,0 0 0,0-2 0,1-1 0,-1 0 0,8-1-25,-18-2-11,-4-1 1,19 3 24,0 1 1,0 2-1,12 5-14,21 7-53,-59-19 46,13 3-7,16 4 42,0-2 0,15 0-28,-17-3 12,-1 1 0,0 2 0,6 2-12,-28-6-9,-1 0 0,1-1 0,-1 0 0,1 0 1,-1 0-1,2-1 9,23 0 137,-23 1-123,0 1 1,1-2 0,-1 1 0,1-1-1,-1 0 1,0 0 0,0-1 0,0 0-1,0 0 1,0-1 0,0 0 0,0 0-1,-1 0 1,0-1 0,1 0 0,-1-1-1,0 0-14,53-42 42,-51 40-33,0 2 0,0-1-1,1 1 1,0 0 0,0 1 0,7-2-9,-10 4-3,1 1 0,-1-1 0,0 0-1,1 0 1,-1-1 0,0 0 0,-1 0 0,1 0 0,0-1 0,-1 0-1,0 0 1,0 0 0,0-1 0,0 1 0,-1-1 0,0 0 0,0-1-1,0 1 1,0-1 0,-1 0 0,0 1 0,0-1 0,-1-1-1,0 1 1,1-2 3,3-5 45,0 1 1,1 0-1,1 0 0,0 1 0,1 0 0,0 0 0,5-3-45,20-20 178,-27 28-96,0-1 1,0 0-1,-1 0 1,0-1-1,-1 1 1,1-1-1,3-8-82,-4 3 52,-1 1 1,0-1-1,0 0 1,-2 0-1,2-10-52,3-17 62,-4 19 31,-1-1 1,0-13-94,-3 34 0,1 1 0,0-1 1,-1 1-1,1-1 0,-1 1 1,1-1-1,-1 1 1,0 0-1,1-1 0,-1 1 1,1 0-1,-1-1 0,0 1 1,1 0-1,-1 0 0,0-1 1,1 1-1,-1 0 1,0 0-1,1 0 0,-1 0 1,0 0-1,1 0 0,-1 0 1,0 0-1,-20 0-17,20 0 17,-59 5 10,-41 9-10,17-1 10,24-8 113,-1-2 0,0-2 0,-39-6-123,43 1-46,14 1 43,0-2 0,-8-3 3,-1 1-28,0 1 1,0 3-1,0 2 0,-23 4 28,55-2 11,0-1 0,0-1 0,1-1 0,-16-3-11,-5 1 20,35 4-20,0 0 1,0 0-1,0-1 0,0 0 1,1 0-1,-1 0 0,0 0 0,0-1 1,1 1-1,-1-1 0,1-1 1,-1 1-1,1-1 0,0 1 0,-4-4 50,-3-3-24,0 0-1,-1 1 1,0 1-1,-1 0 1,-4-1-26,16 7-36,1 0 0,-1 1 0,0 0 0,0-1 0,1 1 0,-1-1 0,0 1 0,0 0 0,0 0 1,1 0-1,-1-1 0,0 1 0,0 0 0,0 0 0,0 0 0,1 0 0,-1 0 0,0 0 0,0 0 0,0 1 1,0-1-1,1 0 0,-1 0 0,0 1 0,0-1 36,12 15-225,31 17 14,2-13 165,1-3 0,1-1-1,0-3 1,1-1-1,41 3 47,-27-5-142,-24-5 167,-1 2 0,0 1 0,0 3 0,3 1-25,-40-10 47,1 0 1,-1 0-1,0 0 1,1 0-1,-1 0 1,0 0-1,0 0 1,0 0-1,0-1 1,1 1-1,-1 0 0,0-1 1,0 1-1,0-1 1,-1 1-1,1-1 1,0 1-1,0-1 1,0 0-48,-30 15 143,-1-7 11,-1-1 0,-26 1-154,-23 5-37,23-4-54,-31 1 91,36-5-52,7-1-51,113-17-238,9-2 120,0 4 1,13 1 220,-30 7 10,28-2 66,69 5-76,-154 0 3,0 0 0,-1 0-1,1 0 1,0 0 0,0 0 0,0 0-1,0 0 1,-1 0 0,1 0-1,0 0 1,0 1 0,0-1-1,-1 0 1,1 0 0,0 1 0,0-1-1,-1 0 1,1 1 0,0-1-1,-1 1 1,1-1 0,0 1-1,-1 0 1,1-1 0,-1 1-3,0 0 12,0-1-1,-1 1 1,1 0 0,-1 0 0,1-1-1,-1 1 1,1 0 0,-1-1 0,1 1 0,-1-1-1,0 1 1,1-1 0,-1 1 0,0-1-1,1 1 1,-1-1 0,0 1 0,0-1-12,-43 19 154,-45 8-43,-2-4 0,-63 7-111,105-20 13,23-5-5,-1 0 0,1-2 0,-1 0 1,0-2-9,89-4-247,0-3 0,46-11 247,-38 5 16,66-1-16,-107 11 15,-19 0 9,-1 2 0,1-1 0,0 1-1,-1 1 1,1-1 0,0 2 0,-1-1 0,6 3-24,-52 13 6,-23-2 68,0-2 0,-4-3-74,-6 1 40,-19 9-40,-112 27-54,426-88-602,-75 12 374,135-6 282,-266 35 508,-44 4-239,-4 1-294,-113 23 150,-57 15-57,165-34-52,0 2 0,1 2 0,0 1 1,-20 12-17,13 5-228,41-30 215,0-1 0,0 1-1,0-1 1,0 1 0,0 0 0,0-1 0,0 0 0,1 1 0,-1-1 0,0 0 0,0 1 0,0-1 0,1 0 0,0 0 13,9-2-12,0 0 1,0-1-1,0 0 1,0-1-1,0 0 1,-1-1-1,3-1 12,29-11-166,-35 14 147,251-81-295,-208 71 350,-1 2 0,1 3 1,1 2-1,16 1-36,-61 4-1,-5 1 70,-1 0 38,-3 2-56,-1 0 1,1-1-1,-1 1 1,0-1-1,1 0 1,-1 0 0,0-1-1,-2 1-51,-11 3 64,-47 16-50,1 2 1,1 3-1,1 2 0,-42 28-14,40-25-32,51-25 25,0 0-1,0 1 1,0 0 0,0 1 0,0 1 7,12-8 0,0 0-1,1 0 1,-1 0-1,0 0 0,0 0 1,0 0-1,0 0 1,0 0-1,0 0 0,0 0 1,1 0-1,-1 0 1,0 0-1,0 0 0,0 0 1,0 0-1,0 0 1,0 0-1,1 0 0,-1 0 1,0 0-1,0 0 1,0 0-1,0 0 0,0 0 1,0 0-1,0 1 1,0-1-1,1 0 0,-1 0 1,0 0-1,0 0 1,0 0-1,0 0 0,0 0 1,0 0-1,0 0 1,0 1-1,0-1 0,0 0 1,0 0-1,0 0 1,0 0-1,0 0 0,0 0 1,0 0-1,0 1 1,0-1-1,0 0 0,0 0 1,0 0-1,0 0 1,0 0-1,0 0 0,0 1 1,0-1-1,0 0 1,0 0-1,0 0 0,0 0 1,0 0-1,0 0 1,0 0-1,0 0 0,0 1 1,0-1-1,0 0 1,0 0-1,-1 0 1,21 1-7,20-4 11,-2-4-135,-1-1-1,0-1 1,-1-3-1,0-1 1,1-2 131,3-3 23,-6 1 1,1 2 0,1 1 1,0 2-1,26-5-24,-3 8 369,-91 27-257,-44 19-3,19-10-87,-2-1-1,-18 3-21,40-19-25,22-6-50,-1 1 0,1 0-1,0 1 1,0 1 75,48-13-80,-11 4 64,11-6 8,-1-1 1,0-2-1,-1-1 0,0-1 1,-1-2-1,17-11 8,19-10 335,0 4 1,2 3-1,48-13-335,-114 41 3,4 0 25,0-1 0,1 0 1,-1 0-1,0-1 0,-1 0 1,1 0-1,0 0 0,-1-1 0,0 1 1,0-1-1,0-1 0,3-2-28,-7 6 128,-1 0-127,0 1 0,-1 0 0,1-1 0,0 1-1,0 0 1,0-1 0,0 1 0,0 0 0,-1-1 0,1 1-1,0 0 1,0 0 0,0-1 0,-1 1 0,1 0 0,0 0-1,0-1 1,-1 1 0,1 0 0,0 0 0,-1 0 0,1 0-1,0-1 1,-1 1 0,1 0 0,0 0 0,-1 0 0,1 0 0,0 0-1,-1 0 1,1 0 0,0 0 0,-1 0 0,1 0 0,0 0-1,-1 0 1,1 0 0,0 0 0,-1 0 0,1 0 0,0 1-1,-1-1 0,-18 2-5,18-1 7,-59 11-4,1 2 1,0 3-1,-34 16 2,16 1-21,71-31 21,0 0-1,1 0 0,-1 1 1,1 0-1,-1 1 0,1-1 1,1 1-1,-1 0 0,1 0 1,-1 0-1,1 2 1,3-7-11,1 1-1,0-1 1,-1 0 0,1 1-1,0-1 1,0 1 0,0-1 0,-1 0-1,1 1 1,0-1 0,0 1-1,0-1 1,0 1 0,0-1-1,0 1 1,0-1 0,0 0-1,0 1 1,0-1 0,0 1 0,0-1-1,0 1 1,0-1 0,0 0-1,1 1 1,-1-1 0,0 1-1,0-1 1,0 0 0,1 1 0,-1-1-1,0 1 12,16 3-51,17-8 92,8-11-70,0-1 0,15-9 29,-9 3 10,22-6-10,-59 25 0,4-1 34,-1-1-1,1-1 0,7-4-33,-19 9 19,0 0 0,0 0 0,0 0 0,0-1 1,0 1-1,0 0 0,0-1 0,0 0 0,-1 1 0,1-1 1,-1 0-1,1 0 0,-1 0 0,0 0 0,1 0 1,-1 0-1,0 0 0,-1 0 0,1 0 0,0 0 0,0-1 1,-1 1-1,1 0 0,-1-3-19,0 4-1,-1-1-1,0 1 1,1 0-1,-1 0 1,0 0 0,1-1-1,-1 1 1,0 0 0,0 0-1,0 0 1,0 0 0,0 0-1,0 1 1,0-1-1,0 0 1,-1 0 0,1 1-1,0-1 1,0 0 0,-1 1-1,1 0 1,0-1 0,-1 1-1,1 0 1,0-1-1,-1 1 1,1 0 0,0 0-1,-1 0 1,0 0 1,-45 1 0,45-1-6,-24 3-16,0 2 0,0 1 0,1 1 0,-4 2 22,-5 2-81,-31 4 81,50-12-11,-154 31-40,142-27 45,0 2 1,1 0 0,0 2-1,0 1 1,0 2 5,-63 46-34,81-56 82,1-1-1,-1-1 0,-1 1 1,1-1-1,0-1-47,-21 7 113,20-6-108,-1 1 1,1-2 0,-1 1 0,0-1 0,0 0-1,1-1 1,-1-1 0,0 1 0,0-1 0,1-1-1,-1 0 1,0 0 0,1-1 0,0 0 0,-2-2-6,-5-2 13,0-1 0,1 0-1,-1-1 1,2-1 0,0-1 0,0 0 0,1 0 0,-2-4-13,7 8-7,-1 0 0,1 1 0,-2-1 0,1 2 0,-1-1 0,0 1 7,-19-11-80,25 13 87,-1-1 1,1 1 0,0-1-1,0 0 1,0 0 0,0-2-8,-20-18-36,-13-10 120,27 26-124,9 7 27,-1-1 0,1 1 0,-1 0 0,1-1 0,-1 1 1,1 0-1,-1 0 0,0 0 0,1 0 0,-1 1 0,0-1 1,-2 0 12,-33 12-82,34-9 89,-1-1 0,0 1-1,0 0 1,0-1 0,0 0-1,0 0 1,0 0 0,0 0-1,0-1 1,-1 0 0,1 1-1,0-2 1,0 1 0,0 0-1,-1-1 1,1 0 0,-2 0-7,3-1-3,-1 1 1,1-1-1,-1 1 1,0 0-1,1 0 1,-1 1-1,0-1 1,0 1-1,0 0 1,1 0 0,-2 0 2,-3 0-16,1 0 0,-1-1 0,1 0 1,-1 0-1,1 0 0,-2-2 16,5 2-4,-23-4 176,25 5-169,0 0-1,0 0 1,0 0-1,0-1 0,0 1 1,0-1-1,0 1 1,0-1-1,0 0 1,1 0-1,-2 0-2,2 0-45,-7 1 31,0 0 1,-1 1 0,1 0 0,0 0 0,0 1 0,0 0 0,0 1 0,0-1-1,0 2 1,1-1 0,-2 2 13,-9 3 2,13-6-18,0 1-1,0 0 1,0 0-1,1 1 1,-1-1-1,1 1 1,0 0-1,0 0 1,0 1 16,-31 27-63,20-21 89,15-11-18,0 0 10,-15 12 36,12-9-56,-1 1 1,1-3-10,0 1 0,1 1 1,-1-1-1,1 0 0,-1 1 0,1-1 0,0 1 0,0 0 0,-1 2 11,-14 20-21,14-18-6,-1 1-1,1 0 1,0 0-1,0 0 0,1 0 1,1 0-1,-1 0 1,1 1-1,0 5 28,-3 18-62,3-30 60,1 1 0,0 0 0,0 0 0,0 0 0,0-1 1,0 1-1,0 0 0,1 0 0,0 0 0,-1-1 0,1 1 1,0 0-1,0-1 0,0 1 0,1-1 0,-1 1 0,1-1 1,0 1 1,4 5-18,1-1 0,0 0 1,0 0-1,1 0 0,3 1 18,15 17-80,9 8 69,-28-26 6,-1 0 1,1-1 0,0 0-1,1 0 1,-1-1 0,1 0-1,0 0 1,1-1 0,7 4 4,1-2 5,5 3-20,1-2-1,0 0 1,0-1 0,3-1 15,341 60 1,-352-62 2,0 1 1,0 1-1,0 0 1,-1 1-1,3 2-3,20 8-146,95 29 230,-104-34-98,-15-6 82,1 0 1,0 0 0,0-1-1,0-1 1,7 0-69,3 1 28,0-2 0,0-1 1,0-1-1,1 0 0,-1-2 0,0-1 0,17-5-28,138-44-81,-164 48 87,0 2-1,0-1 1,1 2 0,0 0-6,32-3 34,-1-2-6,-1 0-57,45-12 29,-71 14-17,-1 1 0,20 0 17,18-3-33,104-18-20,-7 2 182,-34 1-23,-110 18-72,0 0 0,0-1 1,0-1-1,-1 1 1,0-2-1,0 1 0,0-1 1,7-7-35,-1 3 10,-1 1-14,-7 5 6,-1 0 0,1-1 1,-1 0-1,0 0 0,0 0 1,0-1-1,1-3-2,2-1 28,-5 6-32,0-1 0,-1 1 0,1-1 0,-1 0 0,-1 0 0,1-1 0,1-3 4,-4 9 13,17-39 90,-17 38-124,0 1-61,0 0 86,1-1 0,-1 1 0,0-1 0,1 1 0,-1-1 0,0 1-1,1-1 1,-1 1 0,0-1 0,0 0 0,1 1 0,-1-1 0,0 1 0,0-1 0,0 0-1,0 1 1,0-1 0,0 0 0,0 1 0,0-1 0,0 1 0,0-1 0,0 0-1,-1 1 1,1-1 0,0 1 0,0-1 0,-1 0-4,-3-17 41,-11-21 15,11 27-50,0 0 0,-1 1 0,0 0-1,-1 0 1,0 0 0,-1 0 0,-5-5-6,4 2 115,6 10-130,-1 0-1,0-1 1,0 1-1,0 0 1,0 0-1,0 1 1,-1-1 0,0 1-1,1-1 1,-1 1-1,-4-2 16,0-1 10,-1 1 0,1 1-1,-1-1 1,0 1 0,0 1-1,0-1 1,0 2 0,0-1-1,-1 1 1,-4 0-10,-18-1 17,0 1 0,-17 2-17,-44-3 12,88 3-12,1-1 0,0 1 0,-1-1 1,1 0-1,0 0 0,0 0 0,-3-2 0,6 2-5,0 0 0,0 0 0,1 0 0,-1 0 0,0 0 0,1 0 0,-1 0 0,1 0 0,-1 0 0,1 0 0,-1 0 0,1-1 0,0 1 0,0 0-1,-1 0 1,1 0 0,0-1 0,0 1 0,0 0 0,0 0 0,1 0 0,-1-1 0,0 1 0,0 0 0,1 0 0,-1 0 0,1 0 0,-1-1 0,1 1 0,-1 0 0,1 0 0,0 0 0,-1 0-1,1 0 1,0 1 0,0-1 0,0 0 0,1-1 5,2-2-32,0 0 0,1 0 0,-1 0 0,1 0 0,0 1 0,5-3 32,1 1-49,0 0 0,0 0-1,1 1 1,-1 1 0,1 0-1,0 0 1,0 2 0,0-1-1,0 1 1,0 1 0,0 0-1,1 1 1,-1 0 0,0 1-1,0 1 1,-1-1 0,12 5 49,-10 0 28,0 0 1,-1 0 0,0 1 0,-1 1-1,10 8-28,22 16-5,81 44 603,-121-75-597,1 1 1,-1-1-1,0 1 1,0 0 0,0 0-1,0 0 1,-1 0-1,1 0 1,-1 1-1,0-1 1,0 1 0,0-1-1,0 1 1,0 2-2,1 4 0,-1 1 0,1-1 0,-2 0 0,1 7 0,2 15 27,-3-28-18,-1-1-1,0 1 1,1 0-1,-2-1 1,1 1 0,0 0-1,-1-1 1,1 1-1,-1-1 1,0 1-1,0 0 1,0-1 0,-1 0-1,1 1 1,-2 0-9,-3 7 79,-2 0 0,1 0 0,-8 6-79,7-8 34,1 1-1,0 0 1,0 0 0,-1 4-34,3-4 11,0 0 0,0-1 0,-1 1 0,-1-1 0,0 0 0,-6 6-11,8-10 7,0-1 0,0 0 1,-1 0-1,0 0 0,1-1 0,-1 1 0,0-1 0,0-1 0,-1 1 0,1-1 0,-7 1-7,-73 24 181,56-17-114,-1-1 0,-25 4-67,-61-1-8,15-3-88,95-9 77,8-4 5,13-7-4,25-12-7,-28 19 15,19-9-29,0 0 0,-1-2-1,-1-1 1,0-1 0,-1-2 0,10-9 39,-25 17 5,40-40 33,-49 48 29,-1-1-1,1 1 1,-1-1-1,1 0 0,-1 0 1,0 0-1,0 0 0,-1 0 1,1 0-1,-1 0 1,0 0-1,0-1 0,-1 1 1,1-3-67,-1 5-7,0 0 1,-1 0-1,1-1 1,-1 1-1,0 0 1,1 0-1,-1 0 1,0 0-1,0 0 0,0 1 1,0-1-1,-1 0 1,1 0-1,0 1 1,-1-1-1,1 0 1,-1 1-1,0 0 0,1-1 1,-1 1-1,0 0 1,0 0-1,0 0 1,0 0-1,0 0 1,0 0-1,0 1 1,0-1-1,0 1 0,0-1 1,-1 1 6,-7-2-47,1 1 0,-1 0 0,0 0 1,1 1-1,-1 0 0,-2 1 47,-55 8-129,0 3 0,-12 6 129,-2 0-293,69-16 251,0 1 0,0 1 1,0-1-1,0 2 0,0 0 0,1 0 0,-9 6 42,19-10-179,40-3 0,0-2 0,-1-2 0,37-10 179,38-6 28,-69 16-25,-24 5 20,1-2 1,-1 0 0,0-1-1,0-1 1,0-1-1,0-1 1,4-2-24,-63 7 13,-112 21 7,-91 25-20,210-37-25,0 2 0,-29 12 25,48-17-8,1 2 1,-1 0-1,1 0 1,1 1-1,-1 1 1,1 0-1,1 0 1,-5 5 7,15-13-12,-1 1 0,1-1 0,-1 1 0,1-1 0,-1 1 0,1 0 0,-1-1 0,1 1 0,-1-1 0,1 1 0,0 0 0,0-1 0,-1 1 0,1 0 1,0 0-1,0-1 0,0 1 0,-1 0 0,1 0 0,0-1 0,0 1 0,0 0 0,0 0 0,1-1 0,-1 1 0,0 0 0,0-1 0,0 1 0,1 0 0,-1 0 12,1 1-9,0-1 0,1 0 0,-1 1-1,0-1 1,1 0 0,-1 0 0,0 0 0,1 0-1,0 0 1,-1 0 0,1 0 0,1 0 9,5 2 31,0 0 1,0-1 0,0 0 0,0 0 0,4 0-32,7-2-15,1 0 0,0-2 1,0 0-1,14-4 15,23-2-10,-32 5 2,-4 0-2,1 1 0,1 1-1,-1 1 1,0 0 0,20 4 10,-41-4 2,-1 1-1,1-1 0,0 0 0,0 0 0,0 0 1,0 0-1,-1 1 0,1-1 0,0 0 1,0 1-1,0-1 0,-1 0 0,1 1 1,0-1-1,-1 1 0,1-1 0,0 1 1,-1 0-1,1-1 0,-1 1 0,1 0 1,-1-1-1,1 2-1,-1-2 3,0 1-1,0 0 1,0-1 0,0 1 0,-1 0-1,1-1 1,0 1 0,0 0 0,-1-1-1,1 1 1,0 0 0,-1-1 0,1 1-1,-1-1 1,1 1 0,-1-1 0,1 1 0,-1-1-1,1 1 1,-1-1 0,0 1-3,-34 18 63,1-9-46,0-1 0,-1-2 1,1-2-1,-29 1-17,-9 2 81,-129 24 13,87-12-5,-1-5 0,-20-4-89,123-12-18,9-2-29,18-9-95,24-7-68,64-17 199,-20 8 59,-82 28-37,0 0 0,0 0 0,0 0 0,-1-1-1,1 1 1,0 0 0,0-1 0,0 1 0,0-1 0,0 1-1,0-1 1,0 0 0,-1 1 0,1-1 0,0 0 0,-1 1-1,1-1 1,0 0 0,-1 0 0,1 1 0,-1-1 0,1 0-1,-1 0 1,1 0-11,-2 0 4,1 0 0,-1 1 1,1-1-1,-1 0 0,1 1 0,-1-1 0,0 0 0,1 1 0,-1-1 0,0 1 0,0-1 1,1 1-1,-1 0 0,0-1 0,0 1 0,0 0 0,1 0 0,-1-1 0,0 1 1,-1 0-6,-52-7-1,11 7-10,0 3 1,-26 6 11,-46 3 5,-216 7 151,393-28-1351,48-14 1195,-1 1-40,10-5 557,-118 27-457,-32 3 99,-75 15-138,-61 10 103,-22-5-124,189-23 0,0 0-1,0 0 1,0 0-1,0 0 1,0 0-1,0 0 1,0-1-1,0 1 1,0 0-1,0 0 1,0 0-1,0 0 0,0 0 1,0 0-1,0 0 1,0 0-1,0 0 1,0 0-1,0 0 1,0 0-1,0 0 1,0 0-1,0 0 1,0 0-1,0 0 1,0-1-1,0 1 1,0 0-1,0 0 1,0 0-1,0 0 0,0 0 1,0 0-1,0 0 1,0 0-1,0 0 1,0 0-1,0 0 1,0 0-1,0 0 1,-1 0 0,14-6-55,32-13-92,5-2 46,14-9 3,-1-4 0,18-14 98,-81 48 3,1 0 0,-1-1-1,1 1 1,-1 0 0,1 0-1,-1-1 1,0 1 0,1 0-1,-1-1 1,1 1 0,-1 0-1,0-1 1,1 1 0,-1-1-1,0 1 1,1 0 0,-1-1 0,0 1-1,0-1 1,1 1 0,-1-1-1,0 1 1,0-1 0,0 1-1,0-1 1,0 1 0,0-1-1,0 1 1,0-1 0,0 0-1,0 1 1,0-1 0,0 1-3,-15-10 68,-27 1-38,-22 9-38,1 2 0,1 3 0,-1 3 1,-21 7 7,-6 0 47,38-4-34,37-7-84,-1 0-1,1-1 0,-1-1 1,-3-1 71,18-1-134,16-7 4,62-22 129,0 3 0,11 2 1,-2 0 0,-85 23 11,1 1-1,0-1 0,-1 1 0,1-1 0,-1 1 1,1-1-1,-1 0 0,1 0 0,-1 0 0,0 0 1,1 0-1,-1 0 0,0 0 0,0 0 0,0-1 1,1 1-1,-2 0 0,1-1 0,1 0-10,-2 1 7,0 1 1,0 0-1,0-1 0,0 1 1,0 0-1,0-1 0,0 1 1,0-1-1,0 1 0,0 0 1,0-1-1,0 1 0,0 0 1,0-1-1,-1 1 0,1 0 1,0-1-1,0 1 0,0 0 0,-1-1 1,1 1-1,0 0 0,0 0 1,-1-1-1,1 1 0,0 0 1,0 0-1,-1-1 0,1 1-7,-21-5 22,-37 6-21,-1 3-1,1 2 0,0 3 1,-2 3-1,-13 0-55,47-7 29,2-2-92,-1 2-1,1 0 1,-18 8 118,51-12-160,10-2-19,-13-1 187,44-11 16,38-16-24,-71 22 18,-1-1 0,1 0 0,-2-1 1,1-1-1,-1 0 0,13-12-18,-24 18 28,0 1 1,0-1-1,0 0 0,0-1 0,-1 1 0,1-1 0,1-2-28,-5 6 2,0 0 0,1 1 0,-1-1 0,0 0-1,0 0 1,0 1 0,1-1 0,-1 0 0,0 0 0,0 0-1,0 1 1,0-1 0,0 0 0,0 0 0,0 0 0,-1 1-1,1-1 1,0 0 0,0 0 0,-1 0 0,1 0-2,-1 0 2,0 0 1,0 0 0,0 0-1,-1 0 1,1 0-1,0 0 1,0 0 0,-1 0-1,1 0 1,0 1 0,-1-1-1,1 0 1,-1 1-1,1-1 1,-1 1 0,1 0-3,-10-3-21,0 2 0,0-1 1,-1 1-1,1 1 1,0 0-1,0 1 0,0 0 1,0 1-1,0 0 0,-2 1 21,-27 7-76,1 3-1,-1 2 77,39-15 1,-19 9-7,0 0 0,1 2 0,1 0 0,-2 2 6,-4 2-5,1 0-1,-7 0 6,29-15-2,1 0 1,-1 1-1,1-1 0,-1 0 0,1 0 0,-1 0 1,1 0-1,-1 1 0,1-1 0,0 0 0,-1 0 0,1 1 1,-1-1-1,1 0 0,0 1 0,-1-1 0,1 1 0,0-1 1,-1 0-1,1 1 0,0-1 0,0 1 0,-1-1 0,1 1 1,0-1-1,0 0 0,0 1 0,0-1 0,0 1 0,0-1 1,-1 1 1,13 7-131,23-1-110,-15-7 235,1-1 0,-1-1-1,1-1 1,-1 0 0,0-2 0,0 0-1,-1-2 1,1 0 0,-2 0-1,1-2 1,10-7 6,-25 13 21,0 0 1,1 0-1,-1-1 1,0 1-1,-1-1 1,1 0-1,-1 0 0,1-1 1,-1 1-1,-1-1 1,3-4-22,-4 8 9,-1-1 0,1 1 0,-1-1 0,1 1 0,-1-1 0,0 1 0,0-1 0,0 1 0,0-1 0,0 1 0,0-1 1,0 1-1,0-1 0,0 1 0,-1-1 0,1 1 0,-1 0 0,0-2-9,0 2 5,0-1-1,0 0 1,-1 1 0,1-1-1,-1 0 1,1 1 0,-1 0-1,0-1 1,1 1-1,-1 0 1,0 0 0,0 0-1,0 0 1,0 0 0,0 0-1,-2 0-4,-11-3-6,0 1 0,0 0 0,0 1 0,0 1 0,0 0 0,-1 2 0,1-1 0,-3 2 6,-20 3-23,0 1 0,-26 8 23,59-12-26,-51 15 139,53-16-126,0 0 0,0 1 0,0-1 0,0 1 0,0 0 0,0 0 0,0 0 0,1 0 0,-1 0 0,1 1 0,0-1 0,-1 1 0,1-1 0,1 1 0,-2 1 13,3-4-7,0 1 0,-1 0 1,1-1-1,0 1 1,-1 0-1,1 0 0,0-1 1,0 1-1,0 0 1,0-1-1,0 1 0,0 0 1,0 0-1,0-1 1,0 1-1,0 0 0,0-1 1,0 1-1,1 0 1,-1 0-1,0-1 1,1 1-1,-1 0 0,0-1 1,1 1-1,-1-1 1,1 1-1,-1 0 0,0-1 1,1 1-1,0-1 1,-1 1-1,1-1 0,-1 0 1,1 1-1,0-1 1,-1 0-1,1 1 0,-1-1 1,1 0-1,0 1 1,0-1-1,-1 0 0,1 0 1,0 0-1,-1 0 1,1 0-1,0 0 0,0 0 1,-1 0-1,1 0 7,41-1-115,-39 1 89,13-2-22,-1 0-1,0-1 0,0 0 0,-1-2 0,1 0 1,3-2 48,9-2-12,129-42 262,-91 30-242,-159 77 260,75-44-377,1 1 0,0 0 1,1 1-1,0 1 0,1 1 1,-12 17 108,26-32 0,1 1 0,0-1 0,0 1 0,0 0 0,0-1 0,0 1 1,1 0-1,-1 0 0,0 0 0,1 0 0,0-1 0,-1 1 0,1 0 1,0 0-1,0 0 0,0 0 0,0 0 0,0 0 0,0 0 0,1 0 1,-1 0-1,1 0 0,-1 0 0,1-1 0,0 1 0,0 0 0,0 0 0,0-1 1,0 1-1,0 0 0,0-1 0,1 1 0,1 1 0,0 0 0,0 0 1,0-1-1,1 1 0,0-1 0,-1 0 0,1 0 0,0 0 1,0 0-1,0-1 0,0 1 0,0-1 0,3 0 0,24 4-47,1-2 0,-1-1 0,33-3 47,96-13-232,-82 6 171,445-48 893,-514 55-838,-5 0 5,1 0-1,-1 1 1,1-1-1,-1 1 1,1 0-1,-1 0 1,0 1 0,1-1-1,-1 1 1,2 1 1,-5-2 30,-31 19 232,25-15-309,1-1 44,1-1 1,-1 1-1,1 0 1,0 0-1,0 0 0,0 0 1,-2 2 2,5-4 0,0-1 0,0 1 0,-1-1 0,1 1 0,0-1 1,0 1-1,0-1 0,-1 1 0,1-1 0,0 1 0,0 0 1,0-1-1,0 1 0,0-1 0,0 1 0,0-1 0,0 1 1,0-1-1,1 1 0,-1 0 0,0-1 0,0 1 0,1-1 0,-1 1-6,1 1-1,0-1 0,0 0 1,0-1-1,0 1 0,0 0 1,0 0-1,0 0 0,1-1 1,-1 1-1,0 0 0,0-1 1,1 1-1,0-1 7,8 4-23,1-2 0,-1 1 0,1-2 0,-1 1 0,1-1-1,0-1 1,0 0 0,0-1 0,2 0 23,30-4-13,29-9 13,-37 7-11,21-4-68,214-37 70,-187 38-15,0 2-1,24 4 25,-107 4 2,1 0 0,-1 0 0,0 0 0,0 0 1,1 0-1,-1 0 0,0 0 0,0 0 0,0 0 1,1 0-1,-1 0 0,0 0 0,0 0 0,1 0 1,-1 0-1,0 0 0,0 0 0,0 0 0,1 0 1,-1 0-1,0 1 0,0-1 0,0 0 0,1 0 1,-1 0-1,0 0 0,0 0 0,0 1 0,1-1 1,-1 0-1,0 0 0,0 0 0,0 0 0,0 1 1,0-1-1,0 0 0,0 0 0,1 0 0,-1 1 1,0-1-1,0 0 0,0 0-2,-7 10 56,-18 8-33,24-16-28,-24 14 266,15-11-266,1 0 1,0 1-1,1 0 1,0 1 0,0 0-1,0 0 1,1 1 0,-4 5 4,10-12-11,0 0 0,0 1 0,0-1 0,0 0 0,1 1 0,-1-1 1,1 1-1,-1-1 0,1 1 0,-1-1 0,1 1 0,0-1 0,0 1 0,-1-1 0,1 1 1,0-1-1,1 1 0,-1-1 0,0 1 0,0 0 11,1-1 1,0 1 1,-1-1-1,1 0 0,0 0 1,0-1-1,0 1 0,0 0 0,-1 0 1,1 0-1,0 0 0,0-1 1,1 1-1,-1-1 0,0 1 1,0-1-1,0 1 0,0-1 0,0 1 1,2-1-2,3 1 39,1 0 0,0 0 0,0-1 0,-1 0-1,1 0 1,0 0 0,0-1 0,1 0-39,37-8 89,0-2 0,-1-1 1,0-3-1,-1-1 0,14-10-89,-54 26 63,-1-1 0,0 0 1,0-1-1,0 1 0,0 0 0,0 0 1,-1-1-1,1 1 0,0-1 1,0 0-1,-1 1 0,1-1 1,-1 0-1,0 0 0,0 0 0,0 0 1,1 0-1,-2 0 0,2-2-63,-3 3 33,1 0 0,-1 0 0,1 0-1,-1 0 1,1 0 0,-1 0 0,0 1-1,0-1 1,1 0 0,-1 0 0,0 1-1,0-1 1,0 1 0,0-1 0,0 1-1,0-1 1,0 1 0,0-1 0,0 1-1,0 0 1,0-1 0,0 1 0,0 0-1,-1 0-31,-15-3-647,6 2-4013,11 1-8190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02:48.0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1644 903 5112,'0'0'1064,"0"0"-67,0 0-265,0 0-57,6 0 17,17 0-4,-17 0-31,-6 0 0,-10 0 13,-30 0-54,39 0-583,1 0 1,-1 0-1,-1 0 1,1 0 0,0 0-1,0 0 1,-1 0-1,2 0 1,-1 1 0,0-1-34,0 0 41,0 2-11,1-2 1,-2 0-1,1 1 0,1-1 0,-1 0 0,1 1 0,-1-1 0,-1 0 0,2 1 0,-1 0-30,1-1 49,-1 2-1,1-2 0,0 1 1,0-1-1,0 0 1,-1 0-1,1 1 1,-1-1-1,1 0 0,-2 1 1,2-1-1,-1 0 1,0 2-49,1-2 5,0 0 0,0 0 0,0 0 0,0 0 0,0 0 0,0 0 0,0 0 0,0 0 0,0 0 0,0 0 0,0 0 1,0 0-1,0 0 0,0 0 0,0 0 0,0 0 0,0 0 0,0 1 0,0-1 0,0 0 0,0 0 0,-1 0 0,1 0 1,0 0-1,0 0 0,0 0 0,0 0 0,0 0 0,0 0 0,0 0 0,0 0 0,0 0 0,0 0 0,0 0 0,0 0 1,0 0-1,0 0 0,1 1 0,-1-1 0,0 0 0,0 0 0,0 0 0,0 0 0,0 0 0,0 0 0,0 0 0,0 0 1,0 0-6,0 0 9,0 0 1,0 0 0,0 0-1,0 0 1,0 0 0,0 0-1,0 0 1,0 0 0,0 0-1,0 0 1,0 0 0,0 0-1,0 0 1,0 0 0,-1 0-1,1 0 1,0 0 0,0 0-1,0 0 1,0 0 0,0 0-1,0 0 1,0 0 0,0 0-1,0 0 1,0 0 0,0 0-1,0 0 1,0 0 0,0 0-1,0 0 1,0 0 0,0 0-1,0 0 1,0 0 0,0 0-1,0 0 1,0 0 0,0 0-1,0 0 1,0 0 0,0 0-1,0 0 1,0 0 0,0 0-1,0 0 1,0 0 0,0 0-1,0 0 1,0 0 0,0 0-1,0 0 1,0 0 0,0 1-1,0-1 1,0 0 0,0 0-1,0 0 1,0 0 0,0 0-10,2 0 122,-3 0-17,-2 1 80,2 1 289,-2-1 388,-24-2 445,18-1-909,3 2-1,-6-2-397,11 2 9,-3 0 135,-1-1 0,1 1 0,0 0-1,0 0 1,-2 0-144,1 1 114,0-1 1,3 0-1,-3 0 0,0 0 0,2 0 0,-5 0-114,5-1 72,1 1 0,-1 0 0,1 0 0,-3 0-72,1 0 40,-25 0 168,-38-1 259,39-1-485,19 1 12,1 0 0,0 1 0,0 0 1,-2 1 5,-10 0 81,3 1 0,-3-2-81,-22 4 132,19-2-201,11-1 60,-1-1-1,1 0 1,-3 0 9,-7-1 277,20 1-279,0 0 1,-1 0-1,-1 0 0,3 1 0,-2-1 2,-7 2-3,-6-2 14,-7 2-11,8 0-100,-13-1 81,-10 5 106,14-3-64,-57 10 371,75-13-365,0 1-1,-2 3-28,-10 1 18,3-3-22,2 2 0,-8 2 4,2 0-3,14-4-5,-12 4-146,-5 1 154,8-2 146,10-4-133,2 0 0,-2 1 0,2-1 0,-2 0-1,1 0-12,-13 10-41,11-7 64,-3 1 1,2-2 0,-1 0 0,-2 2-24,7-5 53,-13 8-29,13-5-7,-1-1 0,0-1-1,0 2 1,0-2-1,0 0 1,-2 1-17,-28 7-95,17-4 178,-10 4 72,20-7-200,-1-1 0,0 2 1,1 1-1,0-2 0,-3 3 45,0 0-36,7-3 72,-1 1 0,0-1 0,0-1 0,0 2-36,-2 2-140,5-5 208,-1 1 4,-1 1-91,-1 1 0,1-2 0,0 1 0,0 2 1,0-1-1,-1 0 0,2-2 0,-2 3 0,2 0 1,0-1 18,1-1 3,0-2 0,-1 0 1,1 0-1,0 1 1,-1-1-1,1 1 1,-2-1-1,2 1 0,-1-1-3,1 2 2,0-2-1,-1 0 0,1 1 0,0-1 1,-1 1-1,1-1 0,0 0 0,0 1 1,-2-1-1,2 1 0,0-1 0,0 2 0,0-2 1,-1 1-2,1 3-21,-1 0-1,1 6 22,0-5-41,0 0-1,0-3 0,-1 3 0,0 0 42,1-1 15,0-3-19,0 0 0,0 1-1,0-1 1,-2 0 0,2 0 0,0 0-1,0 1 1,0-2 0,0 1 0,2 0 0,-2 0-1,0 2 5,0-3 14,0 1-1,0 0 0,0-1 0,0 1 0,0-1 1,0 2-1,0-1 0,0-1 0,0 1 1,0-1-14,0 7 83,0-5-99,0-1 0,0 0-1,0 0 1,0 1 0,-2-2 0,2 1-1,-1 0 17,1 0-6,0-1 1,0 0-1,0 0 0,0 0 0,0 1 0,0-1 0,-1 0 0,1 0 0,0 2 0,0-2 0,0 0 0,0 0 0,0 1 0,0-1 1,0 0-1,0 0 0,1 1 6,0 2 3,1-1 0,-2-1 0,2 0 0,-1 2 0,2-1 0,-2 1 0,3-1-3,-3-1 55,4 10-173,-4-8 140,0-3-1,0 2 0,2 1 1,-2-1-1,0-1 0,0 2 1,3-1-22,-3-2-14,-1 0 14,2 0-1,-2 2 1,0-2-1,1 0 1,-1 0-1,1 1 1,-1-1-1,0 0 1,1 1-1,-1-1 0,1 1 1,2 2 12,-2-1 187,4 2-417,0 1-1,2 2 219,-2-5 164,0 3-156,1-1-1,-1 0 0,1-3 1,0 3-1,-1-2 0,5 2-7,-10-4 0,4 1 1,-1-1-1,0 1 0,0 0 0,0 1 0,0-1 0,0 1 1,2 1-1,-4-1 2,7 2 1,-8-4-3,0 0 0,0 0 0,0 0 0,2 0 0,-2 1 0,0-1 0,0 0 0,0 0 0,0 0 0,0 0 0,0 1 0,0-1 0,0 0 0,1 0 1,-1 0-1,0 0 0,0 1 0,0-1 0,0 0 0,0 0 0,0 0 0,0 2 0,0-2 0,0 0 0,0 0 0,0 0 0,0 1 0,0-1 0,-1 0 0,1 0 0,0 0 0,0 1 4,0-1-1,0 0 0,0 0 0,0 0 1,0 1-1,0-1 0,0 0 0,0 0 1,0 0-1,0 2 0,0-2 0,0 0 0,0 0 1,0 0-1,0 1 0,0-1 0,0 0 1,0 0-1,0 0 0,0 0 0,0 0 1,0 0-1,0 0 0,0 0 0,0 1 1,0-1-1,1 0 0,-1 0 0,0 0 1,0 0-1,0 0 0,0 1 0,0-1 1,1 0-1,-1 0 0,0 0 0,0 0-3,11 6 227,-8-6-201,-2 2 1,1-2 0,-1 1 0,2 0-1,-1 0-26,1 0 0,-1 2 0,2-1-6,14 9 171,-17-11-170,2 3 4,2-2 0,-2 1 0,2 1 1,-2-2 5,-1 0 0,1 1-1,-1-1 1,1-1 0,1 2-5,32 6 159,-36-8-159,7 2-6,1-1-1,0 2 1,-1 0-1,2 0 1,2 2 6,-10-4 37,2-1 0,-2 1 0,0-1 0,2 1 1,-1-1-1,2 2-37,-1-1 65,2-1 0,0 2 0,0-1-65,4 2-6,-2-1-7,0 2 1,1-2-1,4 1 13,22 5 76,-28-6-157,1 0 0,3 2 81,-4-2 14,0 1 0,-1-1 0,3-1-14,65 14 243,-30-3-103,-20-4-147,-17-6 7,1 0 0,-2 1 0,3-3 0,1 2 1,1 0-1,-1-1 1,9-1-1,-14 0 13,-1 0-1,0 1 1,1 0 0,-1-1 0,1 1 0,0 1 0,-1 0 0,1-1-13,-2 1 14,3-1 0,0 0 0,-1 0 1,3 2-15,5-1 7,-8-2-2,0 1 1,-1-1-1,2 1 1,-1-1-1,1 0-5,3 0 34,1 0 0,-1 2-1,1-2 1,0 1 0,-1 1-34,15 2 27,-1 0-25,-5-3 24,4 1-26,-11 1 1,0-1-11,-2 1-1,8-1 11,31-1 26,-27 1 116,-10-2-113,-1 0 0,7 2-29,-11-1 18,-1-1 1,0 0-1,6 0-18,-5 0 16,0 0 0,0 1-1,1-1-15,-3 2-1,1-2 0,0 0 0,-1 0 0,1 0 1,14 0-4,26 3 186,15 0-182,-26-4-18,-9-1 54,2 4-36,33-1 168,25-5-168,-50 3-23,25-3 17,-31 2 14,11-2 29,4-2-37,6 0 0,-11 1 2,-27 4 20,1 0 1,5-3-23,7-2 29,14-8-29,-14 6 4,-13 5-18,-3 1-1,6-2 15,-1 1 48,0 0-1,12-7-47,-18 8 4,7-3-3,-2-1 19,1 4 0,3-5-20,22-1 40,-28 4-49,7-2 9,1-1 21,-2-1 230,-8 6-293,-4-2 32,3 1 0,-4-1 0,3 2 10,2-5-4,-5 4-2,12-7-16,-14 9 23,0 0 1,1-1-1,-1 1 1,-1 1-1,1-1 1,0 0-1,-1-1 0,2 1 1,-2 0-1,1-3-1,-1 4 22,1-1 3,6-20-13,2 4-8,-7 14 1,1 0 0,-3-2 1,2 0-6,4-8 13,-3 9 14,-2-1 0,0 0-1,2-3-26,-3 4 38,1 1-1,-1-2 1,0 0-1,-1 2 1,1-2 0,-2-1-38,1-2-302,1 3 296,0 1-1,-1-1 1,0 0 0,-2 2-1,2-2 1,0 0 0,-2 1-1,1-1 1,-2-2 6,2 5 32,-1-3 0,1 0 0,1 2 0,-2-1 0,3-1 0,-1 1 0,0-2-32,-3-5-45,2 6 46,-1 1 0,1 1 1,1-2-1,-2 1 0,0 0 0,0 1 1,-1-1-1,2 2 0,-3-3-1,-5-5-75,7 6 41,0 2 0,1-2 0,-2 2 0,0 1 0,1-2 1,-1 1 33,-8-6 19,8 6 25,-1-1 1,0 1-1,1 1 1,-1-2-1,0 2-44,-7-3 58,-3 0-77,-1-1 0,-1 2 19,-1-2-114,-6-2 114,-16-4-44,18 5 22,-7-3 22,15 3 98,-9-5-98,-21-11-252,-6 1 346,30 15-96,2 1 0,-10-1 2,-21-5-250,34 8 259,7 0 11,-8 1-20,-2-2 103,-9-3-103,-14-2 82,24 6-83,-5-1-3,-1 0 0,0 3 0,0-1 4,12 2 5,1-2 0,-5 0-5,-12-1-69,-11 1 59,-40-4 100,24 5-203,46 1 76,-3 0 102,0 0 0,-11-2-65,13 1 4,1 1 0,-2-1 0,-2 2-4,-3-1 27,-2 0-14,5 1-197,-8-2 184,-49 0-40,66 1 40,-67 4-153,1-1 4,43 0 321,4-2-94,-45 3-170,53-3 332,-4 0-240,-8 2 44,-8-1-249,-2 3 205,32-5 3,-38 4 5,39-3-14,-2-1 1,1 1 0,2 0 0,-3 2 5,0-2-3,2 0 1,-1 0 0,-4 2 2,-38 5-153,31-4 112,-28 7 365,20-5-372,15-2-69,0-1 62,0 1 60,3-3 16,1 2 0,2-2 1,-3 0-1,1 0 0,0 1 0,0-1-21,1-1-7,-1 1-1,2 0 1,0 1 0,-2-2-1,-1 1 8,-2 2-16,-14 5-16,14-7 10,0 0 0,0 2 0,1 0 1,0 0-1,-1 0 22,-8 6 48,-1 0 1,-11 2-49,0 0-32,-13 1 32,35-11-2,1-1 1,0 1-1,-1 2 1,1-1-1,0 1 1,1-1 1,-21 10-127,17-8 105,6-4 21,0 1 0,-1 0 0,1 1 1,0-1-1,-1 0 0,0 0 0,1 0 1,0 1-1,0-1 0,-1 1 0,2 0 1,-4 5 1,-5 4-8,9-10-21,-1-1 20,1 1 1,0-1-1,0 0 1,-1 2-1,1-2 1,0 0 0,0 1-1,0-1 1,0 0-1,0 1 1,-2-1 0,2 1-1,0-1 1,0 0-1,0 0 1,0 0 0,0 1-1,0-1 8,-3 31-17,1-16-6,1-3 6,0-8-2,1-1 0,0 1 0,1 0 1,-1-1-1,0 1 0,1 0 0,1 3 19,-1-6 9,-1-1 1,0 1-1,1 1 1,-1-2-1,1 1 1,-1 0-1,2 0 1,-2-1-1,1 1 1,-1 1-1,1-1 0,-1-1 1,0 1-1,1-1 1,0 1-1,1-1 1,-1 2-10,3-1 6,0 4-20,-2-4 8,0 0 0,-1 0 0,1 1 1,0-1-1,-1 0 0,0 0 1,1 0-1,-1 2 0,-1-2 0,1 2 1,0-2-1,1 2 6,-1-3-5,2 4 3,2 3 2,0-2 8,-2-2-8,-1-2 0,1 1 0,-1 0 0,2 0 0,8 5 0,5 4 0,-4 4 48,-8-11-47,-5-2-2,3-1 0,-2 1 0,1-2 0,0 2-1,0-1 1,-1 1 0,2-2 0,-1 2 1,2-1 1,-2 0-1,2 1 1,-3-1-1,2 0 1,-1 0-1,0 2 1,1-1-1,1 1 0,2 3-12,6 8 12,-4-4 64,-6-9-77,-1 1-1,1-1 1,0 0 0,0 0-1,-1 1 1,2-1-1,-2 0 1,0 0-1,2-1 1,-1 1 13,5 1-69,1 0 0,-1-1 69,-7-1 0,12 4 13,0 0 0,2-1-13,-2 1 22,8 3-22,35 7 103,-42-13-110,13 6 2,1 2 5,-26-9-1,10 5-41,1 0 100,11 1-58,41 10 14,-46-11-2,1-1 0,11 7-12,-18-6 0,2-1 0,-11-3-4,0 0 0,-1-1-1,2 2 1,0-2 0,-2 1 0,4-1 4,8 2-9,-1 2-6,-4-2 8,0 0 1,2-1 6,-8-1 0,-2 1 1,2-1 0,-1 1-1,-1 1 1,2-1 0,-1 0 0,1 0-1,-1 0 3,0 1 1,1-1-1,-1 0 1,1 0-1,-2-1 1,1 0-1,1 0 1,-1 2-4,7-1 11,1 0 1,-3 0 0,6 3-12,-6-2-10,0-1 1,0 1 0,1-2 0,-1 0 9,3 0-12,-2 1-1,4 1 13,1 1 50,-2-2-1,1 0 0,11 0-49,-17-1 55,3 2 0,-2-1 1,3 0-56,17 3-20,35 3-36,-39-6 46,-17-1 72,3 2-1,4-2-61,24 6-95,19 0 95,-3-5 80,-23-1-30,69 0-60,-30 0 73,-25-2-1,25-2 61,-27 1-149,-21 2-49,17-4 75,-11 2-88,13-2 31,-33 4 67,3-1 0,5 2-10,2 0 9,-12 0 55,-2-1-1,3 1 1,-1 0 0,-1-1 0,3-2-64,9-4 204,9-3-204,-13 4-55,0 1 1,0 1 0,5 0 54,21-8-187,-5 2 122,5-1 102,-1 2 5,6-4-74,-41 13 31,1-1 1,0-1 0,0 1 0,0-1-1,-1 1 1,1-2 0,7-1 0,3-3-7,1 3 0,-1-2-1,1 1 1,8 1 7,-17 2 9,1 0 0,0-1 0,-1 1 0,1 0 0,-1 0 0,1-1-9,10-6 71,-11 7-33,1-2-1,-1-1 1,1 3 0,0-3-1,-1-1-37,6-3 16,-9 8-14,1-2-1,-2 2 1,1-1 0,-1 1-1,2-2 1,-3 2-1,2-4-1,0 4 1,-1-2-2,-1 3 0,1-2 0,0-1-1,-1 1 1,1 1 0,-1-2 0,0 1 1,2-1 0,-2 1 0,1 1 1,-1-2-1,1 1 1,0 1-1,-1-1 1,0 2 1,0-1-1,0 0 1,0 0-1,0 1 1,0-1-1,0-1 1,0 2-1,0-1-1,0-4-8,0-6-37,2 0-1,-2 0 1,-2-7 45,2 17-9,0-1 1,0 1-1,-1-1 1,1 1-1,-1-2 1,0 2-1,-1-2 1,1 2 8,0 0-15,-1-1 11,-11-9 1,5 3-8,-2 1 0,3-2-1,-2 1 1,-3-7 11,-5-8-9,2 7 1,9 10-2,1 1 0,-5-4 10,-3 0-35,6 3 34,-1-1-1,0 3 0,0-1 1,0 0 1,-4 0-27,-1 0 1,2 1 0,-11-2 26,20 6 4,-16-5 45,8 3-62,0-2 0,0 3 1,-2-4 12,-22-8-2,-14-8 88,13 7-28,18 6-68,-3-2 10,-25-12-38,24 14 6,11 3 42,-1 2 0,2 1 0,-1-2 0,-5 2-10,-3-2 90,2-1-90,2 1 38,-8-2-122,10 3 43,-1-2 0,1 2-1,-8 0 42,3 0-16,-19-3-91,-1 2 1,-11 2 106,45 2-1,-14-1 4,-6-3-3,8 2-41,-14-1 41,-14 1-38,-15-1 200,5 1-178,27-1-16,-14 3 32,-7 3-54,32-1 35,-34 1-76,10-1 71,38-2 24,1 0 0,-5 1 0,-3 2-86,7-3-33,5 0 43,102 4-523,13 3 777,-45-2-93,-46-3-91,18 1-69,-24-2-30,1 1 1,7 1 104,-10 0 10,-14-1 3,62 5 1,-35-3-161,26 5 147,-41-4-25,-11-2 39,-3-2 1,3 1 0,-3-2-1,3 2-14,19 0 8,1 3-1,6 1-7,9 8 304,-32-13-343,-2 2 1,1 1-1,1 1 0,-3-1 1,6 4 38,-5-7 1,-3 3 0,2-1 0,-1-1 0,4 2-1,14 3-2,-9-2-11,1 0 13,0 0-7,1 0 7,-12-3 18,-4-2-15,1 1 1,0-1-1,-1 1 1,0-1-1,1 2 1,0-1-4,6 4-43,1-2 0,1 2 0,-2-1-1,10 2 44,13 5-40,-25-8 44,-1 0 0,1 0 0,0 0 0,-2 0 0,2 0 0,-1 1 0,-1 0 0,0 1 0,1 0-4,0-1 31,1 3 29,-1-1 0,1 1 1,3 5-61,-1 2 32,-5-12-30,-2 2 1,2-3-1,-1 3 0,-1-2 1,3 4-3,-3 0 15,0-4-4,-1-1 0,2 1 0,-2-1 0,1 1 0,-1-2 0,1 2 0,-1-1 0,0 1 0,0 0-11,4 21 84,-4-19-82,1 4-54,0-4 76,-1 0 8,1-2 1,-1 1-1,0 0 1,0 0 0,0 0-1,0 0 1,0-1-1,-1 2 1,0 2-33,-2 5 1,0-1 0,-2 1-1,1-1-155,2-4 256,-2 0 0,0 2-101,-2 3-5,3-3 20,-1-3 0,2 1 1,-3-1-1,1 1 0,-2 1-15,2-2-14,-1-1-1,3-1 1,-3 1 0,0 0-1,1-1 1,-4 1 14,-8 5 94,-7 2-94,12-7 7,-1 0 126,-1 1 1,-9 1-134,15-5 166,0 2-163,-1-2 0,1 0 0,-3-1-3,-9 3 19,-29 0-68,37-1 45,1-1 1,-9 4 3,11-4 22,1 0 0,-3 0-22,5-1 37,-2 2-1,-3-1-36,-24 7 35,-10 2-166,22-3 179,16-5-56,1 0-1,0-1 1,-1 1 0,1-1 0,-1 0 0,-3 0 8,-10 0 107,2 2-57,-65 2 34,66-5-128,-12-1 44,23 1-2,0 0 0,-5 1 2,-1-1-4,3 1 6,-1-1 0,-5 2-2,-6 2 16,8-3-2,-3 1-37,-15-1 42,-7 1-19,-8 1-10,4-1 54,-9 0-44,43-2-10,0 2 0,-8-1 10,-6 1-37,14-2 32,1 0 0,-3 0 5,2 0-2,1 0 1,-2 0-1,2 0 2,-25 4-7,-1-3 0,-22-2 7,21-3 57,18 3 130,-13-1-187,12 3 29,0-2 1,1 1 0,-3-3 0,3 1 0,-9-4-30,6 2-94,-13-2 94,-6 0-179,13 0 179,-22-2 0,24 6 20,-16-7-20,6 3 42,14 3-37,-4-3-5,-15-4 3,-26-2-69,54 9 54,1 2 0,0 0 0,0-2 0,0 0 0,0-1 12,2 1-20,3 2 38,2 0-1,0 1 1,0-1 0,-2 0 0,1 1-18,-41-10 175,20 4-193,-12-3 18,28 7-122,-6-4 132,4 3 4,7 2-15,0 1-1,0-1 1,1-1-1,-2 1 1,2 0 0,-1-1 1,-37-30 78,28 21-76,6 8 3,1 0 1,-1-1 0,1 0 0,-4-1-6,-7-4 21,-5-5 6,13 11-24,1-1 0,0-1 0,1 1 1,-4-3-4,7 5 2,-11-9-15,-10-5 13,21 14-12,2 2 0,0 0 0,0-1 1,-1 1-1,1-1 0,-1 0 0,1 1 0,-1-1 0,1-1 1,-1 2-1,1-1 0,0 0 0,-2 0 12,0-12-53,2 11 51,0 0-10,0 2 0,0-3 0,0 1 1,0 0-1,0 0 0,1 0 0,-1 0 1,1 1-1,-1 0 0,2-2 1,-2 2-1,1-1 0,0 1 12,4-13 2,-3 6 21,1 3-2,-2 1 0,1-1 1,0-1-22,-1 1-1,-1 4-3,0 0-1,0-1 1,0 1-1,0 0 1,0 0-1,0 0 1,1-1-1,-1 1 1,1 1-1,-1-1 5,5-6-56,0 0-1,0 1 1,0 0-1,0 0 1,1 0 56,15-14 45,-20 19-48,0 0 0,0 0-1,1 1 1,0-1 0,-1-1 0,0 2 0,1-1 0,0 0 3,10-4-68,9-4 17,11-2 14,-22 9 35,-1-3-1,1 0 3,1 2-5,4-4 5,-8 4-33,-1 0 0,4 0 33,-4-1-49,1 2 0,3-2 49,-2 1-74,-4 2 68,0 0-1,0 0 1,-1-2-1,2 2 7,4-3 0,1 1 0,-2-1 0,1 2 0,3-2 0,8-1-9,6-5-8,-18 7 8,2 0-1,-2 0 1,-1 0-1,11 1 10,35-7 7,22-1 8,-4 4 2,-58 4-3,4 1-7,-1-2 0,10-2-7,-14 3 27,2-2 1,-1 2-1,0 0 0,6 1-27,21-1 14,-11-1 44,70-4-18,-28 5 83,-34 0-31,-13 2 18,6 3-110,-8-2 131,17-1-131,-25-1 7,-3 0 30,-1 1 1,9 0-38,11 1 108,-13-1-2,6 2-106,-3-1-94,18-1 94,-20 0-53,1 0 0,6 3 53,52 8 83,-62-9-26,6 0-57,-8-1 17,1-1 1,0 2-18,3 2 14,5 0 36,10 3-50,-18-3-24,-1-1 0,2 0 0,3-3 24,9 3-8,-10 2-7,-2-1 7,-1-2 67,2 3 1,-1 1-1,11 4-59,-7-3-35,14 7 11,-26-12 107,1 2 1,-1 0-1,4 2-83,12 6-197,-15-10 182,-1 2-20,2-1 0,3 1 35,-7-2-540,3 3-6605,-3-3-3968</inkml:trace>
  <inkml:trace contextRef="#ctx0" brushRef="#br0" timeOffset="1">754 1467 1440,'11'-7'1126,"0"0"1113,-16 8-1836,1 1 250,2 0 1,-3-1 0,1 0-1,1 2-653,3-2 1195,0-1 116,0-1-1164,0 0 1,0-1 0,1 2-1,-1 0 1,1-1 0,0 1-1,-1-1 1,2 0 0,-1 1-1,0-1-147,0-1 104,4-3 249,1 3 0,2-3 1,-3 1-1,2 1 0,3-1-353,-4 0 167,1 1 0,-1-1-1,0 0 1,0 0 0,2-1-167,-3 2 156,-2 0 0,2 0 1,0-1-1,0 3 0,0-1 1,3-2-157,3-1 371,-15 8 1989,-6-1-1747,0 2 0,0-1-613,-25 17 254,29-18-158,1 0 0,-5 0-96,-5 3 49,39-20 86,-16 12-264,1-1 0,8-2 129,0 0-80,-15 6 67,-2-1 0,3 1 0,-2 0-1,1-2 1,0 2 0,0 0-1,-1 0 1,2 0 13,0 2-35,-1-2-18,-10 1 470,-16 7 1047,-10 3-1464,17-5 851,14-4-734,3-2-59,10-3-159,22-10 399,29-14-298,-28 13 234,-30 13-257,12-6 39,1 1-16,-11 3 30,0 2-1,0-1 1,-2 2 0,3 0 0,2-2-30,0 1 35,0 0 0,3-1-35,0-2-25,42-7-124,34-9 367,2 8 276,-48 7-522,-25 4 70,-2 0 0,14 0-42,9 1 73,56-5 214,22 1-247,-4 4 27,-74 0-42,-24 0 100,1 2 0,6 1-125,-7-2 179,-1 0 0,10 1-179,-10-2-15,11 2 15,-11 0-3,9 0 3,-9-1 44,1-1 0,-1 1 0,1 3 0,0-2 0,7 4-44,-15-4 6,0-1 1,0 0-1,1-1 0,0 1-6,13 2 13,-7-2-2,-4 0-1,1 2-1,1-2-9,20 7 56,28 8-56,-50-13 213,-7-3-222,2 1 0,-1-1 0,1 1 0,-1 0 0,1-1 0,-2 2 0,1-1 0,1 1 0,-1-1 0,1 1 0,-1-1 9,-1 1-3,2 0 1,-1 0 0,-1-1 0,2 2 0,1-1 2,-2-1-12,0-1-1,1 3 1,-1-2 0,2 1 12,-3 1-5,2-1 1,-1 1 0,1-2 0,0 0-1,-2 2 5,8 0 4,-8-1 3,2-2 0,-3 1 0,1 0-1,0-1 1,0 1 0,1-1 0,-1 1 0,1 1-7,-1-1 3,-1-1 0,0 0 1,2 0-1,-2 1 0,1-1 1,-1 0-1,1 0 0,-1 0 0,0 0 1,1 1-1,-1-1-3,3 0-3,5 4-16,2 0 0,7 2 19,-17-5-14,1-1 1,34 16 206,-35-15-195,0-1 66,0 0-4,2 0-80,1 1 1,-2 1 0,0-2-1,1 1 1,0 0 0,0 0 0,1 3 19,0-2 39,-3-2-21,0 0-24,0 0-9,5 2 378,-2-1 130,-7-2-434,-14-7-191,-1 2 0,-13-7 132,10 3 235,8 5-464,-5-1-17,17 6 295,-2-1 1,1-1 0,-1 1 0,2 0-1,-2 0 1,0-2-50,1 1 59,-2-1 0,0 1 0,0 1-59,-10-7-22,8 5 39,1 0 1,-5-2-18,-6-2-51,2 2 36,-1-1 0,-14-1 15,9-1 95,-1 1-95,1 0-13,3 2 0,-3-1-1,-10 1 14,13 1-116,-8-3 116,12 3-34,-2 1 0,-12-2 34,-109-6 211,96 7-269,19 3-37,-12-2 95,-50 1 9,58 1 2,2 1 0,-10 2-11,-9-1-5,-49 2-149,-14 3 176,95-6-10,-27 4-5,-1 0-7,30-1 9,1-1-1,0 1 1,-3 0-9,7 0 7,-1-3-32,1 0-1,0 1 1,-4 0 25,-9 3-4,-26 5 20,20-1 201,6-2-347,8-2 194,0 0 0,-6 3-64,8-3-107,-1 0-1,-7 1 108,9-2 1,1-1 0,0 1 0,0-1 0,1 1 0,-3 1-1,-10 6 6,15-9-25,-1 2-1,0-1 1,0 1-1,-2-1 20,-8 9-54,7-6 68,-1 0 0,0-1 1,-5 3-15,-6 3-94,12-7 241,-24 15-411,30-18 297,0 0-2,0 0-36,0 0-9,0 0-14,0 0 7,0 0 44,9-3-7,9-4-92,1 1 1,-1-2 0,4 3 75,15-4 122,-28 7-75,1-1 0,7-5-47,-11 7 8,21-12 7,-13 5 44,18-7-349,-19 10 290,0-1 0,1 1 0,1 1 0,-1 0 0,1 2 0,29-5 142,6-4-142,-5 1-29,20 0 29,7 0-133,-50 7 108,4 0 25,14-1 25,-8 1-62,0 2 0,12 1 37,-30 0 1,17 0-236,27 0 354,-28 0 2,-1 0-121,9 1 8,-12 0 144,1 1-152,-3 0-137,3-1 137,-17-1-17,-1 0-1,1 1 1,6 3 17,5-2-35,9 2 35,-10-3-1,12 4 1,-5 0-107,-16-4 257,0 0 1,0 2 0,7 3-151,6 0-196,-15-4 216,0 2 0,2 0-20,-7-2 26,1-2-1,0 1 1,0 1-26,0-1 19,0 0 0,-3 0 1,8 3-20,4 1 42,-11-4 88,1 2 0,0-2 0,-1 1 0,1 1 0,3-1-130,3 7-131,-6-7 109,-2-1 0,3 3-1,-1-2 1,1 5 22,-4-6-1,0-1 1,0 1 0,2 0-1,-2 0 1,1 1-1,0-1 1,0 0-1,-2 0 1,4 1 0,3 1-31,-3-2 23,1 2 0,-1-1 0,0 1-1,1-1 1,1-1 0,-2 1 0,3-2 8,-4 1-42,9 1 344,7 8-69,-16-10-174,0 1 1,0-1-1,-2 2 0,2-1 0,1-1-59,3 1-5990,-7-1-8127</inkml:trace>
  <inkml:trace contextRef="#ctx0" brushRef="#br0" timeOffset="2">435 1267 4664,'6'15'221,"-5"-14"886,-1-6 1326,0 4-2245,0 0 1,0 0-1,0 1 1,0-2-1,0 2 0,-1-1 1,1 0-1,0 0 1,0 1-1,-1-1-188,1-1 708,0 2 101,0 0-178,0 0 18,0 0 237,0 0 20,0 0-148,-4 10 108,3-1-512,0-1 0,1 0-1,-1 1 1,1 1-354,-2 0 104,0 41 1069,-2-15-1092,4-30 142,-1 6 620,0-10-465,1-2-198,-1-7-115,1-1-1,-2 0 0,4 1 1,-2-2-65,1 0 172,-1-4-136,2-4-40,-2 12-2,2 0 0,-2 1-1,0-1 1,0-1 0,-2-2 6,0 1 156,1 6 270,-1 3-59,2 2-414,0-2 0,-1 1-1,1 0 1,0 2 47,0 9-21,0-1 9,-1-8 157,1 2 0,0-1 1,1 4-146,-1-9 42,0 1-29,0-1 0,1 0 0,-1 0-1,0 1 1,0-1 0,0 0 0,0 0 0,0 0 0,2 1-13,0-6 160,2-3-142,-2-1-4,-1 0 0,2 0 0,-3 0 1,1-4-15,-1 8-4,1-3-49,-1 2 83,2 0 1,-2 1 0,0-1-1,0 0 1,-2 2 0,2-1-31,-2-4-122,2 4 300,0 4-173,0 0 1,0 1-1,0-1 1,0 0 0,0 0-1,0 0 1,0 0 0,0 0-1,0 0 1,0 0-1,0 0 1,-1 0 0,1 0-1,0 1 1,0-1 0,0 0-1,0 0 1,0 0-1,0 0 1,0 0 0,0 0-1,0 0 1,0 0-1,0 0 1,-2 0 0,2 0-1,0 0 1,0 0 0,0 0-1,0 0 1,0 0-6,0 0 16,0 0 1,-1 0-1,1 0 0,0 0 1,0 0-1,0 0 1,0 0-1,-1 0 0,1 0 1,0 0-1,0 0 1,0 0-1,0 0 0,0 0 1,0 2-1,-1-2 0,1 0 1,0 0-1,0 0 1,0 0-1,0 0 0,0 1 1,0-1-1,0 0 1,0 0-17,-1 1 113,1 0-79,0 0 0,0 1 0,0-1 0,0-1 0,-2 1 1,2 0-1,0 1 0,0-1 0,2-1-34,-2 19 10,-3 39 360,3-55-265,0-1-61,1 9 5,1 2 139,-2 1-1,0-1 1,-2 0-1,1 1 1,-3 9-188,4-17 24,-1 2 1,1-2-1,0 1 1,0 3-25,0 1-56,0 3 63,0-6 11,1-5 129,-1-1-56,0 9-14,2 23 645,-2-29-842,0-3 164,0 1-1,0-1 1,0 2-1,0-3 0,1 1 1,-1 3-44,11 28-151,-10-21-12,2 2 0,-1 1 163,0 5 185,2-5 201,-3-6-480,1-9 127,-2 0 10,4 17 105,-2-16-109,-2 1 0,1 0 1,0-1-1,-1 1 0,1-1 1,1 2-1,-2-2 0,1 2 1,0-2-1,0 0 0,3 1-39,2 6 49,16 20-49,-17-22 6,-1 0-57,0 0-1,0 0 1,2 7 51,-6-12 10,1-1 1,-1 1-1,0 0 0,0 0 1,0-1-1,0 2 0,0-1 1,0 0-1,0 0 0,0 1 1,0 0-11,-1-1-17,2 3-154,2 1 137,-1 0 1,1-2 0,-1 2 0,4 4 33,14 16 400,-8-15-429,-11-6 29,2-3-1,-2 3 0,1-2 1,1 2-1,-1 0 1,6 9 82,-4-4-115,3-1-72,-1 1 0,2 7 105,-7-14 6,1 2-1,0-1 1,1-1-1,-2 2-5,7 7 56,0 3 6,-5-8-113,0 0-1,0 0 1,-1 0 0,0 3 51,-1-8 22,-1 0 0,2 1 0,-1-1 0,-1 0 1,1 0-1,0 0 0,0 1 0,1-1 0,-1 0-22,3 4 194,-3-4-191,0 2-1,0-2 1,0 0 0,2 0-1,-2 1 1,0-1 0,1 0-1,0 0-2,3 2-21,-1-2 41,-3 1 1,2 1-1,0-1 0,-1 2 0,1-3 1,-1 2-1,-1 0 0,2 0 1,-1 0-1,1 1-20,2 5 8,1-2 1,0 0 0,0-1-1,1 2-8,-5-6 0,1 2-1,0-1 0,-1 1 0,1-1 0,-2 1 0,2 3 1,-1-6-37,-1 1 0,-1 1 0,1-1-1,0 2 1,-1-3 37,2 4 61,0 0 1,-1-2-1,0 2 0,3 3-61,0-2-25,-1 1 0,1-2 1,1 1-1,1-1 0,-2 1 25,-3-3-42,1-1 59,1 2-1,-1-1 0,0 1 0,1 2-16,3 5-13,-2-5 113,-2 0 0,2-2 0,-1 2-1,0 0 1,-2 0-100,6 9-488,-1-3 463,-5-8 40,0-2 0,0 1 0,1 0 0,-1 1 1,0-1-1,-1 0 0,1 1 0,0 2-15,-1 1-47,2-2-1,-1 3 1,0-2-1,0-1 1,2 3 47,-2-5-18,0-1 1,-1 2-1,0-2 1,1 1-1,-1-1 18,2 5 70,-2 1 57,1 0 1,-1 3-128,0 6 316,0-13-388,1 1 1,-1 0-1,1-3 0,1 3 0,-1-1 0,-1-1 0,1 1 72,5 6 5,-1 1 0,0-1 0,5 4-5,-7-10 159,0 0-217,-1 0-1,2 0 1,-2-1 0,2-1-1,0 2 1,1 1 58,7 2-116,4 4 116,-10-7 3,-1-2-1,1 0 0,1 1 1,4 1-3,3 2 62,1 0-50,11 2-12,-21-8-29,0 2 0,0-1-1,2-1 30,-1 1 22,4 0 67,-6-1-60,1 0 0,1 1 0,-3 1-1,2-1 1,0 0 0,-1 0-1,3 2-28,-4-2-66,-2 0-1,2-1 0,0 1 1,1 1 66,2-1-167,22 6 120,-22-7 58,2 3 85,1-2-1,1 0-95,3 0 21,3 2-104,-11-2 45,65 12-174,-57-10 277,-4-1 15,2 2-64,1-2-16,1 2 1,1-3 159,-2 1-1,6-1-159,-13 0-60,0-1-1,-1 1 1,1 0 0,0 1-1,1 0 61,-5-2 9,14 5 523,-11-3-612,1 1 1,1-2-1,-1 0 1,1 1-1,3 0 80,26 0 48,-20-2-72,-3 0 16,2 0 7,22 3-330,-23-2 390,-9 0 97,3-1 0,4 2-156,1-2 43,34 1 307,-40-1-371,3 0-1,-3-1 0,3 1 0,-2-2 22,0 1-37,30-3-351,-24 3 555,0-1-1,9-4-166,0 0-391,11-4 835,-16 5-182,12-2-262,-20 4-123,-1 2 0,2-2-1,-2 0 1,7-3 123,-11 4 88,-2 1 0,2 0-1,0-1 1,-1-1-88,0 1 214,10-8-287,-9 7 71,2 0 8,-2 0 0,2 1 1,-1-1-1,2 0-6,3-1-10,-1-2 0,6-4 10,-6 4 130,-1 1 1,7-3-131,-11 5 0,-2 2 0,-1 0 0,2 0-1,-1-2 1,1 1 0,-1-1 0,-1 1 0,2-1 0,2-5 1,-2 4 51,0-2 0,-2 1 0,1 0 0,1-1 0,-1-4-52,-1 6 4,6-18-300,-5 12 335,2-1-1,-1 2 0,1-1 0,5-7-38,5-14-145,-13 28 310,4-8-203,0 1-1,3-7 39,9-33-63,-16 46 73,0 3-8,4-7 1,-4 4-13,3-2 1,1 1-1,-3 1 0,7-5 10,9-11-24,-13 14-2,0 2-1,0-2 0,1 1 1,2-1 26,0 1-43,-3 0 0,7-6 43,-7 6-7,-4 3 15,1 0-1,1-1 1,-2 1 0,0 0-1,1 0 1,0 0-8,7-13 102,-2 0 0,1 2-1,11-9-101,-2 1-222,9-6 222,-14 16-75,-6 5 139,0 0 0,1-3-64,-4 6-1,-1 0-1,1 0 0,-2 0 1,1-1-1,0 1 1,-1 0-1,0-2 2,3-6-93,1-8 93,-4 16 1,-1 2 11,3-10 16,1-1-21,-1 5 86,-1-2 0,0 2 0,-2-2-93,0 7-50,2 1 26,0-6 3,9-12-107,-8 16 116,-2 0 0,0-1 0,0 2 0,0-2 0,1-2 12,1-5-12,3-7 50,-3 10-60,-1 2 0,1-1-1,-2 1 1,0-2 0,2-3 22,-3 5 1,1 0-1,0-1 1,2-2-1,-1 3-55,-2 1 0,0-1 0,1 0 55,2-10 165,-2 11-191,-1 0 1,1 0-1,-1 1 26,1-14-16,2-12 16,-1 10-307,-1-10 307,-1 20-80,0 5 46,0 0-1,2 2 0,-1-2 0,0 0 0,0-1 35,3-4-66,-3 9 79,0-2-1,1 1 1,-2-1-1,1 0 1,-1 1-1,0 0 1,0 0-1,0-1 0,0-1-12,0-7-105,1-1-1,2 1 1,-1-2 105,0 2-50,0 4 12,-1-1 1,-1-5 37,1-3-90,0-5 92,5-8-64,-6 26 56,2 1 0,-2 1 0,1-2 0,0 2 0,0-1 6,0-1-2,1 1 1,-1-2-1,0 2 0,-1-1 1,1 1-1,1-2 0,-1-1 2,6-36-90,-4 21-148,-1 8 145,-2 12 68,0 0-5,0 0-14,0 0 45,1 0-1,-1 0 1,0 0 0,1 0-1,-1 0 1,0 1-1,2-1 1,-2 0-1,1 0 1,-1 0 0,0 0-1,1 1 1,-1-1-1,0 0 1,0 0 0,1 0-1,-1 1 1,0-1-1,2 0 1,-2 2 0,0-2-1,0 0 1,0 1-1,0-1 1,0 0-1,0 0 1,0 0 0,0 1-1,1 2-4,0-1 0,-1 0 0,1 2 1,-1 0 3,3 10-40,-2 13 40,-1-14 4,0-1 1,2 2-5,0-6-2,-1-2 0,-1 2 1,1 1 1,-1 14-22,0-14 206,0-3 1,0 2-1,0 0 0,0-2 1,-1 6-185,1-12 6,0 1 1,0-1-7,0 0 0,0 0 0,-1 0 0,1 0-1,0 0 1,0 0 0,0 0 0,0 0 0,0 0 0,0 0 0,0 0 0,0 0 0,0 0 0,0 0 0,0 0 0,0 0 0,0 0 0,0 0-1,0 0 1,0 0 0,0 0 0,0 0 0,0 0 0,0 0 0,0 0 0,0 0 0,0 0 0,0 0 0,-2 0 0,2 0 0,0 0 0,0 0-1,0 0 1,0 0 0,0 0 0,0 0 0,0 0 0,0 0 0,0 0 0,0 0 0,0 0 0,0 0 0,0 0 0,0 0 0,0 0 0,0 0-1,0 0 1,0 0 0,0 0 0,-1 0 0,1 0 0,-2-3 102,-1-3-76,2-1 0,0 1-1,0 0 1,1 0-1,0 0 1,0-4-26,0-3-43,1 1 43,-1-6 16,0-11-16,0 27-2,0-1-1,0 1 0,-1-1 1,1 2-1,0-1 3,-3-9-19,2 9-673,1 4 460,2 11 384,-5 4-109,-7 53 25,10-66 216,0-3 84,1-6-64,-1 5-416,0-1 146,0-1-92,0 1-308,0 4 325,-4 22 131,2-4-93,-2-1-1,-4 20 4,4-25 116,-1 9-116,3-12 13,-2 4-85,1 7 72,-1 13-20,3-34 2,-1 8 223,0-1 0,0 3-205,-9 24-287,2 7 278,4-13 18,3-15 141,-2 3 0,-2 8-150,6-24 36,-1-2 0,1 2-1,-2-1 1,2 1-1,-1-1 1,0 0 0,0 0-1,1 2 1,-3-2-36,-3 7-166,-4 8 156,-1 0 0,3 0-1,1 1 11,-18 30 41,20-39-38,2-2 33,-2 2-1,1-2 1,0 0 0,-2 0 0,3 0 0,-4 0 0,3-1-36,1-2 1,1-1-2,-1 0-1,1 1 1,-1-2-1,2 3 1,0-2-1,-2 2 2,-9 14 4,-1 5-4,-3 6-80,9-17 117,-6 12-37,1-1-45,11-20 60,1-2-8,0 0-1,-1 1 1,-1-2 0,2 1-1,-1 0 1,0-1-1,1 1 1,-2 0-7,-27 31 107,0 1-107,27-28 22,-1 0 1,1-1-1,-1 2 1,1-1-1,-2 4-22,-1 5 21,-2 1-13,-6 13-175,-16 30 286,28-55-117,0 0 1,0 0-1,-2-2 0,2 2 0,-3 1-2,3 0 10,-2 1 55,-2 1-1,1 0 0,0 4-64,-5 8 6,-7 13-85,14-30 75,2 0-11,-1 2 0,0-3 0,1 1 0,-1 0 0,0 0 0,-1 2 15,-1-1-7,0 2 8,0-3 13,0 2-3,1-1 0,-1 0 0,2 1 1,-1-2-1,-2 2 0,1-3 0,0 2-11,0-1 11,3-1-11,0 0-1,-1 0 0,1 0 1,0 0-1,-1 0 1,1 1-1,-1-1 0,1 0 1,-2 0-1,2 0 1,0 0-1,-1 0 1,1 0-1,-1 0 1,-1 0-48,-6 5-32,7-3 50,-1-2 0,0 1-1,0-1 1,2 1 0,-1-1 0,-3 0 30,3 0-72,1 0 117,0 0 16,0 0-74,0 0-102,0 0-113,0 0 0,0 1 0,-1-1 0,1 0 0,0 0 0,0 0 0,-2 1 0,2-1 0,0 0-1,-1 0 1,1 0 0,0 0 0,-1 0 0,1 0 0,0 0 0,-1 0 0,1 0 0,0 0-1,0 0 1,-2 0 0,2 0 0,0 0 0,0 0 0,0 0 0,0 0 0,-1 0 0,1 0 0,0 0-1,-1-1 1,1 1 0,0 0 0,0 0 0,-1 0 0,1-1 0,0 1 0,0 0 228,-4-2-13233</inkml:trace>
  <inkml:trace contextRef="#ctx0" brushRef="#br0" timeOffset="3">2684 1526 3416,'1'-3'1124,"1"-1"0,-2 0 0,3 2 0,-1 0 0,1-2 0,2-1-1124,-5 4 333,0 0 175,1-3 1240,0 3 235,-3 3-1417,-7 8-39,-2 3 699,1 2 1,-2 2-1227,10-13 487,4-9-653,11-13 302,2-2-136,-1 4 392,-8 5-182,-12 15-54,1 2 191,0-1 0,1 2 1,-1-2-1,-2 8-347,-2 1 247,-14 26 630,23-40-804,0 0 2,5-5-40,-3 2 32,2-2 0,3-3-67,1-4 12,20-34 174,-23 36-26,-3 6-123,1 1-162,-7 6 109,2 1 22,-3 3 227,0-1 0,-1 3-233,1 0 18,4-8 79,-2 1 1,2-1 0,1 1 0,-1 0 0,-1 1 0,1-1-1,0 0 1,1 0 0,-1-1 0,0 1 0,1 1 0,0 0-98,3-9 50,1 4-8,3-12 341,-3 10-282,-2-1 0,0 1-1,1 0 1,1-1 0,0 2 0,-1-1-101,3-2 165,0 1 1,8-5-166,-9 8 142,1-3 5,2 0-1,0 1 1,3-2-147,2 1 224,1 3 0,0-3-224,0 1 15,-1 1 1,7-5-16,53-22 766,-66 26-532,1 2-1,4-7-233,1 2 90,0 1-378,-12 5 421,3-1-1,-1 1 0,1 0 1,0-2-133,4 1 145,6-2-123,-1 2 1,2-2-1,-2 2 0,10-1-22,-1 3 95,0 0 0,21 5-95,-40-4-9,0-1 0,0 2 0,-1-1 0,2-1 0,-2 2 0,1 0 0,0 0 9,1 0-25,9 6 47,-10-7-21,-1 0-1,1 0 1,-1 2-1,-1-2 1,1 0-1,0 2 0,3 0-7,-1 1 9,-3 0-1,3-2 0,-1 3 1,0-1-1,-1 1 0,-1-2 1,2 2-1,-1 0 0,-1-1 1,2 1-1,-2 0 0,0 2-1,1-5 0,-2 0 1,0 0-1,0-1 0,0 0 0,0 2 0,0-1 0,0 2 0,0-2 11,0 5 6,-2-1 0,2-3-1,-1 3 1,-1-1-1,0 1-16,0 1 4,0 6 26,-1-1 1,-1 0-1,0 1 0,-1-2 0,0 1 0,-4 1-30,2 1 20,-2-1-1,0 1 0,-1-2 0,0-1 0,-12 12-19,12-13-9,-6 8 9,7-4-8,-15 14-8,17-21-44,1-2-1,-1 1 1,0 0-1,0-1 1,0 0-1,-5 2 61,2-1 11,-35 14-130,13-5 9,24-13 69,-64 29-134,67-29-105,-2-1-1,-5 3 281,6-3 21,0 0 108,2-1 1,-7 2-130,0-1-326,6 0 282,-19 1 125,16-2-98,0 0-1,0 0 0,-3 0 18,-13-4-43,-2 1 1,-4 2 42,-18-3 112,46 4-116,-1 0 0,1 0 0,-1-1 0,1 1 0,1 0 0,-2-1 0,1 1 4,-3-3 84,4 3-91,-3-1-98,3 1 94,3 0-153,28 5 92,-15-4 229,7-1-157,-3 0 233,9-1-233,-26 1-23,14-2-118,5-3 141,-5 1-21,35-7 541,1-1-520,-37 7-269,88-22-95,-85 23 401,14-5-37,1-6-2,-29 14 38,0-1 1,-2 0 0,2 0-1,-2 0 1,2 0-1,-2-1-36,19-16 237,-14 13-643,7-8 406,7 0 246,-3-3 0,14-14-246,-25 24 41,0-3 0,1 1 0,-1 0 0,-2-1-41,-1 5 2,-2-1-1,0 2 0,2-7-1,-3 6-11,2-2 0,-2 2-1,-1-1 1,1-5 11,-1-67-321,0 74 314,0 2 7,-3-7 0,3 5-13,0 3 18,-2 1 0,2-1 1,0 1-1,0 0 1,-1-1-1,1 0 0,0 1 1,0-2-1,0 2-5,-12-12 109,-27-22-10,36 30-92,1 3-41,-2-3 0,1 2-1,-1-2 1,1 2-1,0 1 1,-2-2-1,-1-1 35,-2 1-42,2 0 0,-1 2 0,1-1 0,-1-1 0,0 1 0,-7-1 42,-2 1 112,15 2-99,-1 0 0,1 0-1,0 0 1,1 0-1,-1 0 1,0 0-1,-1 0 1,1 0-1,0 0 1,0 0-1,1 0 1,-3 1-13,-3 0-4,-33 10 255,23-7-399,-16 3 380,2 2 0,-12 4-232,19-5-6,2 0 13,-14 2-162,2-1 191,18-6-62,0 2 0,1 0 0,-3 5 26,8-7 42,2 1 0,-1 2 0,2-2-1,-6 7-41,2-4 3,2-1-1,-1 0-2,-5 4 3,9-6-52,-8 6 33,13-10 24,-2 2 29,2-2-80,2-2-208,5-3 278,-1-1 1,1 1-1,6-5-27,-2 3-83,-7 4 82,-3 1-2,16-7 0,-7 4-112,1 0 1,-1 2-1,8-5 115,46-10 457,-12 0-677,-33 12 103,-6 1 17,4-1 80,38-8 496,-34 7-736,-6 3 7,2 1 202,-1-1 51,-2 0 1,1 2 5,1-1-5,-1 1-1,2-1 1,-9 2-38,2 1 0,-3 1 0,2 1 0,7 0 38,-1 1-14,-7 0 52,-1 0 0,2 0 0,2 1-39,-7-2-39,-1 1 1,1-1-1,0 1 1,-2-1-1,2 1 1,-1-1-1,0 2 1,-1-1 38,1-1 26,-1 1 1,1 0 0,-2 0-1,1 1 1,0-3 0,-1 3-1,0 0 1,0-1 0,0 0-1,1 0 1,-1 1 0,-1 0-1,1-2 1,-1 2 0,0 0-1,0-1 1,0 0 0,-1 3-28,0 5 160,-2 2-126,-5 34 223,6-44-243,-2 10-74,1-6 73,2-2-1,-3 2 0,1-1 1,-2 0-1,2 0 0,-7 5-11,-41 46-20,36-44 19,12-11 23,-2 2 0,0 1-1,3-1 1,-3 1-1,0 2-21,4-6 14,-1 2 0,1-1 0,-1 0 0,0 1 0,0-2 0,0 0 0,-1 2 0,2-2 0,-2 1 0,1 1-14,-3-1 9,1 1 1,0 0-1,-1 2 0,1-1 1,-1 2-10,1-5-5,2 2 0,0-1-1,-1-1 1,1 1 0,-2-1 0,2 1 0,-3 1 5,-5 0 8,0 2 47,0 1-20,1-1 0,-10 3-35,-9 0-89,2 1 155,-3 2-66,17-6 38,0 0-29,3-1-7,-1 0-8,2 0 0,-1-1 0,-4 1 6,-1 0 0,1-1 0,1 0 44,-14 1-44,16-3-9,5 0 1,0-1-1,-1 0 0,1 0 0,-2 0 9,-1 0 27,-3-1-22,-35-2 0,23 1 215,8-1-617,0 2 1,-1 0 396,0 1-559,16 0 766,-1 0-4,-2 0-232,7 1 28,7 0-126,0 1 0,0-1-1,1-1 1,1 0 127,2-1-194,-6 1 252,-2-2 0,0 2 0,6-2-58,-4 0 155,8-1 38,24-7-554,-23 7 386,30-12 296,-27 9-442,31-10 138,-32 11-1,35-7 33,-54 12-47,4-1 0,8-2-14,-4 0 6,2 0 0,-3-1 0,5-2 6,-10 4-1,9-5-22,12-14 7,-19 17 48,-2-1-1,3 2 1,0-2-32,10-6-23,33-28-297,-43 32 342,2 1 0,-2-1 0,4-4-22,-3 2 78,3-6-78,-4 4 8,-4-2-8,3 0 0,-1 2 39,-2-1-1,1-2 1,-2 2-39,-1 7 36,0 2 0,0-2 0,0 0 1,0 1-1,-1-1 0,1 2 0,0-1 0,-2-1 0,1 0 0,-1 3 0,-1-6-36,1 3-29,-2 1 0,3-1 0,-3 1 0,1-1 0,-1 0-1,0 2 1,1-1 0,-3-2 29,-1 2-54,1 2 0,0-1-1,0 0 1,0 0 0,-1 1 0,-6 0 54,-11-4 327,13 4-261,5 1-396,1-1 268,-6 1-22,-1 1 68,1-1-1,-1 1 0,-1 0 0,0 0 17,3 1 399,-9-1-399,4 0-384,0 3 318,-26 3 352,16-4-548,12 1 422,-2 0 1,2 2-161,-26 5-129,-12-1 94,31-5 28,-43 12 519,23-5-428,36-9-760,-1-1 0,1 0 0,-3-1 676,0 1-1985,5-1-5720,-3-1 5171,2 0 847,-4-3-5073</inkml:trace>
  <inkml:trace contextRef="#ctx0" brushRef="#br0" timeOffset="4">2497 1104 4848,'18'11'1569,"-18"-10"-257,0-1 967,-1-1 703,1 1-366,4-2-1459,44 0-163,-28 2-606,34 0 614,-32 1-926,29 0 527,-30-1-510,34 0-246,-43 0 745,-12 0-559,-1 0 1,-22 0-26,-69 3 118,33 2-230,35-4 448,7 1-41,-26 2-254,25-4-103,16 0 62,4 0 4,27 0-34,25-1 240,-29 1-196,35 0 124,6-3-16,-54 3-230,50-1-52,-26 1 722,-112 4-73,52-4-500,2 1 3,0 0 2,1 0 3,4-1-4,-13 0-111,89 3 484,-16-2-156,6-1-282,-13-1-42,19 1 196,-43 0 45,-7 0-58,-4 0 10,-1 0 48,-14 0-73,-54 0 42,25 0-10,8-1-92,34 1 4,2 0 1,10 1 157,-1-1 0,2 0-164,1 0 61,7 1 231,31 0 10,-31-1-132,-8 0-30,3 0-110,30 2 27,-28-2 286,79 11 591,-91-10-940,8 1 44,-2-1-15,46 3 50,-51-4-77,21 1 304,-17 1-300,12 2 0,43 12 494,-56-14-454,1 1-1,5 2-38,1 0 38,0 2 117,8 3-156,-12-4 543,-1 0-543,17 13 148,-19-13-96,-7-4-89,0 1-1,0-1 0,0 1 1,1-1-1,-2 0 38,5 6 204,8 8-315,-14-15 113,1-1 0,-1 0 0,0 1 0,0 0 0,0-1 0,0 2 0,0-1 0,0 0 0,0-1 0,0 1 0,0 0 0,0-1-2,0 5 0,1 3 9,2 0-1,0 3-8,0-5 23,-3 2-1,2-3 0,-1 2 0,1-2 0,-2 3-22,0-6-1,0 1-1,1 1 0,-1 0 0,1-2 0,0 2 2,-1-3 0,0 0 1,0 0-1,0 1 0,0-1 1,0 0-1,-1 0 0,1 0 0,0-1 1,0 2-1,-1-1 0,1 0 1,-1 0-1,1 2 0,-4 5-11,-5 31-74,7-28 93,1-11-7,-2 10 2,-16 37 149,5-16-125,12-24-31,-2 1 0,2-2 0,-2 1 0,-3 7 4,1-6-12,4-6 13,-4 5-1,-6 8-407,-8 8 407,14-18-64,-10 12-53,3-1 0,0 1 117,-7 9-335,14-18 311,0-1 0,-2 3-1,2-2 1,-3 1 24,-2 1-31,-2-1 1,-5 3 30,-8 6-370,4-2 513,2-1 0,-9 10-143,10-6-374,12-11 439,-2 0 0,0-1 0,2 0-1,-1-1 1,-6 4-65,9-7 72,0-1 21,2 1 1,-2-1-1,-1 2-93,-13 1-372,0 1 372,15-5 2,-12 3 113,2 2 0,-2 0 0,-5 2-115,4 1-227,-4 1 187,-19 3 40,30-8-8,-48 17 284,47-18-256,2-1-26,-2 1 7,-2 0 0,2 2 0,-1 0-1,0 0 0,10-4 42,0 0-33,-9 1 7,-13 5 29,-21 3-45,34-8 114,0 1 0,-8 2-114,13-3-77,-12 1-134,-3 4 218,-4 3 33,-23 14 100,33-18-184,4-3 68,1 1 0,2 1 0,-1-1 0,0 3 0,-5 3-24,8-6 21,0 1 0,1 1 0,-5 3-21,10-10-126,-3 6-12,-1-2 96,1 0 0,0-1 1,-1 3 41,3-5 6,1-1 2,0 0-6,0 0-26,0 0 48,0 0 199,0 0 0,0 0-223,-11 5-1112,16-11 1055,2-1 33,-1 2 0,3-3 24,34-27 265,-28 24-384,3 0 0,-3 0 0,3 0-1,-1 2 1,3 1 119,-11 4 224,23-12-516,-25 14 354,-1-1 1,3 1-1,-2 0 0,3-1-62,26-3 87,-34 6-100,11-4-39,1 1 0,4-3 52,9-2 207,-24 7-205,1 1 1,-1-1 0,0 0 0,1-1 0,0 1-3,3-3 26,50-24 508,-47 25-482,1-1-1,0 2 1,10-3-52,-3 0-227,-1 2 305,-1-2-1,9-3-77,-7 2 61,21-9 151,-25 10 195,10-3-407,-11 4-213,13-6 213,-16 7 27,-3 0-199,13-7 727,-13 8-553,15-9-28,27-14-365,-47 23 446,2 1 0,0 0-1,-1-2 1,-1 1 0,1-2-1,1 2-54,14-18 76,-3 3 147,-3 6-384,2 1-1,5-7 162,-4 6-65,-9 5 254,1 0 0,-1-2-189,12-7-225,18-21 216,-30 31-150,-4 5 118,11-16-23,-8 8 141,1 2 1,0-3-1,-2 2 0,2-1 1,-2-1-1,-1 0-77,7-7-67,-1 0 0,0 2 0,2-1 67,-7 11 26,-2-1 0,1 1 0,-1 0-1,0-1 1,0 0 0,0 1 0,0-2-26,9-29-28,-5 22-8,-3 0 216,1 1 0,2-6-180,-3-3-173,-1-11 173,-2 24-24,-1-1 1,0-3 23,1-5-57,-2 16 69,2-1-1,0 1 1,0 0 0,-1 0 0,1-1 0,0 1 0,-1 0-1,1 0 1,-1 0 0,1-1 0,-1 2-12,-1-1-15,1 0 1,1 0-1,-1-1 1,1 1-1,-1-1 0,-1-1 15,1-8 15,1 8-40,-1-1 0,0-1 0,0 1 0,-1 1 0,1-1 25,0 2 18,1 0 1,-1 1 0,-1 0 0,1 0-1,0 1 1,0-1 0,1-2-1,-1 2-18,-9-9 40,-9-7-1,19 17-86,-1 0 45,1 0-1,0-1 1,0 1-1,-1 0 1,1 0-1,0 0 1,-1 0 0,1-1-1,0 1 1,0 0-1,-1 0 1,1-2-1,0 2 1,0 0-1,-2-1 3,-1-3 25,0 3-46,-2-2 1,2 0-1,-3-3 21,-16-18-206,20 21 150,0 1 55,-3-3 2,1 0-1,1 1 1,-1 1-1,-3-4 0,5 6 0,2 1 0,-2-1 0,1 0 0,-2 0 0,2-1 0,-1 1-1,-2 0 1,-1-2-7,-2 1-17,1-2 0,-2 2 0,2-1 0,-1 1 0,1 1 0,-4 0 24,1-1 32,1 0 0,-1-1-32,-9-1-347,6 1 323,1 3 23,3-1 20,-44 1-28,13 0 157,-82 1-1775,72 0 1485,37-1 8,1-1 0,-9 1 134,8-2-66,0 0 0,-2 1 1,-9 1 65,5 0 121,2-1-300,0 0 0,-15-5 179,24 6 10,-35-8-287,-4 2 180,40 5 113,-20-6-240,-9-2 248,23 7-98,-7-2 15,19 4 34,55-1-415,-5 2 532,-28 0-96,33 0-42,-28-1 18,36 0-4,-38 0-8,66 2 31,-79-1 61,5-1 97,1 2-149,31 2 347,-30-3-318,29 5-6,-28-4 164,9 1 225,-1 0-412,-14-1 271,-1 2-1,0-1 1,10 5-271,59 20 464,-73-26-393,-1 2 0,-1-2 0,5 6-71,42 22 147,-42-21-201,4 2 50,-13-10 45,0 2-1,0-2 1,-1 0 0,-1 1-1,1 1 1,0-1 0,1 1-1,-2-1 1,1 1-41,1 3 118,-1 0 1,2-1-1,1 6-118,-4-8-11,-1 0 0,1 1 0,-1-2 0,0 0-1,0 2 1,0 0 0,0-1 11,0 10-3,0-11 40,0 2 0,0-1 0,0 1 0,0 0 0,-1-1-1,0 4-36,-1-3-48,1 0 0,0 0 0,0 1 0,1 3 48,0-5-16,-1 0 0,-1 2 0,2-2 0,-1 0-1,0 1 1,0 2 16,-8 8 467,9-14-474,0 0 18,0 0 74,0 0 22,0 0 10,0 0-21,0 0-96,0 0-17,0 0 26,0 0-24,0 0-122,0 0-3,0-19-215,0 9 88,0-4 213,0-28 274,-1 28-472,1 6 61,-1 3 0,-2-2 0,3 2 0,-3-3 191,1 5-24,2 2 32,-1 0-1,1-1 1,-1 1-1,0 0 0,1 0 1,-2 0-1,1-1-7,-2-3-47,-2 1 0,0-3 0,-4 0 47,2 1-100,-3 1 0,2-2 100,0 4-75,-26-14-639,19 10 644,-27-9-291,38 15 340,-10-4 5,-26-5 153,24 5-234,15 5 82,-60-17-93,47 15 101,-39-7-142,36 7 96,2 2 47,-52-4-39,13-3-116,39 4 33,5 3 26,-1 0 82,-12-2 20,11 2-1,1 0 14,-1 0-1,-3-1-12,-42-8 265,25 5-426,0 1 153,-28-1-77,42 4 82,-30-1 121,28-2-159,-23 2-1682,38 2-2283,1-1-8413</inkml:trace>
  <inkml:trace contextRef="#ctx0" brushRef="#br0" timeOffset="5">544 2063 3952,'-4'0'75,"-1"0"170,0 0 3056,5 0-2194,0 0 191,0 0-115,0 0-84,0 0-238,-1 0-189,-7 4 1405,6-4-1563,2 0-1,-14 7 1004,9-5-1056,-1 1 1,-5 2-462,-66 13 2238,56-11-1936,6-3-276,-29 8 149,25-6 172,-2 0-341,10-3 168,0 1 0,1-1 0,-9 6-174,17-7 35,0-1 1,0-1-1,0 2 0,0-1 1,-3 0-36,4 0 25,-3 1 1,2-1-1,-2-1 0,2 2-25,-7 3 55,0 1 0,-3 3-55,0 1 124,-16 18 112,17-16 40,-40 44-228,41-46-50,10-9 2,-8 11 0,-10 12 99,11-12-11,-5 6-88,9-14-7,2-1 1,0 0-1,-1 1 1,1 0-1,0 0 1,0-1-1,1 1 1,-1 0-1,1 2 7,0 2 21,0-1-1,1 0 0,0 1 1,1 3-21,1 1 7,-2-10-8,2 6 3,1 4 6,3 4 246,-1 8-254,-1-9-21,-1-3 1,4 11 20,-2-8 27,-5-13-18,8 13 12,-6-8 4,1-2 0,1 2 0,0 0 0,0-3-1,1 3 1,-3-4 0,5 3 0,-3-1 0,1-1 0,1 1 0,0 0-25,2 0-2,19 14 42,15 12-40,-17-8 167,-14-11-160,1 0-1,2-1-6,-4 0 30,-9-8-27,1-1-1,-1 1 1,1-1-1,-1-1 1,2 2-3,29 14 4,-17-10 278,6 3-282,-10-5-11,1 2 1,4 2 10,1 3 97,-14-7-87,1-1 0,0-2 0,1 0 1,3 5-11,-1-5 28,2 0 0,-1 1 1,-1-2-1,6 2-28,13 1 68,-15-1-38,0 1 0,1 0-30,1 1 21,25 9 142,-22-11-150,34 6 199,-36-7-184,-4 1 23,1 1 0,-1-1-1,0 1-50,-6-3 20,3 3-101,-1-2 0,9 1 81,19 3 446,-20-4-508,64 13-122,14 1 90,-78-15 106,25 4 202,-24-3-314,26 3 37,-24-2 164,27 2-247,-24-3 158,23 3 202,-26-4-190,-4 0-17,2 1-6,35-1 117,-30-1-146,29 5 41,18 0-476,-32-5 648,16 0-210,-33 0 113,-7-2-28,7 1-133,18 1 73,-21 1 13,35-1 297,-46 0-293,12 0-86,31-3 245,-27 1-128,29 1-260,-28 1 198,32 0-59,-32-2 92,26-2 129,-29 3-16,26-2-490,-25 2 370,-8 0 35,1 0-38,2 0-9,0-1 0,27-4 147,-25 4-68,25-3-23,-24 2-66,23-3-64,-24 3 62,24-6 530,-22 5-558,26-3-473,-26 5 818,22-9-93,-36 9-221,7-2-34,4-4-5,17-10 48,-11 8-8,-8 3-6,2-1-28,89-51 424,-103 57-363,11-5-35,24-11-46,-20 12 68,29-16-26,-42 19 16,0 3-1,-2-2 0,2-1 1,-3 1-1,3-1 5,0 0 23,0 0-8,0-2-1,1 0 1,0 2-1,1-6-14,1-1-241,5-3 205,41-37 281,-48 45-223,1 0 1,5-3-23,1-1 39,0 0-97,-7 6-26,0-2-1,5-2 85,-9 5 9,0 1-1,-1 0 0,1-2 1,1 2-1,-1 0 0,0-1 1,0 2-1,1-3 0,-2 2 1,1-2-1,0 0-8,3-16-6,-4 13 5,1 0 1,0 1 0,0-1-1,2 1 1,-1-1 0,1 1-1,-1 1 1,1-4 0,-1 6 14,0-2 0,0 0 0,0 1 1,-1-1-1,1 0 0,-1 1 0,0-1 0,0-2-14,0-6 195,2 2-176,-2-1 0,0-7-19,-2 4-24,0 2-1,-2 0 1,1-2-1,-4-9 25,0 0 641,5 19-682,-1 2 0,1-2-1,1 0 1,-2 1 0,0 0-1,0 0 1,1 0 0,-2 0 0,1 1-1,1-1 1,-2 0 0,-3-2 41,-1-1-66,-2-1 1,2 2 0,-8-5 65,9 8 64,-12-10-80,-1-1 0,2 0-1,0-1 17,3 1-38,-2 1 0,-1-2 38,10 11-53,0-2-1,1 1 1,-1 0 0,-1 1 0,1 0-1,-6-2 54,11 4-12,0 1-5,-8-5 10,10 5 7,-10-3 0,-2-2 0,-15-5 40,9 4-49,-9-1 2,26 5 7,-8 0 0,-23-2 120,29 4-118,-27-5-2,16 2-23,10 1-59,-1 2 0,0 0 1,-3-1 81,0 0-72,7 1-261,5 1 414,7 0-67,6 1 18,3-1-32,-6 0-65,8 3 65,34 7-437,-54-11 433,-1 1 1,0-1 0,0 0-1,1 1 1,-1-1-1,1 1 1,-1-1 0,1 2-1,0-1 4,-1 1 31,4-2 64,0 4 0,-1-2 0,1 1 1,0 2-96,12 6-5,-1-1 35,-8-6-167,-2 0 0,2 1 1,-2 1 136,2 3-36,-2-1 41,2 3-4,1 3 123,-4-6 159,0 0 0,4 3-283,7 7 216,-13-14-173,0-2 1,-1 2 0,-1 1-1,1-2 1,0 0 0,-1 2-44,9 25 120,-1-4 440,-8-23-643,0 1-1,0 0 0,-1 1 1,0-2-1,0 3 84,0-1 102,2 0 1,-1 0-1,0 2-102,3 4-405,-3-3 516,1-1-1,3 8-110,3 2 69,-4 0-1,1 0 0,0 0 1,-1 10-69,-3-18-19,0 2 1,-1-3-1,0 7 19,0-1 53,0-9-23,-1 1 0,1 1-1,-1-1 1,0 0 0,1-1 0,-2 1-1,0-1 1,0 1 0,-1 0-1,1-1-29,-7 9 103,-1 4-103,-1-3-140,2 4 140,5-12-8,1-1 49,1 0 1,-3 0-1,1 3-41,-2-2 49,-1 1-1,-2 1-48,5-5 14,0 0 0,-2 1-1,2-2 1,-7 2-14,-28 17 16,-16 5 96,48-23-135,-29 15 258,20-9-351,-39 23-37,44-28 73,0 1 0,-6-1 80,7 0-104,-7 2 74,-13 2-752,-31 5 782,45-10-50,-1-3 56,0 2-5,2-1-1,0-1 1,-93 14-184,89-11 182,-2-1 1,19-1 7,-13 1-7,-19 2 66,18-2-92,6-2 0,-3 0 20,-13 4-55,-5 1 61,10 0-98,6-1 21,-2-2 1,-5 0 76,5 1 48,-33 4 26,29-5-61,4-1-10,1 1-4,-4-2 29,1 3-1,-2 1-27,4-2-110,-5 0-426,-5-1 536,14-1 17,-2 1 1,-5 1-18,18-3 2,-4 1-2,-6 2-269,-24-2 194,3-1 556,23 0-483,-4 0-6,-14 6 2,11-1-146,-4-4 152,-26 8 120,35-7-441,-6 1 321,9-3-1,-4 2 261,-38 2-166,4-2-152,20 0 107,13-2-72,-67 1-146,67-2 146,-49-6-289,48 6 320,-36-4-132,42 4 127,2 0 0,-2-2 0,2 2 0,1-1 0,-3-1-1,2 1-2,-12-7-70,6 7 63,-55-19-65,29 15 46,24 1 6,-1 1 0,2 2 0,-8 0 20,4 0-28,1-1 1,-1-2 0,-13-4 27,-41-13-174,48 15 172,13 4 154,-1 1 1,-2 1-153,-3-2-109,-11-2 67,11 4 40,-12-4 2,18 2-20,-4-1 16,-23-7-157,25 7 154,-25-9-130,33 10 136,2 2 1,-1 0-1,0-1 1,-1-1-1,0-2 1,1 3-9,0-1 0,0 1 1,-5-3 8,-31-13 4,25 9-24,-2-1-179,-7-6 199,-1-1 13,7 6-133,0 2 0,-13-7 120,21 12 209,-6-6-209,14 8-3,0 1 0,-1-1 0,-1 0 0,2-1-1,1 0 1,-2 0 0,1 2 3,-2-5 9,2 1 1,-3-2-10,0-4 2,-2-3 16,-3 1-1,0-2-17,-8-10 31,1-8-89,4 9 73,12 21 20,0 0 0,0 2 0,0-3 0,-1 1-35,-4-30 5,0 14-72,4 11 59,-1-3 0,2 2 0,-1 0 1,0-10 7,2 16-25,0 0 1,2-1-1,-2 1 1,1 0 0,0 1-1,-1-3 25,10-18-161,-2 1 227,-6 18-47,0-6-20,0 3 0,1-2 1,1 1 0,0-1-5,5-11 5,-7 13-1,1 0-1,1 2 0,-2-2-1,3-2 3,5-4 2,1-2 4,-8 9-2,-3 5-7,2 1 0,-2-1 0,1 1 0,-1-2 0,1 1 0,-1 0 0,1 0 3,18-11-23,-11 5 131,1 3-1,7-6-107,-13 9 42,0 1-1,-2-2 1,3 0 0,-2 1 0,0-2-1,1 1 1,-2-1 0,2 2-1,-2-1 1,1-1-42,6-5 34,-2-1-29,1-1-2,-1 1 0,-2 4 22,-1-1 0,1-2-25,-3 7-1,-1 0 1,2 0-1,-1-1 0,-1 1 1,1 1-1,0 0 0,-1-1 1,1 1-1,1-1 0,-1-1 0,-1 1 1,7-4 33,18-13 469,-16 9-462,9-4-40,-17 12-2,0 1 0,0-1 0,-1 1 0,1-2 0,1 2 0,-1 0 0,-1 0 0,0 0 0,1 0 0,0 0 0,1-1 0,-1 1 2,7-2 50,47-20 12,4-4-474,-55 25 454,-1 0 0,0-1 0,0 1 0,1-1 0,-1-1 0,0 0-42,7-4 61,-1 1-56,-7 5-22,0 0-1,0 1 1,1-1-1,0-1 1,0 1-1,0 0 1,-1 1-1,1-1 1,0 1 0,2 0 17,-2-1-11,0 1 1,2-2 0,-2 2-1,0-1 1,1 0 0,2-2 10,-3 3 14,0-1 0,1 0 0,0 1 0,-2-1 0,2 1 0,2-1-14,-3 2 59,-3-1-56,0 0 1,0 0-1,0 0 1,0 0-1,0 0 0,0 0 1,0 0-1,0 0 1,0 0-1,0 0 0,0 0 1,0 0-1,0 0 1,0 0-1,0 0 0,0 0 1,0 0-1,0 0 1,0 0-1,0 0 0,0 0 1,0 0-1,0 0 1,0 0-1,0 0 0,0 0 1,0 0-1,0 0 1,0 0-1,0 0 0,0 0 1,0 0-4,-4 0 72,1 0-74,4 0 20,1 0-2,-5-1-41,-30 2 17,26-2 275,6 1-268,1 0-1,-2 0 1,1-2-1,1 2 1,-1 0-1,1 0 1,-1 0-1,0 0 1,1 0-1,-2 0 1,2 0-1,0 2 1,-1-2-1,1 0 1,-1 0-1,1 0 1,-1 0-1,-1 1 1,2-1-1,-1 0 1,1 1-1,-1-1 1,1 0-1,-1 1 1,1-1-1,0 1 1,-1-1 1,-1 0-3,2 2 1,-1-1 0,0-1 0,1 1-1,-1 0 1,-1-1 0,2 2 0,-1-2 0,0 1-1,0-1 1,-2 1 2,-3 3 6,3-3-18,-1 0 1,0 2-1,1-2 1,-1 1-1,-1-1 0,3 1 12,-3-1-5,0 0-1,1 0 0,0 1 0,0 0 0,0 0 6,-3 3 98,-4 1 11,-4 3-88,12-9-21,-5 6-249,-12 3 249,-27 14-208,30-15 195,-23 16 127,26-15-22,-6 7 127,-2 3-219,-6 5-51,-4 7-441,20-22 504,-3 4 153,-5 3 60,-15 15-225,24-20-14,4-5-32,2 3 0,-1-2 0,0 3 46,1 2-6,-2 8 141,-3 17-135,6-26-14,3-9 25,1 2 0,-1-1 0,1 1 0,-1-2 0,-1 3-11,2 0-12,0-2 0,0 0 0,0 2-1,0-1 1,0 0 0,2 0 12,-2 0 3,3 16-1,10 14-45,-13-34 42,6 13 1,-1 1 0,4 8-47,-3-5 538,7 6-491,-12-19-204,-1-3 165,7 7-26,-1-3 72,-1 3 0,3-3-1,-2 1 1,1 0 0,4 2-7,6 5 13,-5-4-200,2 1 1,-1-1 186,21 10 524,-29-18-492,5 6-286,35 21 70,-31-23 184,25 13 15,-26-11 18,0-3-6,-2 2-20,9 1-1,-10-3 12,-3 0-90,2-1 0,0 1 0,4 5 72,5 0 554,10 5-554,-21-12-30,13 7-125,4-1 155,0 2-35,19 6 57,-24-10-26,47 9 164,-21-8-176,2 2-54,-28-7-38,28 4 363,-25-3-44,30 3-37,-31-4-318,31 3-22,-32-2 318,33-1-207,-36-1 36,1-1 16,48 1 38,-46-1-41,26 0 363,-27 0-410,69-2-89,-63 1 194,-10 0 82,16 1-134,9 1-74,-25-1 144,18-1 76,-19 1-197,39 0 302,-4 1-90,-35 0-189,-2-1 40,2 1-8,31-1-85,-27 0 65,29 0 381,-15 1-419,9-3 54,-3 1-9,-4 1 44,3 0-43,-20 0 27,3 0-19,27-3-9,-31 2 6,1 1 3,0-1 0,36-5 29,-32 3-9,22 1-34,-26-1 4,30-4 30,-26 5-41,30-7 92,-36 5-62,1 2-12,0 0 246,12-6-243,22-5-15,-32 5 14,36-11-131,-35 12 112,22-11 71,-27 15-46,23-9-15,-12 5 4,20-8-17,-27 10 47,-7 1 2,4-1-21,-2 1-5,0 0 0,-1-1 0,1 0 1,-10 5-2,8-5 27,-1 0 0,9-4-26,-4 0-43,-4 0-47,0 2-1,2-4 91,-1-1 13,-4 2 13,-1 1-20,18-26 189,-18 23 281,9-8-476,-8 11-82,-4 6 97,-2-2 0,2 2 1,-1-1-1,0 0 0,0-1 1,-2 1-1,1-1 0,1 1-15,11-35-125,-9 23 187,-1 6 2,1-6-113,1-15 49,-6 31 3,2-9-114,1-12 111,-2 17 9,-1 2-1,0-2 1,-1 0-1,1 1 1,0 0 0,-1 0-1,-2-5-8,1-3 21,-1-1 1,1-1-22,1 0-2,1 10 4,-3-13 4,2 13-19,0 0-1,1-1 1,-1 2-1,-1-2 1,1 0-1,0 1 1,-2 0-1,2 1 1,-1-1-1,-1 0 1,2 0-1,-1 1 0,-2-2 14,-7-6-65,-6-6 109,5 5-47,-1 0 0,1 2 0,-2-1 3,11 9-11,1-2 0,-2 1 0,3-1 0,-2 1 0,1-1 0,-1 1 11,1-3 66,-13-12-320,13 12 258,-2 0 1,1 2 0,-1-1-1,1-1 1,-1 3-1,-1-3 1,2 1-1,-4 0-4,-9-5-124,0 0-1,-3-1 125,6 4 32,4 1 93,-11-1-125,8 2-245,11 3 227,-9-1-20,-2-1 39,-18-3 329,-5 0-330,-8 0 14,34 4 14,8 2-48,0-2 1,-1 2-1,-1 0 1,1 0 0,-1 0-1,1 0 20,-25-1-293,27 1 267,5 0-12,25 5-5,-20-5 56,39 5-306,-36-3 281,1 2-1,7 2 13,-10-2 19,0 1-1,-2 0 1,5 1-19,-14-6 1,10 6 31,-2-3 1,1 4-1,-1-1 0,0 0 0,0 0 0,0 1-32,3 7-190,1 0 190,-1 0-78,7 7 78,-2-7-13,10 7 6,-21-19 69,-1 3-1,1 0 0,-1-1 0,0 1 0,1 1 1,-2-2-1,1 2 0,-2-1 0,3 4-61,-2-4-165,-3-5 76,3 17-1,3 16 317,1-3-261,-6-12 63,1 2 0,-1-1 0,-1 3-29,0-5 105,-3 17-105,2-15-81,-3-2 81,3-10-11,-1-2 31,1 0 0,0-1 0,-1 0-1,0 3 1,1-4-20,-1 3 144,-1 0-1,0-1 1,-2 6-144,-1 0-308,-8 10 278,9-14 178,-16 30 361,9-16-492,4-10-104,2-3 79,1-4 2,1 1 0,-1-1 1,-1-2-1,2 2 0,-2-1 6,-5 4-2,-22 7 68,20-6-76,3-4 2,-1 1 7,0 3 1,1-3 0,-2 1-54,0-1 0,-3 2 54,-11 0-577,-5 2 577,14-6-68,2 2-14,10-2-42,-2-2 0,-2 1 124,-2 0-14,11-2 14,-13 3 1,3 1-372,1 0 0,-6 2 371,12-5 37,2 0-39,-2-1 1,2 1 0,-1-1-1,-1 2 1,2-2-1,-3 1 2,-8 1 20,-26 9-94,24-8 202,-65 11 245,66-10-616,2-3-4,-5 4 452,0-2 0,-7-1-205,17-2-210,-11 3 135,-105 10 77,107-11-4,-27 3 141,28-3-316,-23 1 239,-51 6-284,44-8 259,31 1-66,-29 2 159,10-3-499,15-1 176,-5 2 193,-17 1-174,24-2 82,-54 1-58,55-2-45,-40 0 132,30 0 102,-22 5-39,27-2 25,16-2-33,-3 1 0,-3-1 8,-138 6 6,75-6-168,21-1 257,34 0 64,6 0-27,-3 0-106,-9-1-26,-10-1-97,-2-2 97,19 2-13,0 0 18,0 0-4,-33-5 94,32 4-12,-31-3-130,31 2 36,-37-5-510,32 6 492,-29-7 37,29 6-88,-32-7 233,47 8-139,-8 1-71,-27-17-220,23 11 330,13 5 51,-9-5-642,-7-1 538,2 2 20,-29-7-38,33 11 10,-2-3 30,-1 0 0,3-2 0,-1 1 0,0-3-22,-18-12 250,24 16-252,0 1 145,2-1 0,-1 0-143,-15-15-372,-7-6 937,26 21-577,3 4 11,-5-7 1,2 2 6,3 4-11,0 0-1,-1-1 0,2 0 1,-5 1 5,-16-12 155,-6-2-155,9 6 78,15 7-101,1 2 0,0-1 0,-1 0 0,1-1 0,-3-2 23,3 2-10,2 1 0,-1-1 0,2 1 0,-1-1 0,-1 0 0,1 0 0,-1-3 10,0 0-76,2-3 1,-2 1 0,1-8 75,-3-13-6,4 22 44,-1 0-113,2-1 0,-1 1 0,1-2 75,0-17-48,1-13 48,1 25-56,-1 0-7,1 1 1,1-1 62,3-14-32,-6 25 28,1-2 0,1 0 0,0 2 1,0-2-1,3-1 4,1-4-7,-5 9 7,4-5 0,-2 5 0,6-6 0,5-3 0,-8 4 3,11-6-64,25-18-30,-35 24 222,-3 4-136,-1 1 0,1-2 0,-3 0 1,4 0 4,0-1-1,-3 0 1,6-1 0,-2-2 14,2 2 0,3-2-14,-6 5-46,-1 1 0,5-6 46,-1 2 72,10-7-72,-10 8 6,-1 1 0,0 2 0,1-2 0,0 1 0,1 0-6,4-1 22,-3 1 88,-7 3-68,-1-1 1,0 1-1,1-2 0,-1 2 1,0-1-1,0 0 0,2-2-42,-1 1-8,1 2 0,-2-2-1,3 0 1,-1 1-1,0 0 9,2-2-47,-1 2 0,-2-1-1,5-1 48,8-3 41,-3 1 181,-13 4-227,1 1 1,2-1-1,-2 1 0,0-1 1,2 1-1,-2-2 1,1 2-1,-1 0 0,1 0 1,-1 0-1,1 0 5,0 0 40,-1-1 0,5-2-18,1 0 0,1 1 0,-1-1 0,4 1-22,2-3 58,-10 5-117,-2 0 15,9-6-23,-1 1 82,-9 5-22,2 0 1,0-1 4,2 1-3,-4 0-22,0 0 2,0 0 28,0 0 46,0 0 140,1 0 170,-3 0-352,0 0-7,1 0-14,0 0-1,0 0 1,-2 0 0,2 1-1,1-1 1,-1 0-1,0 1 1,-2 0 14,3-1-105,-1 0 3,1 0 106,0 0 0,0 0 0,-1 2 0,1-2 1,0 0-1,-2 0 0,2 0 0,0 0 0,0 0 0,-1 0 0,1 0 0,0 0 0,-1 0 0,1 0 0,0 0 0,-1 0 0,1 0-4,-8-2 71,6 2-56,-2 0 0,3 2 0,-1-2 0,-3 1-15,-11 1-170,16-2-584,0 0-539,-1 3-3718,-2 0 3777,3 1-605,-5 5-8167</inkml:trace>
  <inkml:trace contextRef="#ctx0" brushRef="#br0" timeOffset="6">1434 65 2424,'0'0'1224,"0"0"71,0 0 282,0 0-40,0 0-442,0 0-118,0 0-26,0 0-94,0 0-346,0 0-111,0 0-96,0 0-4,0 0 81,0 1-42,-37 38 3090,33-35-3309,3 1-1,-1-2 1,-2 2 0,1 0 0,2-1 0,-1 1 0,2 0-1,-3 2-119,2-1 349,-1 3-1,2-3 0,-2 2 1,2 4-349,0-10 21,0 0 0,2-2 0,-2 1 0,0 1 0,1-1 0,-1 0 0,0 0-1,1 0 1,-1 1 0,1-1 0,1 0-21,7 13 472,16 19 383,-12-18-812,-5-6-73,-4-5 146,-1-1-1,1 2 1,-2-2-1,0 2 1,3 2-116,4 9 36,-7-9-18,0-6 2,-2 2-50,2 3 115,-1-1-1,0 0 1,1 0-1,-2-1 0,1 3-84,-1-1 59,0 0-1,0 0 1,0 0-1,0 0 1,-1 0 0,-1 0-1,1 0 1,-1 1-1,1-3 1,-2 3-1,-1 4-58,3-9 82,0 0-55,-5 3 4,0 3-17,-2-1 0,0 8-14,-4 2 104,9-14-88,2-1-8,0-1 0,0-1-1,-1 1 1,1 2 0,0-2-1,0 0 1,-1-1 0,1 1-1,0 0 1,0 1 0,-2-1-1,1-1-7,1 1-1,1-1 0,-2 0 0,2 0-1,-1 1 1,1-1 0,0 0 0,-1 0 0,1 0-1,-1 2 1,1-2 0,-1 1 0,1-1 0,-2 1-1,2-1 1,0 1 0,-1 0 1,0 2-3,-5 4 1,6-6-2,0-1 0,0 2-1,0-2 1,0 1 0,-1-1 0,1 1-1,0-1 1,0 1 0,0-1 0,-2 1-1,2-1 1,0 2 4,0 0-22,0-1 29,0 1 0,0-1 0,0 0 0,0 0 0,0 0 0,0 1 0,0-1 0,0 0 0,0 0 0,2 1 0,-2-2 0,1 1 0,-1 0 0,0 0 0,0 0 0,1 1 0,-1-1 0,1 0 0,-1 0 0,1-1 0,1 2-7,3 1 53,-2 2 0,1-1 1,6 2-54,-8-4 20,2 1 1,-1-1 0,1 1 0,-1-2-1,0 0 1,1 0 0,0 1 0,-2-1-1,5 0-20,-7-1 10,0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1,0-1-1,0 1-9,-1-3 207,-7-4-343,5 2 182,2 4-50,-9-11 27,6 4 76,3 7-113,1 0 1,-1-2 0,1 2 0,0 0 0,0-1 0,0 2 0,-1-2-1,1 0 1,0 1 0,1-1 0,-1 0 0,0 0 13,1-14-40,0-6 40,-1 17-18,0 1 0,0-1 0,2 2 0,-1-1 0,-1-1 0,1 1 0,-1 1 0,3-1 0,-2-1 0,1 2 0,2-4 18,2-5-66,1 0 66,-1 0 2,-3 7-12,-1 2 34,0 1 0,-1 0 0,0-2 0,-1 1 0,2-1-24,7-22-86,-4 17 102,-3 1 0,4-11-16,-6 16 65,2 0 1,-2 0 0,0-1 0,1-1 0,-2-1-66,1 6 6,0-1 1,0 0 0,0-1-1,0 1 1,0 1-1,-2-1 1,2 0-1,0-1 1,-1 2 0,1 0-1,0-1 1,-1 0-1,1 1 1,-1-1-1,0 0-6,-1-2 9,0-2 159,-2-1 1,-2-4-169,2 7 159,4 1-171,0 2 11,0 0 1,0 0-1,0 0 1,0 0-1,0 0 1,0 0 0,0 0-1,0 0 1,0 0-1,-1 0 1,1 0 0,0 0-1,0-1 1,0 1-1,0 0 1,0 0-1,0 0 1,-1 0 0,1 0 0,-2-3-40,-1 1-22,2 2 22,0-1-1,-1 1 1,1-1-1,0 0 1,1-1-1,-1 1 1,0 0-1,-1-1 41,-1-2 47,-2 0-1,2-1 1,-2 2-1,1 0 1,0 0-1,-1-1 1,-1 0-47,-17-10 108,21 12-112,0 0 0,1 1 1,0-1-1,-2 0 1,2 1-1,0-2 1,-2 2-1,2 0 0,0-2 1,0 1-1,-1 0 1,2-1-1,0 2 0,-1 0 1,0-2-1,1 1 1,-1-1-1,1 1 1,0-2 3,-4-13-6,4 11-30,0 1-1,0-1 0,0 1 1,1-3 36,-1 6-17,0 0 1,0 1 0,1 1-1,-1-2 1,2 1-1,-2 0 1,1 0 0,-1 0-1,1-1 1,-1 1 0,1 0-1,-1 1 1,2-1 0,-2-1-1,1 1 17,0 1 11,1-1 1,0 0-1,-1 0 0,1-1 0,0 1 0,-1 0 1,0 0-1,1-1 0,0 2 0,0-1 0,-1 1 1,2-1-12,0 0 27,6 0 236,-9 1-255,0 0 1,0 0 0,0 0-1,0 0 1,0 0-1,0 0 1,0 0 0,0 0-1,0 0 1,0 0-1,0 0 1,0 0 0,0 0-1,0 0 1,0 0-1,0 0 1,0 0 0,0 0-1,0 0 1,0 0-1,0 0 1,0 0 0,0 0-1,0 0 1,0 0 0,0 0-1,0 0 1,0 0-1,0 0 1,0 0 0,0 0-1,0 0 1,0 0-1,0 0 1,0 0 0,0 0-1,0 0 1,0 0-1,0 0 1,0 0 0,0 0-1,0 0 1,0 0-1,0 0 1,0 0 0,0 0-1,0 0 1,0 0-1,0 0 1,0 0 0,0 0-1,0 0-8,-4 1 236,1 0-256,0 1-1,1 1 1,-3 1 20,1-2-48,-4 3 35,5-3 16,2 1-1,-3 0-4,3 0 0,-1-1 1,-1 2-1,1 0 0,-1-2 1,1 2-1,1-1 0,-1 2 1,1-2-1,-1 0 0,1 2 2,-3 8-10,3-6 8,1-6 2,1 6 0,-1-4-36,0-1 1,0 2-1,1 0 0,-1-2 1,1 1-1,1-1 0,-1 2 1,0-2-1,0 1 0,0-1 0,1 0 1,-1 2-1,0-1 0,3-1 36,-3-1 11,0 0-1,-1 1 0,1-2 1,1 1-1,-2 0 1,1 0-1,-1 1 0,1-1 1,-1 0-1,1 0-10,-1 0 19,2 3 1,-1-1-1,0-1 0,1 0 1,0 1-1,1-1-19,6 9 13,-1 0 0,6 3-13,-9-12 29,0 3 1,-2 0 0,1-1 0,0 1 0,2 2-30,-5-3 22,0-2 0,0 2 0,1-2 0,0 3-22,-2-3-8,1 0 1,-1 0 0,2-1 0,-1 2 0,-1-3 0,1 2 0,-1-1 0,2 3 7,0-3-6,-1 1 1,-1 0 0,1-1 0,0 0-1,1 1 1,-2 0 0,1-1-1,-1 2 1,1-2 0,-1 1 5,2 11 510,0-12-514,-2 0 0,0-1 1,1 1-1,-1 2 0,0-2 0,0 0 1,0 0-1,0 2 0,0-2 1,0 0-1,0 1 0,-1-1 0,1 0 1,-2 1 3,2 6 27,-2-3 1,-2 1 0,2-1 0,-2 1-28,-8 12 318,-17 11-615,18-18 234,8-6 77,2 1 102,-1-2-12,-1 0-115,2-2 0,0 2 0,-2-2 0,2 1 0,1 0 0,-1 5 11,0-3 81,1 2 0,-2-2 0,2 2 0,0-2-1,0 2 1,2-1 0,-1 1 0,-1 2-81,1-5-14,-1 0 1,1-2 0,0 2-1,1-1 1,-1 1-1,1 0 14,0-3-179,-1 1 0,0 0-1,0-1 1,-1 1-1,1 0 1,1-2 0,-1 1-1,0 0 1,2 0-1,-2 0 1,1 1 0,-1-1 179,-1-1-188,2 0 0,-2 0 1,0 1-1,0-1 1,0 0-1,0 0 1,0 0-1,0 0 1,1 0-1,-1 0 0,0 0 1,0 0-1,1 0 1,-1 0-1,0 0 1,1 0-1,-1 0 0,0 0 1,0 0-1,2 0 1,-2 0-1,0-1 1,0 1-1,1 0 1,-1 0-1,0 0 0,0 0 1,1 0-1,-1-1 1,0 1-1,0 0 1,0 0 187,1-2-912,0 1 1,-1 1-1,2-1 1,-2 0-1,0 0 1,1 1 0,-1 0-1,0-2 1,1 1 911,0-10-1840,5-6-2640</inkml:trace>
  <inkml:trace contextRef="#ctx0" brushRef="#br0" timeOffset="7">1572 4 904,'0'0'1192,"0"0"108,0 0 432,0 0 36,0 0-288,0 0-90,0 0-68,0 0-108,0 0-355,0 0-164,0 0-318,0 0-68,0 0 29,-2 2-52,-11 9 782,-11 11 832,22-22-1885,2 1 27,-1-1 1,1 0-1,0 2 1,-1-2 0,1 0-1,0 1 1,-1-1 0,1 1-1,0-1 1,0 0 0,0 1-43,-3 11 381,3-2-273,-1-1-1,1 2 0,0 2-107,1-1 52,0 6-46,-1-11 54,0-3 43,0 0 0,2 1-1,-1-1 1,0 1 0,0 0-1,1-3 1,0 3 0,-1 0-1,2-1 1,-2-1 0,1 1-1,3 2-102,7 6 162,-8-9-73,0 0 0,-1 2 1,1-1-1,0 1 0,1 3-89,-1-1 87,1 0-1,1 0-86,-3-4 43,-1-1 0,0-1 1,0 2-1,-2-1 0,1 1 0,0-1 1,1 1-1,-1-2 0,0 1 0,0 2 0,1 1-43,0 5 208,0-1-212,0 1-1,-1 1 0,0-1 1,-1 8 4,0-18 66,0 1 1,-1 2-54,-2 2-13,3-3-2,0 1 0,-1-2 0,-1 1-1,1 1 1,-1-1 0,1 1 0,-1-2 0,0 0-1,0 0 1,2 2 0,-2-1 2,-3 2-180,-1 2 320,-2 0 0,2 0-1,1 2 1,-2 0-140,6-5-10,-2 1-19,0 0 0,0 1 0,1 0 0,-1-1 0,1 4 29,-3 6-29,-1-1 32,6-8-1,0 2-16,-3 31-218,3-34 103,0-3 165,-1-1 1,1 1-1,0-1 1,0 1-1,0 1 1,0-1-1,0 0 1,0 0-1,1 0 1,-1-1-1,0 2 1,0-1-37,2 3-1,-2-4 7,0 0-1,0 1 1,1-1-1,-1 1 1,0 0-1,0-1 1,0 1-1,0-1 1,0 2-1,1-2 0,-1 1 1,1-1-1,-1 1 1,2-1-1,-2 1-5,7 5 124,-6-6-24,0 3 768,-6-12-506,4 6-378,-1 0 1,1 0-1,-1 1 0,0-1 1,2-1-1,0 0 1,-1 2-1,-1-2 1,2-1 15,-1 2-7,1-3 0,0 0 0,0 2 0,1-2 0,-1 1 0,2-1 7,-1-2-28,0-6 24,2 5-1,-2 6-4,5-10-5,-1 1 1,3-1 13,-8 11 17,9-15 72,-8 14-31,4-5-226,-3 1 1,6-4 167,3-10-74,-4 8 106,-6 12-27,0-3 30,1 0 0,0 2 0,-1-1-1,1 0 1,-2-1 0,1 0 0,-1 2-1,1-2 1,-1 1 0,0-1 0,0 1-1,0-1-34,0 1 14,-1 1 0,1-1 0,-1 1 0,-1-1 0,2 1 0,-1-1 1,0 1-1,0 1 0,-2-2-14,0-6 44,-1 0-38,4 8-6,0 0 0,-1-1 0,1 2 0,-2-1 0,2 0 0,0 1 0,-1-1 0,0 1 0,1-2-1,-1 1 1,1 1 0,-1-1 0,1 1 0,-2-1 0,0-2 37,-1 1 1,0-1-1,0 2 0,1 0 0,-3-1-37,1-1 53,1 1 0,-1-2-1,-3 0-52,4 2-8,3 1-1,-1-1-1,-1 1 1,0 0 0,1 0 0,-1 0 9,-1-3-14,2 3 43,0-1 1,1 1-1,-1 0 1,1 0 0,-2 0-1,1-1 1,1 1-1,-1-1-29,-4-9 0,1-3 0,1 1 21,0 1 0,1-13-21,1 18-2,2 1 4,-1 2-30,0-1 0,1 0 0,0 3 0,-1-3 0,2 0 0,0 1 28,-1 1 10,0-1-28,-1 0 1,2 2-1,-1-1 0,1 1 1,0-2-1,0 2 0,-1-1 1,2 1-1,-2 0 0,1-1 1,1 1 17,0-2 0,2 3 1,-2 0 0,0-2 0,2 1 0,-2 0 0,4 0-1,-2 1 61,-4 1-81,-1 0 0,1 0 30,-1 0 58,0 0 38,0 0 82,0 0-21,0 0-166,0 0-9,0 0 130,0 0 3,0 0-130,0 0-1,-1 0 1,1 1-1,0-1 1,0 0 0,-1 0-1,1 1 1,0-1 0,-1 0-1,1 1 1,-2-1 5,0 3-26,-9 4-27,7-4 60,1-1 1,0-1 0,1 3-1,-2-2 1,1 0 0,0 0-1,2 2 1,-2-1 0,0 1-8,0-1 3,0 1-18,1 1-1,-1 1 1,-2 4 15,4-4-57,-2-1 1,2 0-1,1 1 1,0-1-1,0 1 0,-1-1 1,1 1-1,1 2 57,-1-1 47,0 1-1,2 1 1,0-2-1,3 10-46,-4-15-3,0 0 0,0-1 1,-1 2-1,1-2 0,1 1 0,-1 1 0,0-2 0,2 2 3,14 11-41,-6-4 17,-2-1 76,1-2-50,-9-6 0,7 6 2,-6-5 25,-1 0 0,1-1 1,-1 2-1,0-2 0,0 1 0,0 1 0,1-1 0,-1 1-29,5 10 55,0-1-92,-5-8 8,2 0 0,-2-2 0,0 2 0,0-2 0,-1 1 0,0 2 29,2 0-122,-1-3 145,-1 0 1,1 1 0,-1-1-1,0 1 1,0-1-1,0 1 1,0 0-1,0 0 1,-1-1-1,1-1 1,-1 3 0,-1 1-24,2-3 47,-1 1-1,0-1 1,0 1 0,0-1 0,-2 2 0,2-3 0,-2 2 0,2-1 0,0 0 0,-1 1-47,-7 3-35,2 1 0,-4 1 35,-3 3 157,12-10-143,-8 10-118,8-10 82,-1 3 0,2-2 0,-1 1 0,0-1-1,0 1 1,2-1 0,-1 2 0,-1-1 0,1-1 0,0 1-1,0 1 1,1-2 0,-1 2 0,1-2 0,0 2 0,-2 1 22,2-1-5,-1 16-4,1-16 9,1 6 2,-1-7-2,0-1 0,2 0 1,-2 2-1,1-2 1,0 1-1,-1-1 0,1-1 1,0 3-1,1-2 1,-1 2-1,-1-4-12,1 1 4,0-1 843,2 2-3299,-3-2 2082,0 0 1,0 0 0,0 1-1,0-1 1,1 0 0,-1 0-1,0 0 1,0 0-1,0 0 1,0 0 0,1 0-1,-1 0 1,0 0 0,0 0-1,0 0 1,1 0-1,-1 0 1,0 0 0,0 0-1,0 0 1,2 0 0,-2 0-1,0 0 1,0 0-1,0 0 1,1 0 0,-1 0-1,0 0 1,0 0 0,0 0-1,0 0 1,1 0-1,-1-1 1,0 1 0,0 0 381,4-4-1784,3-3-2336</inkml:trace>
  <inkml:trace contextRef="#ctx0" brushRef="#br0" timeOffset="8">1740 0 3416,'-8'6'64,"5"-5"256,3-1 216,0 0 608,5-1 1299,-4 1 5459,-2 3-7515,0 0 0,0 0 0,-2-1 1,2 1-1,0-1 0,-2 0 0,0 3-387,-3 1 387,4-6-132,2 2 3,-3 5 8,-2-1-1,0 1 0,2 0 1,0 1-1,-1-2 0,2 3 1,0-2-1,-2 9-265,4-14 156,0 0-121,0 7 25,1 11-54,-1-18-2,1 5 48,-1-4 0,1 3 0,-1-1 0,1 0 0,1 1-52,-2-3 54,1-2-1,-1 0 1,1 2-1,0-2 1,1 1-1,-2-1 1,1 2-1,0-2 1,1 0-54,2 5-46,0 1 391,3 4-378,-6-9 14,-1-2 9,8 6 5,-2 3 11,-4-8-7,1 3 5,-1-2 1,1 2-1,-2-2 0,1 2-4,1 1-5,-1 0 36,4 10-9,-5-10 16,1-1 4,-2 0 0,1 1-1,0-1 1,-1 0 0,1 1 0,-1 0 0,0-1 0,0 0-1,-1 1 1,1 1-42,-1-1-14,1-1 42,-1 1-1,1-1 1,0-1-1,-2 2 1,1-1-1,0 1-27,0-3 14,0 1 0,-1-2 0,1 1 1,0 1-1,0-1 0,-2-1 0,3 1 0,-2 0 1,1-1-1,-2 2-14,2-2-17,-2 1 0,2 0 1,0-1-1,0 0 1,-2 3 16,-3 5 64,0 1-4,2-6 35,2 1 0,-2 0 0,2-2 0,1 3 0,-2-1 0,0 3-95,1-3-9,1-1 1,0 3-1,0-4 0,1 3 0,0 3 9,0 6-11,2-9 18,1-3-29,3 6-4,6-2 18,10 7 156,-22-14-48,4 2 36,-3-1-30,-2-1 252,-12-6-360,8 2-19,4 4 20,0-2 25,-3-2-138,2-10-52,1 9 110,-1 0 0,1 0 0,1 0 0,-1 0 0,1 0 0,1 1-1,-1-1 1,0 0 0,1 0 0,1 0 0,-1-1 56,0 2-7,4-4-1,-3 3 7,2 0 0,-1-1 0,0 1 0,1 0 0,0 0 0,-1 0 1,3 0 0,9-12-2,-8 9 2,1 0 0,-6 7 25,-1-1-1,1 2 1,-2-3-1,1 2 1,0-1-1,0-1 1,-1 2-1,1-2 0,1 2 1,-2 0-1,1-3-24,0-3-8,0 1 0,1-5 8,-1 5 53,-1 3-44,0 2 0,-1 0 1,1 0-1,0-1 0,0 0 0,-2 1 1,2 0-1,0-1 0,-1 0 1,1 1-1,-1-1 0,0 2 1,-1-2-10,0-2 44,0 1 1,0 0 0,0 1 0,-2-3-45,1 1-37,-2-4 4,1 0 72,3 8-31,1 0 1,0-1 0,-1 1 0,1-1-1,-2 1 1,2-1 0,-1 1-1,1-2 1,-1 2 0,1-1 0,-1 1-1,1 0 1,0-1 0,-2 1-1,2 0 1,-1 0 0,0-1-9,0 0-7,0 1-133,-4-4-16,2 3 188,-4-10 78,6 9-103,-1 1-8,-5-9 1,-6-5 228,11 13-251,1 0-1,1 1 0,-1-1 1,0 1-1,1 0 0,0-1 1,-1 0-1,1 1 0,0 0 1,-2-2 23,2-15-87,-1 6 52,1 8 3,0 2 1,1-2 0,-1 0-1,2 0 32,-1-14 10,-1 14 24,0 1-18,0 1 1,0 0 0,0 0 0,0 0-1,0-1 1,1-2-17,1-2-76,0-2 0,0 1 76,-1 5-42,-1 1 0,2-1-1,-2 1 1,1 0 0,1-1 0,-1 2 0,1-2-1,-1 1 1,1 0 42,0 0-98,6-4 131,-8 6-7,0 0 0,1 0 1,-1 0-1,0 0 0,0 0 0,0 0 1,0-1-1,0 1 0,2 0 0,-2 0 1,0 0-1,0 0 0,0 0 0,0 0 1,0 0-1,0-1 0,1 1 0,-1 0 1,0 0-1,0 0 0,0 0-26,-3-1 92,-6-1 77,7 2-166,2 2 1,-1-2 0,0 0-1,0 0 1,-1 0-1,1 0 1,0 1-1,0-1 1,1 0-1,-1 1 1,-1-1 0,2 1-1,-1-1 1,1 1-1,-1-1-3,-2 0 15,2 3-36,0-2-1,-1 0 1,0 1-1,1 0 1,0-1 0,1 2-1,-1-2 1,-1 0 0,1 0-1,0 2 22,-1 3-174,-1-1 0,-1 6 174,4-9-2,0-1 1,0 2 1,0-2 0,-1 0-1,1 2 1,0-2-1,0 0 1,0 0-1,1 2 1,-1 4 45,0-2-26,0 1-5,0-1 1,0 0-1,2 0 1,-1 0-1,0 0 1,0 0-1,2-1-14,0 5-66,0-3 0,-1 3-1,4 0 67,-3-5-143,-1 2 116,0-5 27,4 6 1,0 1-1,-4-4-9,1-3 36,0 3 0,0-2-1,-1 2 1,2-1-27,6 5 8,-9-7-7,5 5 6,-4-3-2,0-2-8,-1 0-1,0 1 0,-1 0 0,1 0 0,1-1 0,-1 1 0,-1 0 0,1 2 4,5 7 24,-3-5 129,-2-3 0,2 7-153,-1-9 2,-2-1 0,0 2 0,1-1 0,-1 0 0,0 0 0,0 1 0,0-1 1,0 0-1,1 0 0,-1-1 0,-1 1 0,1 2-2,0-1 71,0 1-65,-1-1 0,1 1 0,0-1 0,-2-1 0,1 2 0,1-1 0,-1 1 0,0-1 0,0-1 0,1 2 0,-2-2 0,0 1-6,2 0 0,-1-1 1,-1 0 0,1 0-1,1 1 1,-1-1 0,0 0-1,0 0 1,-1-1 0,1 1-1,-4 2 58,-8 7 6,8-7-42,1 0 1,-1 0-1,0 1 0,2-1 1,0 0-1,-3 5-22,4-6-15,-1 0-1,2 2 0,-1 0 1,0-2-1,0 2 1,1 0-1,0 0 0,-1-1 1,1 1-1,1-1 1,-1 1-1,1 0 0,0 0 1,0 0-1,0-1 1,0 1-1,0 0 16,1-1-27,-1 1-1,1 0 1,2 1 27,-2 1 9,4 8-7,-4-12-2,0 2 4,1-3 0,-1 0 0,0 2 0,0-1 0,0 0 0,1 0 0,0 0 0,-1-1-4,1 1 0,4 4 0,-5-5-233,0 0 0,0 0-1,1-1 1,0 1 0,-1 1-1,-1-2 1,3 0 0,-2 0-1,3 0 234,-3 0-3418,12-11-2297,1 0-2371</inkml:trace>
  <inkml:trace contextRef="#ctx0" brushRef="#br0" timeOffset="9">494 2071 3416,'23'-11'1129,"-15"10"795,0 0 0,-1 0 1,0 1-1,3-1-1924,4 1 210,25-4 2298,-26 3-1195,-13 1-867,0 0 37,-7 2 490,-2-1-498,6-1-367,-3 2 0,2-1 1,-2 0-1,1 0 0,0 0 0,0 1 0,0 0 0,-1 1-108,6-3 1,-2 2 30,-3 3-12,4-5-19,1 0 1,0 0-1,0 0 0,0 0 1,0 0-1,0 0 0,0 0 1,0 0-1,0 0 0,0 0 1,0 0-1,0 0 0,0 0 0,0 0 1,0 0-1,0 0 0,0 0 1,0 0-1,0 0 0,0 0 1,0 0-1,0 0 0,0 0 1,0 0-1,0 0 0,0 0 1,0 0-1,0 0 0,0 0 0,0 0 1,0 0-1,0 0 0,0 0 1,0 0-1,0 0 0,0 1 1,0-1-1,1 0 0,-1 0 1,0 0-1,0 0 0,0 0 1,0 0-1,0 0 0,0 0 0,0 0 1,0 0-1,0 0 0,0 0 1,0 0-1,0 0 0,0 0 1,0 0-1,0 0 0,0 0 1,0 0-1,0 0 0,0 0 1,0 0-1,0 0 0,0 0 0,0 0 1,1 0-1,6 1 36,8-1 5,-14 0-47,4 0-37,-1 0 37,-1 0 0,0 0 1,1-1-1,-1 1 0,1-1 1,-2 1-1,4-1 6,-8 1 56,1 0-1,0-2 1,-2 2 0,3 0-1,-2 0 1,0 2-1,1-2-55,-15 2 575,-6 4-522,15-5 32,-20 4 94,21-3-181,-2 0 0,0 0 0,1 2 0,0-1 2,-8 4 8,-1-1 359,-7 3-367,4-5 57,-26 7-18,29-8-36,-1 2 98,-10 3-101,11 1-5,5-4-3,-2 1 6,-29 18-28,29-16 26,8-6-5,-1 3 0,1-1 0,-6 4 9,7-4-17,1 0-45,-2-2 1,2 2 0,0 1 0,-3 1 61,-5 6 275,-11 17-1311,-14 21 1036,30-39-2180,-43 65-2187,4-5-4393</inkml:trace>
  <inkml:trace contextRef="#ctx0" brushRef="#br0" timeOffset="10">385 1221 3416,'5'7'109,"-5"-7"-80,0 0-1,0 0 1,0 0-1,0 0 1,0 0-1,0 1 1,0-1 0,0 0-1,0 0 1,0 0-1,0 0 1,0 0-1,0 0 1,0 0-1,0 0 1,0 0-1,0 2 1,0-2-1,0 0 1,0 0 0,0 0-1,0 0 1,0 0-1,0 0 1,0 0-1,0 0 1,0 0-1,0 0 1,0 1-1,0-1 1,0 0-1,-1 0 1,1 0-1,0 0 1,0 0 0,0 0-1,0 0-28,-4 1 238,2-1 928,-1 3-501,1-2-1,-1 1 0,1 1 1,-1-2-1,1 1 1,-1 2-665,-3 5 641,1-2 0,2 1 0,-1 0 0,-3 6-641,7-12 12,0-1 1,0 0 0,0 0-1,0 1 1,-1-1 0,1 0-1,0 0 1,0 0-1,0 1 1,0 0 0,0-1-1,0 1 1,1-1-13,-1 10 293,1 32-328,0-42 73,-1 0-1,0-1 1,0 1-1,0 0 0,1 1 1,-1-1-1,0-1 1,2 1-1,-2 0 1,1-1-1,-1 2 1,1-1-1,-1-1 0,1 0-37,1 1 58,-2 0-30,1-1 1,-1 0 0,0 0 0,0 0-1,1 1 1,-1-1 0,0 0 0,0 0 0,1 0-1,-1 0 1,0 0 0,0 0 0,0 0-1,0 2 1,1-2 0,-1 0 0,0 0 0,2 0-1,-2 0 1,0 0 0,1-2 0,-1 2-1,0 0 1,1 0-29,8-3 116,-9 3-97,2-1 0,-1-2-1,1 2 1,-1 0 0,0-2 0,0 1-1,0 1 1,1-1 0,-1 1 0,0-1-1,-1-1 1,0 1-19,3-4 81,-1 2-66,3-7 87,-4 7-80,0-2 5,1 0 1,-1 0-1,-1 0 0,1-1 1,-1-6-28,-1 0 4,0 10-10,1 2 0,0-2 0,0 0 0,0-2 6,-2 36 269,2-29-182,0-1 0,0 2-1,0-1 1,0-2 0,0 3 0,2-2 0,-2 1 0,0 0 0,0 0-87,3 10 507,-3-14-432,0 2-54,1-11 18,2-5 6,-3 15-19,0 0 0,0-1-1,0 1 1,0 0 0,0 1 0,-1 0-1,1-1 1,0-1 0,-2 1 0,2 0-1,0 0 1,-1 1 0,1-1-1,-1-1 1,1 1 0,-2 0-26,2 0 15,0-1 2,-2 2 1,1-1 0,0-1-1,1 1 1,-1-1 0,1 0-1,-2 1 1,2-1 0,-1 0-1,1 2 1,0-1-1,0-2 1,0 1-18,0 2-7,0 0-11,0 1-44,4 11 280,0 1-1,0 11-217,-2-18-47,-2-1 0,0 5 47,1 4-61,-1-12 65,4 10 204,-4-11-185,0-1-1,0 1 1,1 1-1,-1-2 1,0 1-1,1 0 1,-1-1-1,0 1 1,0-1-1,0 1 1,1 1-1,-1-2 1,1 1-1,1-1-22,-2 0 59,0 0 0,0 0 0,1 0 0,-1 0 0,0-1 0,0 1 0,1 0 0,-1 0 0,0 0 0,0 0 0,0-2 0,0 2 0,1 0 0,-1 0 0,0-1-59,0 1 62,2-1-52,-1 0 1,-1 0 0,1-1-1,0 0 1,-1 2 0,1-1-1,-1-1 1,0 0 0,0 1-1,0 0 1,0-2 0,2 2-1,-2 0 1,0-1 0,0 1-1,0-1 1,-2-1-11,2-3 20,-1-2 1,-1 2-1,-1-2 0,1 3 0,-3-8-20,5 13-18,0 0 1,0 0 14,0 0-1,0 0 1,0 0 0,0 0 0,-1 0 0,1 0-1,0 0 1,0 0 0,0 0 0,0 0 0,0 0-1,-1 0 1,1 0 0,0 0 0,0 0 0,0 0-1,0 0 1,-2 0 0,2 0 0,0 0-1,0 0 1,0 0 0,-1 0 3,-4 16-392,4-11 383,1-3 7,-1 1 1,1-2 0,0 0 0,0 1-1,0 1 1,0-1 0,0 0-1,1 0 1,-1-1 0,1 2 1,-1 0 15,10 57 203,-10-51 95,1-1 0,-1 2-313,0-9-20,0 1 204,1-6-119,1-1 1,-2 0-1,1 1 0,-1 0 0,0-3-65,0-6 10,-1 0-10,-1 2 0,1 6 0,1 1 3,-1 0-1,1 1 1,0 0-1,-1 0 1,0-1-1,-1 0 1,0 1-3,2 1-14,-1 2-1,1-1 1,-2 0 0,2 0 0,-1 1-1,0-2 1,1 1 0,-1 1 14,1-1-5,-1 1 0,1 0 0,0 0 0,0 0 0,0 0 1,0 0-1,0 0 0,0-1 0,-2 1 0,2 0 0,0 0 0,0 0 0,-1 0 0,1 0 0,0 0 1,0 0-1,-1 0 0,1 0 0,0 0 0,0 0 0,-1 0 0,1 0 0,0 0 0,0 1 0,-2-1 1,2 0-1,0 0 0,0 0 0,0 0 0,-1 0 0,1 0 0,0 1 0,0-1 0,0 0 0,-1 0 1,1 0-1,0 1 0,0-1 5,0 0-1,-1 0 1,1 2 0,0-2 0,0 0-1,0 0 1,0 1 0,0-1 0,-1 0-1,1 1 1,0-1 0,0 0 0,0 1-1,0-1 1,0 0 0,0 2 0,0-2-1,0 0 1,0 1 0,0-1 0,0 0-1,0 1 1,0-1 0,0 0 0,1 1 0,0 14-155,1-4 76,3 33 451,-3-37-324,-2-1 1,0 0-1,0 4-48,-2 4 241,2-13-193,0 1-1,-1 0 0,1-1 1,0 0-1,-1-1 0,1 1 1,-1 0-1,-1 1 0,2-1 1,-1 0-1,0-1 0,1 1-47,-5 8 339,3-4-250,-1 0 0,2-2 0,0 2 0,-2 4-89,0 4 9,3-9 18,0-2 0,0 1 0,0-1 0,0 1 0,0-1 1,0 1-1,0 0 0,0 0-27,1 8 195,1 1 64,1-2-286,2 38-250,-4-22 842,0-21-569,-1 0-16,0-1-1,1-1 0,-1 2 1,0-1 20,0-1 0,0 0 0,0-1 0,0 2 0,2-3-1,-2 2 1,0-1 0,1 1 0,0-1-1,-1 0 1,17 29 62,-17-31-49,1 1 0,-1 0 0,0 1 0,2-1 0,-2-1 0,0 1 0,0 0 0,0 1 0,0-1 0,0-1 0,0 1-13,1 8 11,5 21 261,-6-27-272,1-2-2,-1 0 0,1 0 0,-1 2 0,2-2 0,-2 0 0,1 0 0,0 1 0,0-2 2,-1 0 0,4 8 53,2-1 1,-1 1-1,7 4-53,-2-1-58,-9-10 55,0 0 0,1 2 0,-2-2 0,1-1 1,0 1-1,1 1 0,1-1 3,3 4 88,-4-2-35,3 2-4,1 0-1,3 1-48,-3-1-3,-2-2 15,-2-1 0,2 0 0,-2 0-1,2 3-11,20 29-52,-19-29 51,-1 0-1,0-2 0,-1 1-1,7 4 3,-1 0 0,-1-2 0,-3-2 1,0-1 0,-1 1-1,-1 0 1,2-1 0,-2 2-1,4 4 0,-6-8 1,0 1-1,1 1 1,-2-2-1,1 0 0,0 2 1,0-1-1,3 5 113,35 52-58,-34-52-74,-1-2 1,2 1-1,-1-1 1,2 4 18,-3-5 1,-1-1-22,7 7 14,-3-1 16,-1-2 36,7 6-45,-2-2 34,1 3 114,-2 0 1,6 10-149,-14-22-14,-1 3 0,2-1 0,-2-1-1,0 0 1,-1 0 0,1 6 14,2-3-18,-1 5 55,-1-6-40,1-1 0,-1 2 0,0-1 0,2-2 0,-2 2 0,1 0 1,1-1-1,2 3 3,2 3 7,0-2-6,4 11 44,6 13 20,-14-29-59,-1-3 1,-1 3 1,1-1-1,-1 1 1,0 0-1,0 0 0,-1-2 1,2 4-8,0 3-24,2 8 24,-3-7 83,1 2 0,3 2-83,0 3-8,0-2 8,-3-7 1,-2-1-17,3-1 1,-2 0-1,2 0 16,0 4-12,1-1 1,3 5 11,9 19-33,-2-6 13,5 11-334,-16-34 350,-2-1 0,1 1 1,-1-1-1,2 1 0,-2-1 0,2 1 0,-1-1 0,0-1 4,2 2 17,2 3 3,2-3 0,-2 2 0,1 0 1,-1-1-1,3-2 0,-3 2 1,5 0-21,-3-1 2,-3-1-17,-4-1 12,14 2 1,12 6-13,-4-2-96,8 2 111,15-1-172,-19 0 143,23-1 100,-19-1-182,24 5 67,-1 1 73,-32-8-129,-11-3 22,9 4 78,-12-5-160,-2 1 0,1 1 0,0-2 160,12 2 98,14 7-84,-14-6-9,-11 0 96,0-1 0,1-1 0,4 1-101,4-1-300,15-2-41,7-3 343,-22 4-41,-12 0 30,12 0-118,3-1 127,-3-2 66,39-6 28,-45 6-94,12-7-10,-14 5 6,20-4-117,-21 7 226,4-1 21,-1 0-203,-1 0 0,1-2-1,0 0 78,-5 5 54,-3-3-10,1 2 0,0-1-1,-1 1 1,2-2-1,-2-1-43,8 0 0,-2-4 0,18-11 74,-6 3-244,-7 7 172,-8 6-45,-1-2 277,8-9 77,44-54-564,-54 64 248,-1 2 13,1-1 1,-3 0-1,2 1 1,-1 0-1,2-4-8,12-22 200,-2-2-128,-11 24-75,2-1 0,-3 1 0,2-1 0,-2 0-1,1-4 4,3-11 0,-3 18 16,-1-3-1,0 3 0,1-3 0,1 1 0,1 1-15,5-13 76,7-4-76,-11 14-21,13-18-46,15-16 59,-14 17 41,-1-1 0,0-2-33,1 1 206,-11 12-206,8-10-38,0-1 110,-1 0 0,9-21-72,-20 38-15,-3 4 6,2-1 0,-2 2 0,4-5 9,15-18 2,-17 24 18,-1-2 0,1 1 0,-1 0 0,1-1 0,-2 0 1,0 1-1,0 0 0,2-3-20,2-28 55,-2 4-55,1 14-59,-2 3 107,3-1-1,-2 0-47,0 4-91,0 0 0,-1-2 91,2-4-52,0-8 184,-1 5-132,1 2 0,-2 9-45,-2 1-1,4 0 0,-1-2 1,0 3-1,2-4 46,-4 7 66,1 2 1,-1-2-1,-1 1 0,1 0 0,-1 0 0,1 0 0,-1 0 0,0 0-66,1-12-238,3-1 69,-3 6 195,0 0 1,2-5-27,-3 11-17,1-7-79,-1-1 1,-1-11 95,1 23-21,0-4 15,0-8-2,1 1-349,-1 9 432,0 0-57,0-3-14,1 4-1,1-6-2,-1-1 4,1 2-2,-1-6-165,-1 9 211,2 0 0,-2 0-1,0 2 1,0-1 0,0-1-49,0 2-336,1 0 1,-1 1-1,0-1 1,1 1-1,-1-2 0,0 2 1,1-1-1,-1 1 1,0-1-1,2 1 1,-2-1-1,1 1 0,-1 0 1,1 0-1,-1 0 1,1-2-1,0 2 0,-1 0 1,2-1 335,3-1-5736,-1-1-457</inkml:trace>
  <inkml:trace contextRef="#ctx0" brushRef="#br0" timeOffset="11">2274 1443 4488,'0'0'2201,"0"0"-230,0 0-942,0 0-152,0 0 317,0 0-42,0 0-480,0 0-146,0 0-99,-1 0-88,-31-18 769,-2 2-196,8 5-737,12 5 262,0 0-1,-2 0-436,5 3 46,-33-11 643,29 6-711,-32-11 508,35 14-326,0 1-1,1 2 0,-2-2 1,1 2-160,-15-3 100,-8-4-100,26 7-15,-4-1-96,-27-8 119,19 9 20,-93-12 640,95 13-734,-39-2 484,37 1-158,-29 0-146,32-1-164,-32 3 25,27 2-52,-32-1 69,35-1 38,16 0-16,-29 1 314,-11 2-328,27-2 28,-36 4 301,33-3-194,-30 4-185,-3 2 50,13 0 146,24-4-132,-49 9 122,23-2-270,23-6 118,-13 6-52,17-4 112,-12 7-44,21-12-41,1 3 1,-1 0 0,-1-1-1,3 2 1,-1-1 0,-1 2 40,-10 10 406,16-16-233,-9 4-80,-2 3-93,10-7-6,0-1 1,1 1-1,-2-1 0,1 1 0,0-1 0,0 2 0,0-2 0,-1 0 0,1 0 1,0 0-1,0 0 6,-2 0-8,3 0 0,-1 1 0,-1-1 0,0 1 0,1-1 0,-3 1 8,2 0 5,1 1-1,-2-1 1,0 0-1,0 0 1,0-1 0,1 2-5,-10 0 12,12-2-7,0 0-1,-1 0 1,1 0-1,0 0 1,0 0-1,0 0 1,0 0 0,0 0-1,0 0 1,-1 0-1,1 0 1,0 0-1,0 0 1,0 0-1,0 1 1,0-1-1,0 0 1,0 0-1,0 0 1,0 0-1,0 0 1,-2 0-1,2 1 1,0-1-5,0 0 3,0 0 0,0 0-1,0 0 1,0 0 0,0 0 0,2 0 0,-2 0 0,0 0-1,0 2 1,0-2 0,0 0 0,0 0 0,0 0 0,0 0-1,0 0 1,0 0 0,0 0 0,0 0 0,0 0 0,0 0-1,0 0 1,0 0 0,1 0 0,-1 0 0,0 0 0,0 0-1,0 0 1,0 0 0,0 0 0,0 0 0,0 0-1,0 0 1,0 0 0,0 0 0,1 0 0,-1 0 0,0 0-3,4 1-14,-5-1 8,-1-1 2,5-1 0,2 1 11,22-4-184,14-7 177,-32 8-2,-2 1 0,6-3 2,2-3-4,36-14 15,-40 17-10,0 3 0,0-2 0,2 2-1,21-5-174,-33 7-367,-1 1-1860,0 0-1828,0 0-5487</inkml:trace>
  <inkml:trace contextRef="#ctx0" brushRef="#br0" timeOffset="12">2305 1427 3416,'0'0'1593,"0"0"27,0 0 88,0 0-89,0 0-462,0 0-177,0 0-265,0 0-117,0 0-196,0 0-33,0 0 71,2 2-55,31 15 13,3 5 643,-47-27-925,-4-2-418,-29-15 1009,43 22-703,0 0 0,-2 0 0,2-2-1,1 2 1,-2-1 0,0 1 0,1 0 0,-1-1-4,-3 1 152,4 0-149,1 0 1,0-1-1,0 1 0,0 0 1,0 0-1,0 0 1,0 0-1,0 0 1,0 0-1,0 0 0,-2 0 1,2 0-1,0 0 1,0 0-1,0 0 0,-1 0 1,1 0-1,0 0 1,0 0-1,0 1 0,0-1 1,-1 0-1,1 0 1,0 0-1,0 0 0,0 0-3,0 0-5,0 1-1,0-1 0,0 0 0,0 0 0,0 0 0,0 0 1,0 1-1,0-1 0,0 0 0,0 0 0,0 0 0,0 2 0,0-2 1,0 0-1,0 0 0,0 0 0,0 0 0,1 0 0,-1 0 0,0 0 6,1 1-14,1 1 0,-2-1 0,1 1 0,1 0 0,1-1 14,3 3 32,-1 0 0,6 2-32,-3-3 41,7 7 7,-7-6-46,-6-4 12,-10-5 149,3 0 67,-2 1 0,1 1 0,-1-2 0,-2 0-230,-26-8 691,27 10-1211,8 3 518,0 0 0,0 0 0,0 0-1,0 1 1,0-1 0,0 0-1,0 0 1,0 0 0,0 0 0,-1 0-1,1 0 1,0 0 0,0 0-1,0 0 1,0 0 0,0 0 0,0 0-1,0 0 1,0 0 0,0 0-1,0 0 1,0 0 0,0 0-1,0 0 1,0 2 0,0-2 0,-1 0-1,1 0 1,0 0 0,0 0-1,0 0 1,0 0 2,0 0 11,1 0 0,-1 1 0,0 0 0,0-1 0,0 1 0,0-1 0,1 1 0,-1-1 0,0 2 0,2-2 0,-2 1 0,0-1 0,1 1-11,4 4 11,-2 0 0,2 1 0,1-2 0,-1 1 0,0-2 0,0 1-1,7 3-10,7 2 180,-19-12-213,-3 1 70,2 1-1,0-2 0,-2 1 1,1-1-1,-1 2 1,1 0-1,-1 0 0,2-1 1,-1 0-1,-2 1-36,-3-5 197,-8-4 393,-9-4 34,0 1-624,1 2 360,-37-11-1256,37 13-1596,-16-2-9401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8:34.056"/>
    </inkml:context>
    <inkml:brush xml:id="br0">
      <inkml:brushProperty name="width" value="0.05292" units="cm"/>
      <inkml:brushProperty name="height" value="0.05292" units="cm"/>
      <inkml:brushProperty name="color" value="#ED7D31"/>
    </inkml:brush>
  </inkml:definitions>
  <inkml:trace contextRef="#ctx0" brushRef="#br0">448 74 3504,'3'2'-690,"-3"-2"776,0 0 0,0 0 1,0 0-1,0 0 0,0 0 0,1 0 1,-1 0-1,0 0 0,0 1 0,0-1 1,0 0-1,0 0 0,1 0 0,-1 0 1,0 0-1,0 0 0,0 0 0,0 0 1,0 1-1,0-1 0,0 0 0,0 0 1,0 0-1,0 0 0,1 0 1,-1 1-1,0-1 0,0 0 0,0 0 1,0 0-1,0 0 0,0 0 0,0 1 1,0-1-1,0 0 0,0 0 0,0 0 1,0 0-1,0 1 0,0-1 0,-1 0 1,1 0-1,0 0 0,0 0 0,0 0 1,0 1-1,0-1 0,0 0 0,0 0 1,0 0-1,0 0 0,0 0 0,-1 0 1,1 0-1,0 0 0,0 1 0,0-1 1,0 0-1,0 0 0,-1 0 0,1 0 1,0 0-1,0 0 0,0 0 0,0 0 1,0 0-1,-1 0 0,1 0 0,0 0 1,0 0-87,0 6 3118,11 14-1874,0-4-362,1 0 1,1 0-1,9 9-882,-22-25 148,-19-15 473,13 7-783,0 0 0,0 0-1,1-1 1,-1 0 0,2 0-1,-1 0 1,0-4 162,5 13 155,0 0-10,16 28-290,27 50 853,-43-78-482,-10-16 704,-1 4-746,1-1 0,-6-9-184,12 17-150,1-1 1,0 0-1,0 1 0,0-1 0,1 0 0,0 0 0,0 0 0,-1-5 150,6 20-53,0-1 0,1 0-1,0-1 1,0 1 0,1-1-1,2 4 54,0 0 61,-6-9-62,12 18 575,-10-17-68,-8-14 3,-32-63-1482,37 73 1006,23 24-361,-14-13 412,-4-5 110,1 1-1,-1 0 0,-1 0 1,1 1-1,-1 0 0,-1 0 1,1 0-1,-1 0 0,1 3-193,18 52 331,-12-41-138,-6-12-43,0 0-1,0 1 1,-1-1 0,0 1-1,0 2-149,16 51-26,-3 38 1048,-11-34-758,-5 54-264,5-24-72,-3-59 534,-1-27-381,0 0 1,-1 1-1,-1-1 0,-1 11-81,-3 2 70,-2-1 0,-2 4-70,3-10 83,12-39-488,-2-1 1,1-9 404,-2 16 9,1-28-37,-3 25 156,-1 12-68,1-1 0,-1 1 1,0 0-1,0 0 0,-1 0 0,0-1 0,-1 1 0,1 0 0,-3-4-60,4 11 0,0 0 1,0 0-1,0-1 0,0 1 0,0 0 1,0 0-1,0 0 0,0 0 0,0-1 1,0 1-1,-1 0 0,1 0 0,0 0 1,0-1-1,0 1 0,0 0 0,0 0 1,-1 0-1,1 0 0,0 0 0,0 0 1,0-1-1,0 1 0,-1 0 1,1 0-1,0 0 0,0 0 0,0 0 1,-1 0-1,1 0 0,0 0 0,0 0 1,0 0-1,-1 0 0,1 0 0,0 0 1,0 0-1,0 0 0,-1 0 0,1 0 1,0 0-1,0 0 0,-1 0 0,-6 10-39,-2 15-43,8-25 81,1 3-13,-8 15-1004,4-19 406,0-11 342,-1-9 279,1-1 0,0-13-9,-2-14-310,-19-101 359,23 137-84,-1-1-1,0 1 1,0 0-1,-1 0 1,-1 0 0,0 0-1,-3-2 36,8 15-11,0-1 1,0 0-1,-1 1 1,1-1-1,-1 1 0,1-1 1,0 1-1,-1-1 0,1 1 1,-1-1-1,1 1 1,-1-1-1,1 1 0,-1 0 1,0-1-1,1 1 0,-1 0 1,0-1-1,0 1 11,1 0-15,0 0 1,-1 0-1,1 0 0,0 0 0,-1 0 0,1 1 1,-1-1-1,1 0 0,0 0 0,-1 0 0,1 0 1,0 1-1,0-1 0,-1 0 0,1 0 0,0 1 1,-1-1-1,1 0 0,0 1 0,0-1 1,-1 0-1,1 1 0,0-1 0,0 0 15,-2 3-43,1 0 1,0 0-1,0 0 0,0 0 1,1 0-1,-1 0 0,1 1 0,-1-1 43,0 27-233,0 1-1,2-1 1,1 0-1,2 0 0,4 17 234,-6-37-4,-2-5-2,1 0 1,0-1-1,0 1 0,0-1 1,0 0-1,1 1 1,0-1-1,0 0 1,2 3 5,-4-9 2,1 0 0,0 0-1,0 0 1,-1 0 0,1 0 0,-1 0 0,1-1 0,-1 1-1,0 0 1,0 0 0,0 0 0,0-1 0,-1 0-2,-3-32 140,-2 1 0,-5-19-140,-18-62 154,25 95-147,3 10 5,-1-1 0,-1 1 0,0 0-1,0 0 1,-1 0 0,-1 0-12,0 3-60,1 11-299,1 15-96,2 17 279,13 130-5,-9-131 390,1-1 1,2 0-1,4 11-209,-1-22-47,-9-23 45,0 1 0,1-1-1,-1 0 1,0 0 0,0 1-1,0-1 1,1 0 0,-1 0-1,0 0 1,1 1 0,-1-1-1,0 0 1,0 0 0,1 0-1,-1 0 1,0 1 0,1-1-1,-1 0 1,0 0 0,1 0-1,-1 0 1,0 0-1,1 0 1,-1 0 0,0 0-1,1 0 1,-1 0 0,0 0-1,1 0 1,-1 0 0,0 0-1,1 0 1,-1-1 0,0 1-1,0 0 1,1 0 0,-1 0-1,0 0 1,1-1 0,-1 1-1,0 0 1,0 0 0,1 0-1,-1-1 1,0 1-1,0 0 3,1-1 7,-1 0 0,0 0-1,1 0 1,-1 1-1,0-1 1,0 0-1,0 0 1,0 0-1,0 1 1,1-1-1,-1 0 1,-1 0 0,1 0-1,0 0 1,0 1-1,0-1 1,0-1-7,-1-1 15,-3-29-68,-1 1 1,-5-15 52,3 11 237,-7-27-116,2 15-61,-5-10-48,9 32-16,-1-4-13,-1 0 0,-1 0 1,-9-14 16,15 33 25,5 10-25,0 0 0,0 0 1,0 0-1,0 0 0,0-1 0,0 1 0,0 0 0,0 0 1,0 0-1,-1 0 0,1 0 0,0 0 0,0 0 0,0-1 1,0 1-1,0 0 0,0 0 0,0 0 0,0 0 0,0 0 0,-1 0 1,1 0-1,0 0 0,0 0 0,0 0 0,0 0 0,0-1 1,0 1-1,0 0 0,-1 0 0,1 0 0,0 0 0,0 0 1,0 0-1,0 0 0,0 0 0,-1 0 0,1 0 0,0 0 1,0 0-1,0 0 0,0 0 0,0 1 0,0-1 0,-1 0 1,1 0-1,0 0 0,0 0 0,0 0 0,0 0 0,0 0 0,0 0 1,0 0-1,0 0 0,-1 0 0,1 1 0,0-1 0,0 0 1,0 0-1,0 0 0,0 0 0,-2 7 2,2-7-2,-3 25-21,2 0 0,0 0 0,2 0 0,1 0 0,1 2 22,-1-5 2,0 13-14,2-1 0,1 0 1,9 30 10,-13-62-10,4 15 173,-5-16-143,0-1-1,0 1 1,0-1 0,1 1-1,-1-1 1,0 1 0,0 0-1,1-1 1,-1 1 0,0-1-1,1 1 1,-1-1 0,1 0-1,-1 1 1,0-1 0,1 1-1,-1-1 1,1 0 0,-1 1-1,1-1 1,-1 0 0,1 0-1,-1 1 1,1-1-1,0 0 1,-1 0 0,1 0-20,0-14 620,-3-13-596,-1 0 1,-1 0-1,-2-1-24,0-1 31,-4-25-25,1 1-6,-1 2 2,1 11 3,0 10-2,8 27-2,0 1 0,1-1 0,-1 1-1,0 0 1,-1-1 0,1 1 0,0 0 0,-1 0 0,1 0 0,-1-1-1,1 3 1,1 1 1,0-1-1,-1 0 0,1 0 1,0 0-1,-1 0 0,1 0 1,0 0-1,-1 1 0,1-1 1,0 0-1,-1 0 0,1 0 1,0 1-1,-1-1 0,1 0 1,0 1-1,0-1 0,-1 0 1,1 0-1,0 1 0,0-1 1,0 0-1,-1 1 0,1 0-1,-2 3-40,0 1-1,1-1 1,-1 1-1,1 0 1,0 0-1,0 0 1,1-1-1,-1 1 1,1 0-1,0 0 0,0 0 1,1 2 40,-1 3-16,0 6-56,1-1 1,0 0-1,1 1 1,2 3 71,3 24-24,-3-16-6,6 39 532,11 35-502,-20-98 65,7 27 82,-8-29-141,0 1 1,1-1-1,-1 0 0,1 0 1,-1 1-1,1-1 0,-1 0 1,1 0-1,0 0 0,-1 1 1,1-1-1,0 0 0,0 0 0,0 0 1,0 0-1,0-1 0,0 1 1,1 1-7,1-12 460,-2-7-313,-1 0 0,-1 0 0,-1 0-1,0 1 1,-2-5-147,0-2 234,-5-30-164,-4-6-26,-14-42-44,23 87-47,-1 1 0,0 0 0,-1 0 0,-1 0-1,-3-5 48,9 18-17,1 0 0,0-1 0,0 1 0,0 0 0,-1-1 0,1 1 1,0 0-1,0 0 0,-1-1 0,1 1 0,0 0 0,-1 0 0,1-1 0,0 1 0,0 0 0,-1 0 0,1 0 0,-1 0 0,1 0 0,0 0 0,-1 0 0,1-1 0,0 1 0,-1 0 0,1 0 0,0 0 0,-1 0 0,1 0 0,-1 1 0,1-1 0,0 0 0,-1 0 0,1 0 0,0 0 0,-1 0 0,1 0 0,0 1 0,-1-1 0,1 0 0,0 0 0,0 0 0,-1 1 0,1-1 0,0 0 0,0 1 0,-1-1 0,1 0 0,0 0 0,0 1 0,0-1 0,-1 0 0,1 1 0,0-1 0,0 0 0,0 1 0,0-1 0,0 1 0,0-1 0,0 0 0,0 1 0,0-1 0,0 0 0,0 1 0,0-1 0,0 1 17,-2 16-106,2 0-1,-1 0 1,2 0-1,2 13 107,1 3-78,9 33 78,5 1-126,-10-39-14,6 21 468,2-1 1,3 0-329,-19-47 16,0 0-1,1 0 1,-1 0 0,0 0-1,1 0 1,-1 0 0,1-1-1,-1 1 1,1 0 0,0 0-1,-1-1 1,1 1 0,0 0-1,-1-1 1,1 1 0,0 0-16,0-1 12,-1 0 1,0-1 0,1 1-1,-1 0 1,0 0 0,0 0-1,1-1 1,-1 1 0,0 0-1,0 0 1,1-1 0,-1 1-1,0 0 1,0 0 0,0-1-1,1 1 1,-1 0 0,0-1-1,0 1 1,0 0 0,0-1-1,0 1 1,0 0 0,0-1-1,0 1 1,0 0 0,0-1-1,0 1 1,0 0-13,1-8 100,-1 1 0,0 0 1,0-1-1,-1-3-100,-29-163 1005,27 158-1010,0 2-1,-1-1 1,-1 0-1,0 1 1,-5-9 5,1 2-52,8 18 64,-15-32-187,15 33 139,0 1-1,1-1 0,-1 1 1,0-1-1,0 1 1,0 0-1,0-1 0,0 1 1,0 0-1,0 0 1,-1-1-1,1 1 0,0 0 1,-1 0-1,1 0 1,0 1-1,-1-1 0,1 0 1,-2 0 36,3 1-29,-1 1 0,1-1 0,-1 0 0,1 0 0,0 1 0,-1-1 0,1 0 0,-1 1 0,1-1 0,0 1 0,0-1 0,-1 1 0,1-1 0,0 0 0,0 1 0,-1-1 0,1 1 0,0-1 0,0 1 0,0-1 0,0 1 29,0 0-58,-4 17-9,2 11-70,1 0-1,1 0 0,2 0 1,3 22 137,-2-33 9,0 11 37,1-1-1,2 0 1,1 0 0,4 9-46,-10-35-7,9 22 204,-10-22-153,1-1 1,-1 1-1,1-1 0,0 1 1,0-1-1,0 1 1,0-1-1,0 0 1,0 0-1,0 1 0,1-1 1,-1 0-1,0 0 1,1 0-45,-1-13 700,-2 1-469,0 0 0,-1 0 0,-2-6-231,-6-20 57,-27-103-101,31 117 7,-1-1 0,-2 2-1,-7-18 38,16 40-4,0-1-1,0 1 0,-1 0 0,1-1 1,0 1-1,0 0 0,0-1 0,0 1 1,0 0-1,0 0 0,-1-1 0,1 1 0,0 0 1,0-1-1,0 1 0,-1 0 0,1 0 1,0 0-1,0-1 0,-1 1 0,1 0 1,0 0-1,-1 0 0,1 0 0,0-1 1,0 1-1,-1 0 0,1 0 0,0 0 1,-1 0-1,1 0 0,0 0 0,-1 0 0,1 0 1,0 0-1,-1 0 5,-4 11-157,2 18-139,4-7 132,1-1-1,1 1 0,1-1 1,6 19 164,3 24-83,-7-30 12,-5-18-10,1-1 0,1 0-1,1 1 1,0-2 0,1 1-1,3 6 82,-1-13 301,-3-13 149,-1-17 29,-11-39 447,-12-52-926,5 36 270,12 60-314,-1 1 0,-3-10 44,5 21-39,1 1 1,-1-1-1,0 1 1,0 0-1,0 0 0,-1 0 1,0 0-1,1 0 1,-1 1-1,-1-1 1,-2-2 38,6 6-10,-1-1-1,1 1 1,0 0 0,-1-1 0,1 1 0,-1 0 0,1 0 0,0 0 0,-1-1 0,1 1 0,-1 0 0,1 0-1,-1 0 1,1 0 0,-1 0 0,1 0 0,-1 0 0,1 0 0,-1 0 0,1 0 0,0 0 0,-1 0-1,1 0 1,-1 0 10,0 1-22,1-1 0,-1 1 0,1-1 0,-1 1 0,1-1 0,-1 1-1,1-1 1,0 1 0,-1 0 0,1-1 0,0 1 0,-1-1 0,1 1-1,0 0 1,0-1 0,0 1 0,0 0 0,0-1 0,-1 1 0,1 0 0,0-1-1,1 1 23,-1 25-214,1-1 0,1 0 0,2 0 0,0-1 0,8 22 214,-6-16-20,6 22 240,15 42-220,-27-91 1,9 21 147,-8-22-121,-1-1 0,1 0 0,-1 0-1,1 0 1,-1 0 0,1 1 0,0-1 0,0 0-1,-1 0 1,1 0 0,0 0 0,0 0 0,0-1 0,0 1-1,0 0 1,0 0 0,1 0-27,0-13 553,-3-18-334,-1 1-1,-2 0 0,-1 0 1,-1-1-219,0 0 12,2 7-30,-1 1 1,-1 0 0,-1 0-1,-1 0 1,-1 1 0,-1-1 17,9 21-9,1 0-1,0 0 1,-1 0 0,1 0 0,-1 0 0,1 0 0,-1 0-1,1 0 1,-1 1 0,0-1 0,0 0 0,1 0 0,-1 0-1,0 1 1,0-1 0,0 0 0,0 1 0,0-1 0,0 1-1,0-1 1,0 1 0,0-1 0,0 1 9,0 0-5,1 0-1,-1 0 1,1 1 0,0-1-1,-1 0 1,1 0 0,-1 1-1,1-1 1,0 0 0,-1 0-1,1 1 1,0-1 0,-1 0-1,1 1 1,0-1 0,-1 1-1,1-1 1,0 0 0,0 1-1,0-1 1,-1 1 0,1-1-1,0 1 1,0-1 0,0 1-1,0 0 6,-3 8-74,2-3-41,1-1 1,-1 1 0,1 0-1,0-1 1,0 1 0,1-1-1,0 6 115,0-3-42,0 3-2,0 0 0,1 0 0,0 0 0,1 0 0,1 4 44,7 22-125,-6-18 85,5 24 0,3-1 0,13 31 40,-25-72 3,-1 0 1,0-1-1,0 1 0,0 0 1,1 0-1,-1-1 0,0 1 1,0 0-1,1-1 0,-1 1 1,0 0-1,1-1 0,-1 1 1,1 0-1,-1-1 0,1 1 1,-1-1-1,1 1 0,0-1 1,-1 1-1,1-1 0,-1 0 1,1 1-1,0-1 0,0 0 0,-1 1 1,1-1-1,0 0 0,-1 0 1,1 0-1,0 1 0,0-1-3,0-1 43,-1 0-1,0 1 1,1-1-1,-1 1 1,0-1-1,0 0 1,0 1-1,0-1 1,1 0-1,-1 0 1,0 1-1,0-1 1,0 0-1,0 1 1,0-1-1,-1 0-42,1-1 80,-1-25 175,-2-1 0,-1 1-1,-7-25-254,-1 3 56,7 31-123,0 1-1,-1 0 0,-1 1 0,0-1 0,-1 1 0,-1 1 1,0-1-1,-2 1 68,10 14-83,-8-10-185,9 11 266,-1-1 1,1 1-1,0 0 1,0 0-1,-1 0 1,1 0-1,0-1 1,-1 1 0,1 0-1,0 0 1,-1 0-1,1 0 1,0 0-1,-1 0 1,1 0-1,0 0 1,-1 0 0,1 0-1,0 0 1,-1 0-1,1 0 1,0 0-1,-1 0 1,1 0 0,0 0-1,-1 0 1,1 0-1,0 1 1,-1-1-1,1 0 1,0 0-1,0 0 1,-1 1 0,1-1-1,0 0 1,0 0-1,-1 1 1,1-1-1,0 0 1,0 0 0,0 1-1,-1-1 1,1 0-1,0 1 1,0-1 1,-2 4-73,1 0 1,-1 0 0,1 0 0,0 1-1,1-1 1,-1 0 0,1 1 0,-1-1-1,1 0 1,1 3 72,3 48-236,-2-46 181,-1 5 36,6 26-4,11 24 35,5 6-12,-12-42 128,13 23-128,-24-51 12,0 1 0,1-1 0,-1 1 0,0-1 0,0 0 0,0 1 1,0-1-1,0 0 0,1 1 0,-1-1 0,0 1 0,0-1 0,1 0 0,-1 0 0,0 1 1,1-1-1,-1 0 0,0 1 0,1-1 0,-1 0 0,0 0 0,1 0 0,-1 1 1,0-1-1,1 0 0,-1 0 0,1 0 0,-1 0 0,0 0 0,1 0 0,-1 0 0,1 0 1,-1 0-1,1 0-12,4-12 589,-4-15-250,-1 4-238,-2 1 1,-1-1 0,0 0 0,-2 1 0,-1-1-1,0 1 1,-4-6-102,7 19-2,-2-8-19,-3-10-131,-1 1 1,-1 0-1,-2 0 0,-4-7 152,16 33-4,0-1 0,0 1-1,-1 0 1,1 0 0,0-1-1,0 1 1,0 0 0,0 0-1,0 0 1,0-1 0,-1 1-1,1 0 1,0 0 0,0 0-1,0-1 1,-1 1-1,1 0 1,0 0 0,0 0-1,0 0 1,-1 0 0,1 0-1,0 0 1,0-1 0,-1 1-1,1 0 1,0 0 0,0 0-1,-1 0 1,1 0 0,0 0-1,0 0 1,-1 0 0,1 0-1,0 0 1,0 0 0,-1 1-1,1-1 5,-6 10-222,0 16-201,6 11 323,1 0 0,2 0 0,2 0 0,1-1 0,7 21 100,-12-52 1,0-1 1,1 0 0,0 0 0,0 1-1,0-1 1,0 0-2,-2-4 6,0 1 1,1-1-1,-1 1 0,0-1 1,0 1-1,1-1 0,-1 1 1,0-1-1,1 1 0,-1-1 0,1 0 1,-1 1-1,1-1 0,-1 0 1,0 1-1,1-1 0,-1 0 1,1 0-1,0 1 0,-1-1 1,1 0-1,-1 0 0,1 0 1,-1 0-1,1 1 0,-1-1 1,1 0-1,0 0 0,-1 0 1,1 0-1,-1-1 0,1 1 0,-1 0 1,1 0-1,-1 0 0,1 0 1,0-1-7,-1 1 18,1-1-1,-1 0 1,0 0 0,1 0 0,-1 0-1,0 0 1,1 1 0,-1-1 0,0 0-1,0 0 1,0 0 0,0 0 0,0 0 0,0 0-1,0 0 1,0 0 0,0 0-18,0-2 38,-2-22 137,0 1 0,-1 0 0,-2 0 0,-2-8-175,3 17 37,-8-36 78,9 38-111,-1 0 1,-1 0-1,0 1 0,-1-1 1,0 1-1,-2-1-4,8 12-13,0 0 0,-1 1 0,1-1 0,-1 0-1,1 1 1,0-1 0,-1 1 0,1-1 0,-1 1-1,1-1 1,-1 1 0,0-1 0,1 1 0,-1 0-1,1-1 1,-1 1 0,0 0 0,1-1 0,-1 1-1,0 0 1,1 0 0,-1 0 0,0 0 0,0-1-1,1 1 1,-1 0 0,0 0 0,1 0 0,-1 1 13,0-1-31,0 1 0,0 0 0,1-1 0,-1 1 0,0 0 0,1 0-1,-1 0 1,0-1 0,1 1 0,-1 0 0,1 0 0,0 0 0,-1 0 0,1 0 0,0 0 0,-1 0 0,1 1 31,-1 5-59,-1 1 0,2-1 0,-1 1 0,1 5 59,0-3-8,4 21-192,28 101-10,-18-76 292,-11-48-81,1 8 76,2 1-1,0-2 0,0 1 0,2-1 0,3 7-76,-10-22 12,-1 1-1,0-1 0,0 1 0,0-1 0,1 1 1,-1-1-1,0 1 0,1-1 0,-1 0 1,0 1-1,1-1 0,-1 0 0,0 1 0,1-1 1,-1 0-1,1 0 0,-1 1 0,1-1 1,-1 0-1,0 0 0,1 0 0,-1 1 0,1-1 1,-1 0-1,1 0 0,-1 0 0,1 0 1,-1 0-1,1 0 0,-1 0 0,1 0 0,-1 0-11,1-1 29,0 0 0,-1 1 0,1-1 0,-1 0 0,1 1 0,-1-1 0,0 0 0,1 0-1,-1 0 1,0 1 0,1-1 0,-1 0 0,0 0 0,0 0 0,0 0 0,0 0-29,2-26 254,-3 18-245,1 0 0,-1 0 0,0 1 0,-1-1 0,-2-5-9,-4-21 239,-26-108-103,31 127-138,-9-21 204,12 36-184,-17-36 112,15 34-147,1 1-1,-1-1 1,1 1-1,-1 0 1,0-1-1,0 1 1,0 0-1,0 0 1,0 0-1,0 0 1,-1 1-1,1-1 1,-1 1-1,1-1 18,1 2-6,1 0 0,-1 0 1,1 0-1,-1 0 0,1 0 0,-1 0 0,1 0 1,-1 0-1,1 1 0,-1-1 0,1 0 1,-1 0-1,1 0 0,-1 1 0,1-1 0,0 0 1,-1 0-1,1 1 0,-1-1 0,1 0 0,0 1 1,-1-1-1,1 0 0,0 1 0,-1-1 1,1 1-1,0 0 6,-7 15-443,4 2 325,1-1-1,1 1 0,0 0 0,1 0 0,1 0 0,1 0 0,1 0 119,-1 0-219,0-4 200,0 0-1,0-1 1,2 1 0,-1-1-1,2 0 1,0 0-1,0 0 1,2 0 19,8 10 88,-15-23-81,0 0 0,0 1 0,0-1 1,0 0-1,1 1 0,-1-1 0,0 0 0,0 1 0,1-1 1,-1 0-1,0 0 0,1 1 0,-1-1 0,0 0 0,0 0 1,1 0-1,-1 1 0,1-1 0,-1 0 0,0 0 0,1 0 1,-1 0-1,0 0 0,1 0 0,-1 0 0,1 0 0,-1 0 0,0 0 1,1 0-1,-1 0 0,0 0 0,1 0 0,-1 0 0,1 0 1,-1 0-1,0 0 0,1 0 0,-1-1 0,0 1 0,1 0 1,-1 0-1,0 0 0,1-1 0,-1 1 0,0 0 0,0-1 1,1 1-1,-1 0 0,0 0 0,0-1 0,1 1 0,-1 0 0,0-1 1,0 1-1,0-1 0,0 1 0,0 0 0,1-1 0,-1 1 1,0 0-1,0-1 0,0 1 0,0-1 0,0 1 0,0 0 1,0-1-1,0 1-7,2-14 260,-1-1 0,0 1 1,0-1-1,-2-6-260,-2-20 85,-1 13-97,0 1-1,-2-1 1,-9-22 12,10 37-58,-1 0-1,0 0 1,-1 1 0,-6-9 58,13 20-28,0 0 0,-1 1-1,1-1 1,-1 0 0,1 1 0,-1-1 0,1 0 0,-1 1 0,1-1 0,-1 1 0,0-1 0,1 1 0,-1-1 0,0 1-1,1 0 1,-1-1 0,0 1 0,0 0 0,1 0 0,-1-1 0,0 1 0,0 0 28,0 0-25,1 1 0,-1-1 0,1 0 0,-1 0 0,1 1 0,-1-1 0,1 1 0,-1-1 0,1 0 0,-1 1 0,1-1 0,0 1 0,-1-1 0,1 1 0,0-1 0,-1 1 0,1-1 0,0 1 0,0-1 0,-1 1 0,1 0 0,0 0 25,-1 4-90,0 1 1,0-1 0,0 1-1,1 0 1,0-1 0,0 1 89,0 24-109,2 0 0,1 0-1,1-1 1,2 0 0,1 1 0,3 7 109,-5-26 15,12 34-109,21 39 94,-38-84 8,0 1 1,0-1-1,0 0 0,0 0 0,0 0 0,0 0 0,0 0 0,0 0 0,0 1 0,0-1 0,0 0 0,0 0 0,0 0 0,0 0 0,0 0 0,0 0 0,1 0 0,-1 1 0,0-1 0,0 0 0,0 0 1,0 0-1,0 0 0,0 0 0,0 0 0,0 0 0,1 0 0,-1 0 0,0 0 0,0 0 0,0 0 0,0 0 0,0 1 0,0-1 0,0 0 0,1 0 0,-1 0 0,0 0 0,0 0 0,0 0 0,0 0 0,0 0 1,1 0-1,-1-1 0,0 1 0,0 0 0,0 0 0,0 0 0,0 0 0,0 0 0,0 0 0,1 0 0,-1 0 0,0 0 0,0 0 0,0 0-8,3-11 394,-1-16 149,-3 1-370,0 1 1,-2-1-1,-1 0 0,-1 1 0,-3-5-173,-13-32 70,-12-23-70,19 54 0,5 22 0,4 5 0,5 4-1,0 0-1,0 0 0,0-1 1,-1 1-1,1 0 1,0 0-1,0 0 0,0 0 1,0 0-1,0 0 1,0 0-1,-1 0 0,1 0 1,0 0-1,0 0 0,0-1 1,0 1-1,-1 0 1,1 0-1,0 0 0,0 0 1,0 0-1,0 0 0,0 0 1,-1 0-1,1 1 1,0-1-1,0 0 0,0 0 1,0 0-1,-1 0 0,1 0 1,0 0-1,0 0 1,0 0-1,0 0 0,0 0 1,0 0-1,-1 1 1,1-1-1,0 0 0,0 0 1,0 0 1,-3 9-169,1 13-226,2-21 358,-1 30-124,2 1 1,1-1 0,1 0 0,1 0-1,2 0 1,1-1 0,1 1-1,2-2 1,7 15 160,7 12-20,-13-27 124,10 16-104,-21-45 4,0 0 0,0 0 0,0 0 0,0 0 0,0 0 0,0 0 0,0 0 0,0 0-1,0 1 1,0-1 0,0 0 0,0 0 0,0 0 0,0 0 0,0 0 0,0 0 0,0 0 0,0 0 0,0 0 0,0 0 0,0 0 0,0 0-1,0 0 1,1 0 0,-1 1 0,0-1 0,0 0 0,0 0 0,0 0 0,0 0 0,0 0 0,0 0 0,0 0 0,0 0 0,0 0 0,1 0-1,-1 0 1,0 0 0,0 0 0,0 0 0,0 0 0,0 0 0,0 0 0,0 0 0,0 0 0,0 0 0,0 0 0,0 0 0,1-1 0,-1 1 0,0 0-1,0 0 1,0 0 0,0 0 0,0 0-4,2-7 146,1-10 1,-3-25 221,-1-1 0,-2 1-1,-1-1 1,-11-38-368,10 59-111,-1 0 0,-1 0-1,-2 1 1,0 0 0,-1 1 0,0-1-1,-12-14 112,21 34-12,1 1 0,-1-1 0,1 0 0,-1 0 0,1 1 0,-1-1 0,1 0 0,-1 1 0,0-1 0,1 1 0,-1-1 0,0 1 0,0-1 0,1 1 0,-1-1 0,0 1 0,0 0 0,0 0 0,0-1 0,1 1 0,-2 0 12,2 0-23,-1 0 1,0 0-1,1 1 0,-1-1 1,1 0-1,-1 0 1,0 1-1,1-1 0,-1 1 1,1-1-1,-1 0 1,1 1-1,-1-1 1,1 1-1,0-1 0,-1 1 1,1-1-1,-1 1 1,1-1-1,0 1 0,0 0 1,-1-1 22,0 4-101,-1 0 0,1 0 1,0 0-1,0 0 1,0 0-1,0 1 0,1-1 1,0 4 100,4 53-587,12 57 587,-14-101-3,2 0-1,0 0 1,1 0 0,1-1-1,4 10 4,-1-4-6,-8-21 0,7 21 124,1-1 1,1 0 0,13 18-119,-23-39 12,1 0 1,-1 1-1,0-1 1,0 0-1,1 0 0,-1 0 1,0-1-1,0 1 1,1 0-1,-1 0 1,0 0-1,0 0 0,1 0 1,-1 0-1,0 0 1,0 0-1,0 0 1,1-1-1,-1 1 0,0 0 1,0 0-1,0 0 1,1 0-1,-1-1 1,0 1-1,0 0 0,0 0 1,0 0-1,0-1 1,1 1-1,-1 0 1,0 0-1,0-1 0,0 1 1,0 0-1,0 0 1,0-1-13,2-5 72,-1-1 0,1 1 0,-1-1 0,-1 0 0,1 1 0,-1-1 0,0 0 0,-1 0 0,0-2-72,0-4 49,0-10 272,-1-1 0,-6-24-321,5 30 49,-1-9 146,-1 1 1,-10-26-196,2 4-421,11 41 327,-7-25-210,-1 0 0,-13-28 304,23 59-15,0 1 1,0 0 0,-1 0-1,1-1 1,0 1-1,0 0 1,0-1 0,0 1-1,-1 0 1,1 0-1,0-1 1,0 1 0,0 0-1,-1 0 1,1 0-1,0-1 1,-1 1 0,1 0-1,0 0 1,0 0-1,-1 0 1,1 0 0,0-1-1,-1 1 1,1 0-1,0 0 1,-1 0 0,1 0-1,0 0 1,-1 0-1,1 0 1,0 0 0,0 0-1,-1 0 1,1 0-1,0 1 1,-1-1 0,1 0-1,0 0 1,-1 0-1,1 0 1,0 0 0,0 1-1,-1-1 1,1 0-1,0 0 1,0 0 0,-1 1-1,1-1 1,0 0-1,0 0 1,0 1 0,-1-1-1,1 0 1,0 0-1,0 1 1,0-1 0,0 0-1,0 1 1,0-1-1,-1 0 1,1 1 0,0-1-1,0 0 1,0 1-1,0-1 1,0 0 0,0 1-1,0-1 1,1 0 14,-4 21-216,2 0-1,1-1 1,1 1 0,3 20 216,15 75-501,-16-104 545,0 1 0,0-1 0,1 0-1,1 0 1,0 0 0,0-1 0,2 2-44,4 8 401,-9-17-276,20 36 354,-21-37-451,1-1 0,0 1 0,0 0 0,0-1 0,0 0 0,0 1 0,0-1 0,1 0 0,-1 0 0,1 0 0,0 0 0,2 1-28,-5-4 13,1 1 0,-1 0 0,1 0 0,-1 0 0,1 0 0,-1 0 0,1-1 0,-1 1 0,0 0 0,1 0 0,-1-1 0,1 1 0,-1 0 0,0-1 0,1 1 0,-1 0 0,0-1 0,0 1-1,1 0 1,-1-1 0,0 1 0,0-1 0,1 1 0,-1-1 0,0 1 0,0-1-13,1 0 23,1-5-5,0-1 0,-1 0-1,1-1 1,-1 1-1,-1 0 1,1 0 0,-1 0-1,-1-1 1,1 1-1,-1 0 1,0 0-18,0-6 68,-1-27 354,-2 0 0,-3-7-422,3 18-190,-36-208-1112,34 213 1062,5 22 96,5 22-186,33 164-448,-34-168 789,1-1 0,1 1 0,0-1 0,1 0 0,1 2-11,13 29 325,-20-46-327,18 47 645,3-2 0,3 2-643,-24-46 7,1 0 0,-1 0 1,1 1-1,-1-1 0,1 0 1,0-1-1,0 1 0,-1 0 1,1 0-1,0 0 0,0 0 1,0-1-1,0 1 0,0 0 1,0-1-1,0 1 0,0 0 1,0-1-1,0 0 0,1 1-7,-1-2 55,-1 1 0,1-1 0,-1 0 0,1 1 0,-1-1 0,0 0 0,1 1 0,-1-1 0,0 0 0,1 0 0,-1 1 0,0-1 0,0 0 0,0 0 0,0 0 0,0 0-55,0-21 252,-1 1 0,0 0-1,-2-1 1,-1 1-1,-1-6-251,-2-9 104,4 14-92,-9-35-258,-19-55-708,-7-8 954,38 120-12,0-1 1,0 1-1,0 0 1,0-1-1,-1 1 1,1 0-1,0-1 1,0 1 0,0 0-1,0-1 1,0 1-1,0 0 1,0 0-1,-1-1 1,1 1-1,0 0 1,0-1-1,0 1 1,-1 0-1,1 0 1,0-1 0,0 1-1,-1 0 1,1 0-1,0 0 1,0-1-1,-1 1 1,1 0-1,0 0 1,-1 0-1,1 0 12,1 16-746,51 175 220,-33-130 651,15 31-125,-11-46 339,-20-39-239,1 1 24,-1-1 0,1 0 0,0 0 1,1 0-1,0 0 0,0-1 0,1 2-124,-3-20 507,-2-3-352,-1 0 1,0 0 0,-2 0 0,0 0-1,-2-7-155,-17-69 185,14 67-187,-11-55-171,3 13 155,-15-56-694,28 157-520,6 9 1144,6 8 76,15 50 12,-2-37 308,-14-36-168,0-2 222,0 1-1,2-1 0,12 21-361,-23-48 39,1-1-1,-1 1 1,0 0-1,1-1 1,-1 1-1,1-1 1,-1 1-1,0-1 0,1 1 1,-1-1-1,0 1 1,0-1-1,1 0 1,-1 1-1,0-1 1,0 1-1,0-1 0,0 0-38,1 0 64,-1-1-21,1 0-1,-1 0 1,0 0-1,0-1 1,0 1-1,0 0 0,0 0 1,-1 0-1,1-1-42,-2-6 58,-2-29-14,-12-66 654,-12-33-698,10 67-1526,-15-38 1526,28 99-256,3 11 130,1 13 60,3 3-240,1-1-1,4 15 307,6 20-55,41 126 319,-33-120 72,-18-52-230,3 10 28,1 0 0,0-1 0,1 0 0,1 0 0,1-1 0,1 2-134,-8-17 696,-2-7-497,-4-17 140,-53-165-337,41 139-257,-4-9 204,8 29-498,-2 0 0,-10-17 549,23 62-619,56 171-129,-40-135 860,2 0 0,2-1 0,6 7-112,6 16 712,-28-66-481,-2-7-13,0-13 143,-3-22-190,-5-18 18,-2 1 0,-3 0 0,-13-37-189,-5-4-1115,-9-56 1115,32 132-517,4 17 65,1 10 40,3 23 269,1 0-1,1-1 1,2 0-1,4 12 144,7 15 375,21 45-375,-16-36 222,-17-47-13,2 0-1,0-1 1,1 0-1,1 0-208,-9-18 18,0-1 0,0 0 0,0 1 0,1-1 0,-1 0 0,0 1-1,0-1 1,0 0 0,0 1 0,0-1 0,1 0 0,-1 0 0,0 1-1,0-1 1,0 0 0,1 0 0,-1 1 0,0-1 0,0 0 0,1 0-1,-1 0 1,0 0 0,0 1 0,1-1 0,-1 0 0,0 0 0,1 0-1,-1 0 1,0 0 0,1 0 0,-1 0-18,1-10 297,-4-21-87,3 30-203,-8-44 123,-39-182-1,25 140-1362,-15-32 1233,34 113-1057,3 16 536,4 16 334,-4-25 186,3 16-13,0 0-1,2 0 1,2 8 14,9 27 7,43 142 52,-34-127 452,-6-24 601,8 11-1112,-15-31 58,-9-19-67,0 0 106,-4-32 867,-49-163-409,30 115-283,14 50-242,-11-35-541,9 33 155,-9-29-256,-2 1 0,-9-14 612,31 85-1296,1 9 1324,51 169-111,-50-175 87,0-1 0,1 0 0,1 0 0,4 7-4,5 9 267,29 61 827,-27-62-940,-15-46 1020,-19-64-475,-18-49-699,11 50-315,14 43 182,-8-25-409,-1 1 0,-4 0 542,25 86-1367,7 20 1701,2 1-1,2-2 0,3 2-333,-7-22 53,20 52 928,10 13-981,-31-75 534,0 0 0,1 0 0,3 2-534,-15-22 23,0 0 0,0 0 0,1 0-1,-1 0 1,1 0 0,0-1-1,-1-1-22,-1-7 159,-57-156 185,-3-18-1448,56 161 536,6 20-128,5 21 242,36 88 89,-14-37 574,-10-20 273,6 7 670,22 41-1152,-40-89 92,3 9 313,-5-14-130,-4-7 22,-15-38 98,-17-54-241,9 16-453,10 41 92,12 31 207,-37-98-1608,59 156 454,10 37 1154,-20-58-162,27 86 317,-27-89 403,1-1 0,1 0 0,11 17-558,-28-52 201,1-1 0,0 0 0,-3-10-201,2 3 25,0 5 14,1-1 0,-2-11-39,-5-19-85,-46-128-961,48 149 814,10 23 38,6 14-342,-4-8 366,13 38 36,32 116 61,-40-139 257,0 0 0,1 0 0,2 0 0,6 10-184,-4-9 500,-23-43-129,1 0-1,1-1 1,1-1-1,-3-14-370,-22-116-110,26 118-610,7 37 509,0 0 0,0 0 0,-1 0 211,6 23-446,2 9 412,45 192-54,-46-211 703,-5-15-236,-4-7-327,-9-26 18,1-1-1,3 0 1,0 0 0,1-15-70,6 46 5,1 5-27,0 0 0,0 0-1,0 0 1,0 0-1,0 0 1,0 0 0,0 0-1,0 0 1,0 0-1,0 0 1,0 0 0,1 0-1,-1 0 1,0 0-1,0 0 1,0 0 0,0 0-1,0-1 1,0 1-1,0 0 1,0 0 0,0 0-1,0 0 1,0 0-1,0 0 1,0 0 0,0 0-1,0 0 1,0 0-1,0 0 23,5 10-108,2 10 163,23 65-198,-19-59 339,-2-1 0,-1 1-1,-1 0 1,-1 5-196,-4-26 198,-10-15 609,-19-46-273,-5-21-534,14 27-468,-39-81-247,46 105 610,-1 0-506,0 0-1,-4-3 612,16 29-8,0 1-91,-1 0-384,5 20 178,2-3 245,1 1 0,0-2 0,1 1 0,1-1 0,10 14 60,-19-31 0,37 64 22,-25-41 820,-11-21-540,-3-6-39,-15-29-8,2 5-199,-1 0 64,-9-23-120,6 12-710,-11-37 710,45 104-378,-11-17 276,0-2-28,9 16 98,-10-18 32,20 25 0,16 17 819,-61-83-835,1-2 0,2 0 0,2-1 0,-5-17 16,23 62-882,1 5 706,12 30 41,2-7 184,2 0 0,17 26-49,-13-25 610,-24-40-521,-28-50 1376,-18-45-1465,74 157-1426,-6-14 1726,14 46-300,-28-71 52,45 153 1678,-72-286-987,20 112-908,2 3 114,1 0 0,-2 0 1,1 0-1,0 0 1,0 0-1,0 0 1,-1 0-1,1 2 51,-1-1-9,4 11-15,34 141-241,-32-119 488,-1 0 0,-2 1 0,-1 17-223,-2-53 31,-1-5-21,-1-6-11,-9-77 51,9 67-16,1 8-53,-1-1-1,0 1 0,0-1 1,-5-11 19,8 50-620,5 32 622,0-9 32,-2 18-34,-4-66-2,0 33 419,-1-29-214,-1-25-304,0-3 100,-1-23 6,-2-1-1,-2 1 0,-7-21-4,12 62-2,-2-7 9,4 12-9,0 0 1,0 0-1,-1 0 0,1 0 0,0 0 0,0 0 0,-1 0 0,1 0 0,0 0 1,0 0-1,-1 0 0,1 0 0,0 0 0,0 0 0,-1 1 0,1-1 0,0 0 1,0 0-1,-1 0 0,1 0 0,0 0 0,0 1 0,-1-1 0,1 0 0,0 0 1,0 0-1,0 0 0,0 1 0,-1-1 0,1 0 0,0 0 0,0 1 0,0-1 1,0 0-1,0 0 0,0 1 0,-1-1 0,1 0 0,0 0 0,0 1 0,0-1 1,0 0 1,-2 5-24,0 0 0,0 0 0,0 0 1,0 0-1,1 1 0,0-1 1,0 0-1,0 1 0,1 4 24,1 52 230,0-39 55,0-19-250,-1 27 348,3-1-1,0 0 1,2 2-383,-5-32-88,0 0 0,0 0 0,0 0 0,0 0 0,1 0 0,-1 0 0,0 0 1,0-1-1,0 1 0,0 0 0,0 0 0,0 0 0,0 0 0,0 0 1,0 0-1,0 0 0,0 0 0,0 0 0,1 0 0,-1 0 0,0 0 0,0 0 1,0 0-1,0 0 0,0 0 0,0 0 0,0 0 0,0 0 0,0 0 0,0 0 1,1 0-1,-1 0 0,0 0 0,0 0 0,0 0 0,0 0 0,0 0 1,0 0-1,0 0 0,0 0 0,0 0 0,0 0 0,1 0 0,-1 0 0,0 0 1,0 1-1,0-1 0,0 0 0,0 0 0,0 0 0,0 0 0,0 0 1,0 0-1,0 0 0,0 0 0,0 0 88,3-8-2493,0-7-32,1-8-7601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8:22.631"/>
    </inkml:context>
    <inkml:brush xml:id="br0">
      <inkml:brushProperty name="width" value="0.05292" units="cm"/>
      <inkml:brushProperty name="height" value="0.05292" units="cm"/>
      <inkml:brushProperty name="color" value="#ED7D31"/>
    </inkml:brush>
  </inkml:definitions>
  <inkml:trace contextRef="#ctx0" brushRef="#br0">305 46 2160,'-3'6'259,"3"-5"135,-1-1 1,1 0-1,0 1 0,-1-1 1,1 1-1,-1-1 1,1 0-1,-1 1 0,1-1 1,-1 0-1,1 1 0,-1-1 1,1 0-1,-1 0 0,1 0 1,-1 1-1,1-1 0,-1 0 1,0 0-395,1 0 361,-13 15 2054,6 0-2191,3-7 223,0 0 1,-1 0 0,1 0-1,-2-1 1,1 0-1,-1 0 1,-6 5-448,7-8 93,1 1 0,-1-1 0,1 1-1,0 0 1,0 0 0,0 0 0,1 1 0,0-1 0,-1 2-93,-10 20 158,8-17-41,0 1 1,1 0-1,-3 7-117,4-6 10,3-7 2,0-1-1,-1 0 1,0 1-1,0-1 1,0 0-1,0 0 1,-1 0-1,0 0 1,1 0-1,-2-1 0,-1 3-11,0 0 115,0 1-1,0 0 0,1 0 1,0 0-1,0 1 0,1-1 0,-2 6-114,5-13 120,-9 26 302,6-15-171,0-1-1,1 1 1,0 0 0,0 1-251,-7 34 823,5-28-561,0 0-1,1 0 0,0 19-261,-6 22 762,15-9-330,-6-49-466,0 39 846,-2 25-616,2-61 534,1-6-302,2-11-197,1-24-330,-4 26 111,0 1 0,1-1 0,0 1 0,2-6-12,-1 0 1,0 0 0,0-1 1,-2-1-2,0 11-8,0-1 1,1 0-1,0 0 1,0 1 0,1-1-1,0-1 8,3-11 14,8-45 37,-10 54-28,0 0 1,1 0 0,0 1 0,3-6-24,3-6-143,60-136-348,-68 153 478,0-1-1,1 1 1,0 0-1,0 0 1,1 0 0,0 0-1,-1 0 1,3-1 13,1-2-1,0 1 1,-1-2-1,0 1 1,-1-1-1,0 0 0,3-5 1,23-40-212,-9 15 450,-21 39-230,2-9 11,-3 9-20,0 0 0,1-1 1,-1 1-1,0 0 0,1-1 0,-1 1 0,0-1 0,0 1 0,0-1 0,0 1 0,1-1 0,-1 1 0,0-1 0,0 1 0,0-1 0,0 1 0,0-1 1,0 1-1,0-1 0,0 1 0,0-1 0,-1 1 0,1-1 0,0 1 1,-1-2 1,0 2-4,0-1 0,1 1 0,-1 0 0,0 0 0,1 0 0,-1-1 0,0 1 0,1 0 0,-1 0 0,0 0 0,0 0 0,1 0 0,-1 0 0,0 0 0,1 1 0,-1-1 0,0 0 0,1 0 0,-1 0 0,0 1 0,1-1 0,-1 0-1,0 1 1,1-1 0,-1 1 0,1-1 0,-1 1 3,-12 11-62,12-12 69,-13 22-18,-10 13-49,2-13-69,13-12 105,7-9 16,3-1 1,18-16 72,-15 13-59,-1 0 1,1 0 0,-1 0 0,0-1 0,0 1-1,0-1 1,2-3-7,17-33-253,-22 39 266,0 2-54,-1-1-1,1 0 1,-1 0-1,0 1 1,1-1-1,-1 0 0,1 0 1,-1 1-1,1-1 1,-1 1-1,1-1 1,-1 0-1,1 1 1,0-1-1,-1 1 1,1-1-1,0 1 1,-1-1-1,1 1 0,0 0 1,-1-1-1,1 1 1,0 0 41,-8 20 54,1-1-102,-40 22 60,44-37-10,0 1-1,-1-1 1,2 1-1,-1-1 1,1 1-2,0-1-10,-1 1 0,1-1-1,-1 0 1,0 0 0,0 0 0,-1 0 10,0 2-75,0 0 0,1 0 0,0 0 0,1 0 0,-1 0 0,0 4 75,-5 14 307,-13 12-302,16-31-120,1 1-1,0 0 1,1 0 0,-4 7 115,-17 50 267,27-73-200,0-8 65,2 0 0,0 1 1,1 0-133,-2 7 68,0 2 1,1-1-1,0 0 1,3-3-69,-1 3-27,-1-1 0,0-1 0,0 1-1,-1-1 1,1-4 27,-4 10 17,2-6 40,1 0 0,0 0 1,0 0-1,5-5-57,-9 15-12,-17 25-44,10-12 46,-1 3-48,-1 0 0,0-1-1,-1 0 1,-6 7 58,14-21 33,1-1 13,0 0 20,0 0-4,15-35 30,-5 10-98,1 1 1,1 1 0,8-13 5,21-9-303,-19 23 206,-6 5 84,-13 12 107,-11 14 73,-9 7-271,0 0 1,-4 1 103,13-10 72,7-7-17,1 0 23,17-14-88,-7 6-2,-5 4 20,1 1 0,-1-2 0,0 1 0,-1 0 0,1-1 0,-1 0 0,0 0 0,0-1 0,0 1 0,-1-1 0,2-4-8,8-16-78,-12 24-22,-4 8 8,-1 1 54,-6 11 12,-15 22 216,13-26-289,0 2 0,2-1 0,-1 3 99,5-8 23,-1 0-25,0 1-2,1 0-1,0 0 1,0 0 0,1 1-1,-2 7 5,-2 3-23,6-15 15,0 0-1,0 0 1,1 0-1,0 1 0,0-1 1,1 1-1,-1 0 0,1 6 9,3-14 60,-1-1 0,0 0 0,1 1-1,-1-1 1,0 0 0,1 0 0,-1 0 0,0 0-1,0 0 1,0 0 0,0 0 0,1-1-60,100-136 456,-92 123-623,-4 5 100,1 0 1,0 0-1,1 1 0,1-1 67,-31 47-85,10-23 66,-1-2 1,-1 1-1,0-2 1,-14 9 18,24-16-78,-4-2 406,8-7-718,8-10-56,34-24-141,2 2-1,33-21 588,-77 58 2,0 0-1,0 0 1,0 0 0,0 0-1,0 0 1,-1 0-1,1 0 1,0 0-1,0 0 1,0 0-1,0 0 1,0 0 0,0 0-1,0 0 1,0 0-1,0 0 1,0 0-1,0 0 1,0 0 0,0 0-1,0 0 1,0 0-1,0 0 1,0 0-1,0 0 1,0 0-1,0-1 1,0 1 0,0 0-1,0 0 1,0 0-1,0 0 1,0 0-1,0 0 1,0 0-1,0 0 1,0 0 0,0 0-1,0 0 1,0 0-1,0 0 1,0 0-1,0 0-1,-11 2 33,-11 5-21,7 3-106,0 0 1,-5 6 93,4-3-114,14-12 78,6-6 23,5-4 54,0 1 0,1 0 1,0 0-1,6-2-41,-4 2 31,0-1 1,0 0 0,4-6-32,9-11-203,-30 31 234,1 0 0,-1-1 0,0 1 0,-1-1 0,1-1 0,-1 1 0,-2 1-31,-47 21 63,41-19 74,14-7-277,1-2 90,1 0-1,0 1 1,-1-1 0,1 1-1,0-1 1,0 1-1,0 0 1,0 0-1,1 0 51,3-3-43,21-15 165,-1-2 0,17-16-122,-42 36 15,-1 1 2,-5 4-32,1 0 0,0 0 0,0 1 0,1-1-1,-3 4 16,2-3-4,-46 37 371,42-36-466,10-8-298,20-13 265,-9 6 132,1-1 1,-1 2-1,2 0 1,-1 0 0,1 2-1,0-1 1,2 2-1,-20 9 34,0 0 1,0 1-1,0-1 0,-1 0 1,1-1-1,-1 1-34,-9 7 4,0-1 0,0 0 0,-1-1-1,0 0 1,-1-1 0,-4 1-4,-27 17-671,116-61 701,-43 23 8,0-2 0,20-14-38,-36 19-20,27-15-40,-53 33 231,0-1 1,0 2 0,-1 1-172,4-2-35,0-1-1,0 0 1,-1-1 0,0 0-1,-4 0 36,0-1 97,1 1 0,-1 0 0,2 1 0,-5 3-97,53-32-731,22-8 731,-11 5 187,-4 0-17,47-17-228,-116 51 330,-92 59-101,78-49-28,-82 54-57,123-74-92,3-4-14,12-9-56,13-6-29,1 0 0,28-14 105,79-34-22,-112 56 51,-41 32 147,-34 18-64,-3-3 0,-2-1-112,13-7-45,19-11 42,8-5 61,40-28 5,-2 2-43,7-6-14,96-54 163,-51 29-330,-74 50 179,1-5-23,1 1 0,0 0 1,0-1-1,0 1 1,-1 0-1,1-1 1,0 1-1,-1-1 1,1 1-1,-1-1 0,1 1 1,-1-1-1,1 1 1,-1-1-1,1 1 1,-1-1-1,1 1 1,-1-1 4,-158 117 46,118-88 44,35-25-89,4-4 0,0 1 0,1 0-1,-1 0 1,1 0-1,-1 0 1,1 0-1,-1 1 1,1-1 0,0 0-1,0 1 1,-1 0-1,0 1 2,2-3-2,0 0 0,0 0 0,0 1 1,0-1-1,0 0 0,0 0 0,1 0 0,-1 0 0,0 1 0,0-1 0,0 0 1,0 0-1,0 0 0,1 0 0,-1 0 0,0 0 0,0 0 0,0 1 0,1-1 1,-1 0-1,0 0 0,0 0 0,0 0 0,0 0 0,1 0 0,-1 0 0,0 0 0,0 0 1,0 0-1,1 0 0,-1 0 0,0 0 0,0 0 0,0 0 0,1 0 0,-1 0 1,0-1-1,0 1 0,0 0 0,1 0 0,-1 0 0,0 0 0,0 0 0,0 0 1,0 0-1,0-1 0,16-4 5,-1-1 1,0-1 0,-1 0 0,0-1-1,7-5-5,16-8 50,10-2-120,-11 3 11,-4 1 84,33-14-25,-53 29 78,-11 5-42,-3 2 0,-22 18 22,-67 39-100,51-35 38,-99 68 48,60-41-91,73-46 36,8-5-12,13-6-2,45-26-190,48-34 215,-86 50-2,-1 3-22,1 0 0,4-1 24,33-18-19,34-25-11,-44 22 766,-93 59-878,-26 11 142,53-29 19,1 2-1,0 0 0,-3 3-18,-33 19-59,38-24 53,-155 90-266,139-77 201,248-150 26,-148 93-15,-30 13 24,37-21 289,3 3-253,-116 62 508,-21 15-508,3-2-28,-11 4-15,53-30 23,-124 70 66,88-46-54,5-1-2,38-27-46,7-5 18,13-9-1,-3 1 30,-3 2-7,0 1 0,1 0 0,0 0 0,8-4 16,13-7 8,111-71-2,-96 59-6,47-31 460,-94 61-483,1 0 23,-1 0 0,1 0-1,0 0 1,0 0 0,0 0 0,0 0 0,0 0 0,0 0 0,0 0 0,0 0 0,0 0 0,0 0 0,0 0-1,0 0 1,0 0 0,0 0 0,0 0 0,0 0 0,0 0 0,0 0 0,0 0 0,-1 0 0,1 0 0,0 0-1,0 0 1,0 0 0,0 0 0,0 0 0,0 0 0,0 0 0,0 0 0,0 0 0,0 0 0,0 0 0,0 0-1,0 0 1,0 0 0,0-1 0,0 1 0,0 0 0,0 0 0,0 0 0,0 0 0,0 0 0,0 0 0,0 0-1,0 0 1,0 0 0,0 0 0,0 0 0,0 0 0,0 0 0,0 0 0,0 0 0,0 0 0,0 0 0,0 0-1,0-1 1,0 1 0,0 0 0,0 0 0,0 0 0,0 0 0,0 0 0,0 0 0,0 0 0,-23 9-7,-76 43-37,61-33 3,0 1 0,-34 26 41,9-10-430,58-33 434,14-8-1,1 1 0,-1-2 0,1 1-1,-1-1 1,-1-1 0,2-1-3,32-21-39,-25 19-9,5-1 97,-1-2 1,0-1-1,17-15-49,5-9-156,-70 41 340,20 0-171,1 0 1,-1 0 0,1 0 0,0 0-1,0 1 1,-3 3-14,-23 12-4,-80 37-96,171-77-389,-5-9 302,-4-1 171,-11 5-78,-40 26 312,0-2-147,-16 8 14,11-3-85,6-3 0,-38 25 0,-77 43-2,97-56-31,1 0 1,1 1-1,-11 10 33,27-23 2,0 0-1,0 0 0,0 0 0,0 0 0,0 1 0,0-1 1,0 0-1,0 0 0,0 0 0,0 0 0,0 0 1,0 0-1,0 0 0,0 1 0,0-1 0,0 0 1,0 0-1,0 0 0,0 0 0,0 0 0,0 0 1,0 0-1,0 1 0,0-1 0,0 0 0,0 0 0,0 0 1,0 0-1,0 0 0,0 0 0,1 0 0,-1 0 1,0 0-1,0 1 0,0-1 0,0 0 0,0 0 1,0 0-1,0 0 0,0 0 0,1 0 0,-1 0 0,0 0 1,0 0-1,0 0 0,0 0 0,0 0 0,0 0 1,1 0-1,-1 0-1,11-1-96,10-11 16,7-4 64,0 2 0,4 0 16,8-5 0,2-2 0,60-30 2,-292 164 246,171-104-244,-28 19-18,-134 97-355,176-121 342,8-2 20,6-2 12,-9 0-8,0 0 3,4-1 0,1 0 0,-1 0 1,1-1-1,-1 1 0,0-1 0,0 0 1,0-1-1,4-1 0,26-14-127,8-1 32,15-7 76,132-69 5,-124 68 44,-6 1 2,-47 21-61,-19 9-29,-15 6 37,11-5 185,0 1 0,0 0-1,-7 5-163,-27 17-197,-119 62 62,97-50 196,22-13-183,2 2 0,-18 16 122,77-55-42,1-2 41,0 0 1,1 2 0,2-1 0,18-9-9,109-67-644,-89 52 682,-1-2 59,-52 34-36,9-6 325,-10 8-169,-6 5-67,-8 5-184,1 0 1,-2-1 0,1 0-1,-1-1 1,0 0-1,-7 3 43,-17 12-69,-23 16 47,-82 52-8,97-60 28,30-23 2,-26 22 0,29-19-28,10-10 27,0 0 0,0 0 0,0 0 0,0 0 0,0 0 0,0 1 0,0-1 0,0 0 0,0 0 0,0 0 0,0 0 0,0 0 0,0 0 0,0 0 0,0 0 0,0 0 0,0 0 0,0 0 0,0 1 0,0-1 0,0 0 0,0 0 0,0 0 0,0 0 0,0 0 1,0 0-1,0 0 0,0 0 0,0 0 0,0 0 0,0 0 0,0 1 0,0-1 0,0 0 0,0 0 0,0 0 0,0 0 0,0 0 0,1 0 0,-1 0 0,0 0 0,0 0 0,0 0 0,0 0 0,0 0 0,0 0 0,0 0 0,0 0 0,0 0 0,0 0 0,0 0 0,1 0 0,-1 0 0,0 0 0,0 0 0,0 0 0,0 0 0,0 0 0,0 0 0,0 0 0,0 0 1,3-1-7,0 1 0,0-1 0,0 0 0,0 0 0,0-1 0,0 1 0,-1-1 0,3 0 7,152-93-69,-94 57 182,-10 7-101,-8 4-12,-9 5 0,-27 17 0,-5 3 0,0-1 0,0 1 0,-1-1 0,0 0 0,1 0 0,-1 0 0,1-2 0,-27 12 0,-12 8 120,-138 70-377,141-68 188,-27 17 69,35-18-208,-6 3-14,1 0 178,1-1 46,26-17 6,11-9 38,42-31-238,36-21 192,-48 36-66,8-6 54,-5 2 17,-6 3-4,-25 17 14,-5 4 47,0 0 1,-1-1-1,1 0 0,3-4-62,-50 30 254,-48 26-546,49-25 70,-10 7 180,-23 13-86,-15 15 128,58-32-106,26-19-87,23-18 34,106-65-129,-51 33 483,-10 10-275,-37 21-30,0-1 0,1-4 110,2-6 387,-56 44-333,-36 12 220,-43 30-274,70-41-15,10-5-4,-19 13 19,17-9-134,-29 14 134,7-5-59,110-54 62,187-118-950,-221 129 970,-1 0 0,2 2 0,-1 1 0,11-2-23,-69 33 151,10-9 28,1 0-1,-10 8-178,11-6 1,-135 87 27,134-88-25,-26 18-88,-70 61-171,111-83 191,5-8 67,0 1-1,0-1 0,1 0 0,-1 0 0,0 0 0,1 0 0,-1 0 0,0 0 0,0 0 0,1 0 0,-1 0 0,0 0 0,1 0 1,-1 0-1,0 0 0,1 0 0,-1 0 0,0 0 0,0 0 0,1 0 0,-1 0 0,0 0 0,1-1 0,-1 1 0,0 0 0,0 0 1,1 0-1,-1 0 0,0-1 0,0 1-1,130-70 192,-108 59-183,-1-2 0,6-5-9,35-21 38,-15 13-6,8-5-26,48-24 110,-128 72 210,-1-2-1,-16 8-325,-15 8-63,-9 9-409,-92 62 352,104-72 64,41-23 12,5-2 32,-1 0 1,0 0-1,1 1 0,0 0 1,-2 2 11,47-25-32,139-89-86,-107 67-75,-13 6 174,64-31 158,-189 101 668,-70 49-891,85-49 62,1-5-50,37-23 26,-1 1 0,1 0 0,1 1 0,0 1 0,-13 13 46,60-38 18,60-37 154,59-37-184,-89 48 26,28-11 11,-140 80-282,1 4 257,-44 27 102,72-49 33,-107 69-230,80-47 57,41-29 36,2-2 12,0-1 0,0 1 0,0 1 0,1-1 0,0 1-1,-1-1 1,1 1 0,1 1-10,22-17 60,13-10 65,97-53-379,-74 40 220,10-1 66,-37 21-8,-1-1 0,0-1 0,2-4-24,-65 46 0,3-4 0,-10 4 0,26-16 8,-116 73 211,75-41-188,-27 20-61,70-47 29,24-16-30,-7 1-3,21-8 20,-1-1-1,0-1 1,0-1 14,26-17 1,-27 16-23,116-69-440,-81 54 404,-47 23 52,40-17 2,-61 28 161,1 0 0,-1 1 0,-3 3-157,-10 6 157,-19 12-135,-4 4-17,-4 5-2,8-11-109,22-13 14,1 1 0,0 1 0,0 1 0,-13 15 92,9-7 2,42-31 38,36-27 58,51-31 116,-62 42-184,38-21-6,1-6-24,-71 44-1,-9 8-4,-12 8-21,-162 95 188,12 5-236,120-86 30,39-23 37,1 0 0,-1 0 0,0 0 0,1 0 0,-1 0 0,1 0 0,-1 0-1,1 1 1,0-1 0,0 0 0,-1 1 0,1 0 7,44-18-31,100-72-71,-71 44 69,-48 28 25,1 1 0,0 1-1,12-3 9,-18 8-3,-10 5-1,2 0-1,-1 0 0,6-1 5,-25 8 0,0 0 0,0 0-1,0 1 1,1 0 0,-7 5 0,-48 32-1,6-3 11,-20 14 89,49-31-192,-2-2 0,-5 2 93,25-15-27,0 0 0,0 1-1,1 0 1,0 0 0,0 1-1,-5 6 28,12-10 36,8-7-48,9-6-24,49-26-12,-43 25 35,0-2 0,17-12 13,-10 5-68,1 2 1,19-9 67,-42 23-15,33-24-82,-23 15 26,-13 10 28,-5 3-6,-119 77-25,71-45 2,-106 85-464,156-118 540,-1 1 1,1-1-1,0 0 0,-1 0 1,1 0-1,0 1 1,-1-1-1,1 0 0,0 0 1,0 1-1,0-1 1,-1 0-1,1 0 0,0 1 1,0-1-1,0 0 1,-1 1-1,1-1 0,0 0 1,0 1-1,0-1 1,0 0-1,0 1 0,0-1 1,0 0-1,0 1 0,0-1 1,0 0-1,0 1 1,0-1-1,0 0 0,0 1-4,1-1 8,-1 0-1,1 0 1,0 0-1,-1 0 0,1 0 1,0 0-1,-1 0 1,1 0-1,0 0 0,-1 0 1,1 0-1,0 0 1,-1-1-1,1 1 0,0 0 1,-1 0-1,1-1 1,0 1-1,-1-1 0,1 1 1,0-1-8,19-11 65,12-8-52,143-86 29,-146 89-27,0 1 0,1 1 0,6-1-15,-21 9-15,-38 20-47,-27 14 60,39-18 2,-30 18 2,-96 65 26,89-61-90,-7 7-75,58-39 508,1 1-363,0-1 0,0 0 0,0 0 0,0 0 0,0 0 0,0-1 0,0 0 0,0 0-8,26-15-82,13-9 66,120-68-6,-96 56-66,-14 12-26,12-3 114,-74 32 12,0 1-1,0 0 0,1 1 1,0 0-1,-3 2-11,-26 16 31,-116 68-64,85-46-180,24-17 45,-2 4 136,33-24 34,-28 26 2,40-32-2,4-3 3,12-8 17,13-9 73,107-65-9,-3 4-472,-103 62 428,123-66 34,-122 68 32,260-124-222,-235 115 154,-48 20-45,-14 5-6,-16 7-10,-21 11-28,-55 24-13,53-23-157,-31 20 219,20-8-183,27-16 119,-151 78-380,117-65 422,57-25 58,3-1 20,-1-1 1,1 1 0,-1-1 0,1 0-1,-1-1 1,0 1 0,0-1 0,-2 0-57,7-1 6,0 0 1,0 0 0,0 0-1,0 0 1,0 0-1,0 0 1,0 0-1,0 0 1,1 0 0,-1 0-1,0 0 1,0 0-1,0 0 1,0 0-1,0 0 1,0 0 0,0 0-1,0 0 1,0 0-1,0 0 1,0 0-1,0 0 1,0-1 0,0 1-1,0 0 1,0 0-1,0 0 1,0 0-1,0 0 1,0 0-1,0 0 1,0 0 0,0 0-1,0 0 1,0 0-1,0 0 1,0 0-1,0-1 1,0 1 0,0 0-1,0 0 1,0 0-1,0 0 1,0 0-1,0 0 1,0 0 0,0 0-1,0 0 1,0 0-1,0 0 1,0 0-1,0 0 1,0 0 0,0 0-1,0 0 1,0-1-1,0 1 1,0 0-1,-1 0 1,1 0 0,0 0-1,0 0 1,0 0-1,0 0 1,0 0-1,0 0 1,0 0 0,0 0-7,8-8 56,14-8-117,19-12 59,75-42-14,-115 70 13,90-53-658,20-3 661,47-20-367,-127 62 622,-16 7-163,225-99 200,-214 95 4,-21 8-252,3-3-1,-15 8-51,7-2 7,-48 13-1,26-7-12,1 1 0,-13 6 14,33-13 0,-124 51-58,46-17-293,-39 24 351,99-48-17,-133 70 0,62-34 84,15-8-69,18-3 0,57-34 4,0-1-1,0 0 1,-1 0 0,1 1 0,0-1-1,0 0 1,-1 0 0,1 1 0,0-1-1,0 0 1,-1 0 0,1 1 0,0-1-1,-1 0 1,1 0 0,0 0-1,-1 0 1,1 0 0,0 0 0,-1 0-1,1 1 1,0-1 0,-1 0 0,1 0-1,0 0 1,-1 0 0,1 0 0,0 0-1,-1-1 1,1 1 0,0 0 0,-1 0-1,1 0 1,0 0-2,10-10 71,65-31-21,39-23-49,65-32 83,-139 76-129,136-68-25,-142 71 92,2-2-5,33-16 52,7 1-69,-52 23 41,7-3 80,1 2 0,25-7-121,-78 23-49,17-4 41,0 0 0,-1 1 0,1 0 0,0 0 0,0 0 0,0 1 0,0-1 0,-1 1 8,-100 42-59,65-26 46,-138 64-61,0 6-8,144-71 28,-147 78-272,158-83 251,-29 13 699,-8 2-624,49-24 185,17-8-99,9-4-62,96-61 68,18-9-82,-100 62-150,130-73-34,-127 72 140,26-13 47,81-46-147,-108 58 253,-1-1 0,0-2 0,10-11-119,-48 31 607,0 3-598,0 1 0,0 0 0,1 1 0,-1 0 0,1 0 0,-1 0 0,1 1 0,0 1-9,-23 10-11,-38 13 16,15-7 26,-11 9-31,-84 46 181,73-40-159,2 4 1,-39 29-23,95-57-56,-8 5 1,19-12 38,9-7 11,45-31 23,-27 18 10,20-11-27,143-79 3,-122 67-9,-25 15-4,21-10 10,-13 10-101,-1-3 1,15-13 100,-10 6 18,-49 30 46,-6 2 12,-9 2 16,-4 3-61,1 1-1,0 1 1,0 0-1,0 2 1,1 0-1,-11 7-30,-19 9 59,-54 23 107,-47 21-35,83-37-242,44-19 95,-36 19 4,-3 1 72,66-35-51,0-1 0,0 0 0,0 0 0,3-3-9,29-19 106,59-30-5,-70 40-97,28-10-4,-24 12-235,15-10 235,141-82-246,-185 105 248,-1 0-1,0 1-1,0 0 0,0 0 1,0-1-1,0 1 0,0-1 1,0 1-1,0-1 1,0 1-1,-1-1 0,1 0 1,0 1-1,0-1 0,0 0 1,-1 0-1,1 1 1,-1-1-1,1 0 0,0 0 1,-1 0-1,1 0 0,-1-1 0,-16 3-40,-15 6 127,1 2-1,1 1 0,-1 1 1,-3 3-87,4-2 122,8-4-95,-35 16-124,10-1 41,-122 58-136,148-72 242,12-5-42,15-10-34,16-9 64,13-7-30,123-60-250,-90 43 414,-58 33-94,36-19-10,33-26-68,-70 42-122,-10 9 122,0 0 1,0 0-1,0-1 1,0 1-1,0 0 0,0 0 1,0 0-1,0 0 1,0 0-1,0 0 0,0 0 1,0 0-1,0-1 1,0 1-1,0 0 0,0 0 1,0 0-1,0 0 0,0 0 1,0 0-1,0 0 1,0 0-1,-1-1 0,1 1 1,0 0-1,0 0 1,0 0-1,0 0 0,0 0 1,0 0-1,0 0 1,0 0-1,0 0 0,0 0 1,0 0-1,-1 0 0,1 0 1,0 0-1,0 0 1,0 0-1,0 0 0,0 0 1,0 0-1,0 0 1,0 0-1,-1 0 0,1 0 1,0 0-1,0 0 1,0 0-1,-20 4 117,-79 38-125,85-36-4,0 0 0,0 1 0,1 0 0,-3 3 12,-35 19-25,-99 48 39,132-67-8,18-9 1,3-2 1,32-14 30,-18 7-18,-5 4-14,21-10-11,107-58-575,-122 64 543,23-12 190,6-6-226,22-19 73,-69 45 0,1-1-1,-1 1 1,0 0 0,0 0 0,1 0-1,-1 0 1,0 0 0,0-1-1,1 1 1,-1 0 0,0 0-1,0 0 1,1-1 0,-1 1-1,0 0 1,0 0 0,0-1 0,0 1-1,0 0 1,1 0 0,-1-1-1,0 1 1,0 0 0,0-1-1,0 1 1,0 0 0,0 0 0,0-1-1,0 1 1,0-1 0,-10 2-68,-10 7 32,-83 39-50,-38 26 189,93-48 36,35-19-82,2-2-222,0 1 0,1 1 0,-3 2 165,37-12-46,-18 3 45,0-1-1,-1 0 1,1-1 0,0 1 0,-1-1 0,0 0-1,2-2 2,35-18-173,-19 12 48,117-54 361,-118 53-217,28-14-27,-24 14-7,8-2-10,0-3-1,15-10 26,-45 23-15,-14 6-19,-14 6-16,23-8 51,-14 5 31,0 1 0,-14 7-32,-16 8 10,-60 24-22,80-34-88,0 1-1,-14 10 101,-27 15-155,-93 41-266,144-71 530,20-11-50,16-9-68,-14 9-49,1 0 0,-1-1 1,1 0-1,5-5 58,27-19-83,96-52-429,-88 48 474,-27 18 5,-7 7 107,-2 0 0,1-2 1,-1 0-1,0 0 0,7-9-74,-19 19 6,0 0-1,0 0 1,0-1-1,1 1 1,-1 0-1,0 0 0,0 0 1,0 0-1,0-1 1,0 1-1,1 0 0,-1 0 1,0-1-1,0 1 1,0 0-1,0 0 0,0-1 1,0 1-1,0 0 1,0 0-1,0-1 1,0 1-1,0 0 0,0 0 1,0-1-1,0 1 1,0 0-1,0 0 0,0-1 1,0 1-1,0 0 1,0 0-1,0-1 0,-1 1 1,1 0-1,0 0 1,0 0-1,0-1-5,-11 1 102,-25 12-227,-20 10 125,5 0-17,-14 9-402,-40 26 419,43-17-510,-34 16-165,96-56 674,0 0 1,1 1-1,-1-1 1,0 0-1,0 0 1,0 0-1,0 0 1,0 0-1,0 1 1,0-1-1,0 0 1,0 0-1,0 0 1,1 0-1,-1 0 1,0 0-1,0 0 1,0 0-1,0 1 1,0-1-1,0 0 1,1 0-1,-1 0 1,0 0-1,0 0 1,0 0-1,0 0 1,0 0-1,1 0 1,-1 0-1,0 0 1,0 0-1,0 0 1,0 0-1,1 0 1,-1 0-1,0 0 1,0 0-1,0 0 1,0 0 0,4 0-3,0-1-1,1 1 1,-1-1 0,0 0 0,0 0 0,-1 0-1,1 0 1,0-1 0,0 1 0,-1-1 0,1 0-1,2-2 4,28-13 142,6-1-29,14-7-90,5-4-23,2-3 1,-4 3-274,1 3 1,8 1 272,-54 21 77,-16 8 36,-26 13 99,3-2-212,-26 19 166,-112 66-14,145-89-160,9-5-11,0 1 0,0 0 1,-3 4 18,5-5 31,-13 10-186,1 0 0,0 2 0,1 0 1,0 3 154,20-21 4,-1 0 0,1 0 0,0 0 1,0 1-1,0-1 0,-1 0 1,1 0-1,0 0 0,0 1 1,0-1-1,-1 0 0,1 0 0,0 0 1,0 1-1,0-1 0,0 0 1,0 0-1,0 1 0,0-1 1,-1 0-1,1 1 0,0-1 1,0 0-1,0 0 0,0 1 0,0-1 1,0 0-1,0 0 0,0 1 1,1-1-1,-1 0 0,0 1 1,0-1-1,0 0 0,0 0 0,0 1 1,0-1-1,0 0 0,1 0 1,-1 0-1,0 1 0,0-1 1,0 0-1,1 0-4,14 1 112,18-10-57,54-35 6,19-8-77,-47 22 0,1 3 1,11-1 15,-47 20 6,-2-2 0,0 0-1,0-1 1,1-2-6,-12 6 9,0 1 0,0 1 0,1-1 0,0 2-9,-55 40 152,25-25-146,-1-1 0,-7 2-6,6-3-5,1 1-1,-8 6 6,-94 55-37,41-25-18,32-19 33,22-13-13,2 1 0,-1 0-1,-18 18 36,37-30-30,13-7 14,7 0 41,1-1 1,-1 0-1,3-3-25,22-8 78,-2 1 12,-1-2-1,24-16-89,9-3-47,194-105-319,-250 136 357,-5 2 12,0-1 0,0 0-1,0 0 1,-1-1 0,1 0 0,-1 0-3,-6 1 24,-16 9 49,-66 32-9,-29 18-117,6-7-492,21-12 502,-51 27-51,120-57-105,0 1-1,0 1 1,-4 3 199,0 1-88,-46 28 52,52-33 61,2-2 68,0 0 0,0 1 1,-7 6-94,13-8 247,9-5 33,15-8-23,15-11-210,71-29-43,38-20 34,-101 47-48,105-54-8,-51 27 12,-7 3 15,27-6 255,-117 52-263,0 0-1,0 0 1,0 0 0,0 0 0,-1 0 0,1 0 0,0 0-1,0 0 1,0 0 0,0 0 0,0 0 0,0 0-1,0 0 1,0 0 0,0 0 0,0-1 0,0 1-1,0 0 1,0 0 0,0 0 0,0 0 0,0 0-1,0 0 1,0 0 0,0 0 0,0 0 0,0 0-1,0 0 1,0 0 0,0 0 0,0 0-1,-22 7-9,-62 34 2,-98 55-611,28-13 48,122-66 565,-126 73 5,69-37 20,17-10 303,62-38-187,2-1-47,0 1 0,1 0 1,0 0-1,0 0 0,0 1 1,-2 2-90,6-2 331,11-7 29,16-10-18,23-17-230,60-31-8,-24 14 407,4 2-511,-50 25-17,44-20-29,17-7 36,91-37-44,-138 58 12,-4 0 34,-41 21 8,18-8-7,-18 9 3,-11 6 1,-11 6-281,0-1 1,-15 5 283,-24 10-50,-82 40 38,56-25-480,-41 28 492,55-28-307,-7 6 246,42-25-24,-81 52-401,122-77 855,1-1 1,0 1 0,5-1-370,6-3 72,31-17-41,15-7-26,14-7-3,90-45 3,-139 69 22,46-23-1,14-7-19,-10 6-2,-12 6-2,15-3-196,-158 76 18,-41 15 151,-105 43-664,49-15 248,137-65 447,-83 43 165,-30 26-172,106-62 213,30-19-152,19-13 555,-8 7-588,0-1 1,0 1-1,0-1 1,0 1-1,0 0 1,1-1-1,-1 1 0,0 0 1,1 0-1,-1 0 1,1 0-1,-1 0 1,2 0-29,82-45 382,99-53-507,-19 12-34,-131 70-66,129-68-16,-133 69 362,5-4-38,77-42-70,-94 54-39,-4 3 0,0-2-1,0 0 1,0 0 26,-9 2-54,-13 6-6,-18 7 7,14-5 46,-29 12-27,-71 33-16,-85 44-215,182-85 229,-143 75-79,129-66 109,-118 72 63,56-40 167,110-61 405,22-12-28,56-26-61,80-44-1110,-172 93 530,132-76-365,-53 27 291,-22 11 104,-27 21 12,-25 14 3,0 0 0,0-1 0,6-5-5,-11 6 14,-7 3-9,-12 3-11,-21 8 18,34-9 2,-14 5 55,0 0 1,1 0 0,0 2 0,0 0 0,-4 3-70,1-1 13,-29 14 26,-5 6-39,-19 11-40,-126 67-471,135-73 381,52-30 98,2 0 19,0 0 0,0 0 1,1 0-1,0 1 1,-6 5 12,10-5 74,8-5 339,14-6 102,13-7-517,0-2-1,15-11 3,-6 5-141,11-4 141,-7 4-304,3-5 304,17-8-551,66-35 389,-67 33 59,-38 23 74,-24 12 9,-5 3 29,1 0-1,0-1 1,-1 1 0,1 0 0,-1-1 0,1 1 0,-1-1 0,0 0 0,-1 1-9,-2 3 49,-6 3 17,0-1 1,0 1 0,-1-2-1,0 1 1,0-2-1,-1 0 1,-1 0-67,-6 3 208,1 1 0,-11 6-208,-170 100 39,129-75-295,-62 39-112,98-56 298,17-13 34,1 2 0,1 0 0,0 0 0,-14 15 36,-1 6-252,31-33 252,0 0 0,0 1 0,1-1 0,-1 0 0,0 0 0,0 0 0,0 0 0,0 0 0,0 0 0,1 0 0,-1 1 0,0-1 0,0 0 0,0 0 0,0 0 0,0 0 0,1 0 0,-1 0 0,0 0 0,0 0 0,0 0 0,0 0 0,1 0 0,-1 0 0,0 0 0,0 0 0,0 0 0,0 0 0,1 0 0,-1 0 0,0 0 0,0 0 0,0-1 1,0 1-1,0 0 0,1 0 0,-1 0 0,0 0 0,0 0 0,0 0 0,0 0 0,0 0 0,0-1 0,0 1 0,1 0 0,-1 0 0,12-6 128,316-169 300,-144 75-528,-101 59 68,-54 27-80,117-45-392,-141 57 414,1-1 357,-16 5 109,-19 6-322,-6 7-56,-14 8 2,39-18-2,-78 37-38,1-1 36,-116 59-611,129-61 107,-9 5 407,16-5 101,16-7 0,4-2 80,47-30-66,0 0 1,0 0 0,1 0 0,-1 0 0,0 0-1,0 0 1,0 0 0,0 0 0,0 0 0,0 0 0,0 0-1,0 0 1,0 0 0,1 0 0,-1 0 0,0 0-1,0 0 1,0 0 0,0 1 0,0-1 0,0 0-1,0 0 1,0 0 0,0 0 0,0 0 0,0 0 0,0 0-1,1 0 1,-1 0 0,0 0 0,0 0 0,0 0-1,0 1 1,0-1 0,0 0 0,0 0 0,0 0-1,0 0 1,0 0 0,0 0 0,0 0 0,0 0 0,0 0-1,0 1 1,0-1 0,0 0 0,0 0 0,0 0-1,0 0 1,0 0 0,0 0 0,0 0 0,0 0 0,0 0-15,9-2 16,1-1 1,0-1-1,-1 1 1,0-2 0,1 1-1,-2-1 1,1-1 0,0 0-17,5-2 44,71-38 451,10 0-495,-15 9-40,22-8 32,112-41-160,-177 68 74,13-6 333,13-3-239,14 0 151,-143 68-69,17-13 293,-1-2-375,-12 6-48,-92 48-66,122-63-204,-210 112-103,170-91 121,4 1 60,64-37 268,6-3 111,11-5 263,5-2-205,23-11-131,73-41-49,94-53 254,-46 30-197,-131 67-100,124-67 27,-76 47 23,-79 36-28,5-3 0,-13 5 2,-77 40-84,-31 8-49,115-50 126,-210 96-800,53-17 565,128-64 184,4 0 79,-170 96 2,187-103 547,22-12-392,-3 1-138,-1-1 0,0 0 1,0 0-1,0-1-38,92-49 89,90-50-10,-47 25-147,-80 45-229,-43 25 254,2-1 17,-13 6 69,0 0 0,0-1 0,8-5-43,42-29 165,-59 38-147,0 1-1,0-1 1,0 0 0,0 1-1,0-1 1,-1 0 0,1 0-1,0 0 1,-1 0 0,1 0-1,-1 0 1,1 0 0,-1 0-1,1 0 1,-1 0-18,0 1 6,0-1 1,0 1-1,0 0 1,0 0-1,0-1 1,0 1-1,0 0 1,0 0-1,0-1 1,-1 1-1,1 0 0,0 0 1,0 0-1,0-1 1,0 1-1,0 0 1,-1 0-1,1 0 1,0-1-1,0 1 1,0 0-1,-1 0 1,1 0-1,0 0 0,0 0 1,-1 0-1,1 0 1,0-1-1,0 1 1,-1 0-1,1 0 1,0 0-1,0 0 1,-1 0-1,1 0 1,0 0-1,0 0 0,-1 0 1,1 0-1,0 1 1,0-1-1,-1 0 1,1 0-1,0 0 1,0 0-1,-1 0 1,1 0-1,0 0 1,0 1-1,0-1 0,-1 0-6,-68 25 232,-32 8-280,46-14-41,-27 15 89,54-22-51,-1 1-247,-112 57-98,77-39 25,42-22 315,-2 1 25,12-6 19,0 2 0,0-1 1,-3 4 11,-84 52 306,117-75-267,16-4-34,15-5-2,86-51 53,-80 45-11,11-5-35,-45 23-11,80-36-5,-42 26-35,-122 58 297,-28 7 13,74-35-232,-43 20-6,-32 22-31,-101 68-903,144-85 830,35-26 82,9-5 0,1 0 0,0 0 1,-1 0-1,1 0 1,0 1-1,1 0 0,-1 0 1,0 0-1,1 0 1,0 0-10,3-3 3,0-1 1,-1 0 0,1 0 0,0 0-1,0 0 1,0 0 0,0 1 0,0-1-1,0 0 1,-1 0 0,1 0 0,0 1-1,0-1 1,0 0 0,0 0 0,0 0 0,0 1-1,0-1 1,0 0 0,0 0 0,0 0-1,0 1 1,0-1 0,0 0 0,0 0-1,0 0 1,0 1 0,0-1 0,0 0-1,0 0 1,1 0 0,-1 1 0,0-1 0,0 0-1,0 0-3,8-1 298,14-9 35,21-15-78,57-23-50,-27 14-134,21-12-21,-57 27 3,31-17-263,66-24 210,-124 55-170,-12 6 55,-19 10 61,-62 37 270,38-24-36,-14 7-142,57-30-32,-177 100-483,131-68 435,25-18 28,15-10 0,-1 0 1,1 1 0,1 0 0,-4 3 13,17-8 168,3-3-116,64-42 253,14-7-160,-51 28-201,1 2 0,33-13 56,-48 24-124,-1-1 0,1 0 0,12-11 124,69-40 524,-107 61 78,-11 2-628,-17 3-243,14 3 217,0-1 0,1 2 0,-1 0 0,-8 7 52,-39 18 40,-77 34-59,17-7-470,115-55 413,1-1 0,0 1 0,0 0-1,1 1 1,0 0 0,-6 5 76,26-20 102,1 0 1,0 1-1,1 1 1,10-4-103,3-2 0,16-12 0,7-4-15,21-8 15,29-16-54,-80 41 0,1 1-1,0 1 1,1 1 0,0 0-1,9 0 55,-17 4 180,-14 5-178,0 0 1,-1 0-1,1 0 0,0 0 0,0 0 0,0 0 0,0 0 1,0 0-1,0 0 0,0 0 0,0 0 0,0 0 0,0 0 0,0 0 1,0 0-1,0 0 0,0 0 0,0 0 0,0 0 0,0-1 0,0 1 1,0 0-1,0 0 0,0 0 0,0 0 0,0 0 0,0 0 1,0 0-1,0 0 0,0 0 0,0 0 0,0 0 0,0 0 0,1 0 1,-1 0-1,0 0 0,0 0 0,0 0 0,0 0-2,-27 7 69,-64 35-15,-17 6-109,78-35-225,1 2-1,-14 9 281,-4 3-24,37-22 51,-26 15-355,-32 24 328,101-53 1137,1-4-1045,18-14-92,4-4 70,112-54 60,-111 53-228,11 1 30,-115 51 144,12-2-9,-17 10-54,-90 54 27,-45 30-381,167-101 316,-25 15-49,17-7-92,0 1 1,-18 17 165,46-37 8,0 0 0,0 0 1,0 0-1,0 0 0,0 0 1,0 0-1,0 1 1,0-1-1,0 0 0,0 0 1,0 0-1,0 0 1,0 0-1,1 0 0,-1 0 1,0 0-1,0 0 0,0 0 1,0 1-1,0-1 1,0 0-1,0 0 0,0 0 1,0 0-1,0 0 1,1 0-1,-1 0 0,0 0 1,0 0-1,0 0 0,0 0 1,0 0-1,0 0 1,0 0-1,1 0 0,-1 0 1,0 0-1,0 0 1,0 0-1,0 0 0,0 0 1,0 0-1,0 0 1,0 0-1,1 0 0,-1 0 1,0 0-1,0 0 0,0 0 1,0 0-1,0-1 1,0 1-1,0 0 0,0 0 1,0 0-1,0 0 1,1 0-1,-1 0 0,0 0 1,0 0-1,0 0 0,0-1-8,34-13 178,0-2 0,0-2 0,10-8-178,-11 6-4,-5 5 0,25-10 4,-1 2-304,-10 3 69,3-2 188,8-2 35,-41 22-76,-12 2 86,1 0 0,-1 1 0,0-1 0,0 0 0,0 0 0,0 0 0,0 0 0,0 0 0,1 1 0,-1-1 0,0 0 0,0 0 0,0 0 0,0 0 0,0 1-1,0-1 1,0 0 0,0 0 0,0 0 0,0 1 0,0-1 0,0 0 0,0 0 0,0 0 0,0 0 0,0 1 0,0-1 0,0 0 0,0 0 0,0 0 0,0 1-1,0-1 1,0 0 0,0 0 2,-1 2-9,0-1-1,1 1 0,-1-1 1,0 1-1,0-1 1,0 0-1,0 1 0,0-1 1,-1 0-1,1 0 0,-1 1 10,-57 38 655,15-9-594,-89 51-373,100-63 243,13-7 42,-28 18-205,40-25 168,-148 109-173,156-112 334,8-2-72,-5-1-12,0 1 0,0-1 0,0 0 0,1 0 0,-1 0 0,0-1 0,0 0-13,188-105 474,-189 106-477,86-44 124,24-5-121,-105 47 6,-3 1-1,1-1-1,-1 1 1,1 0 0,0 1 0,-1-1 0,1 1 0,1 0-5,-6 1 1,0 0-1,0 0 0,0 0 1,0 1-1,0-1 0,0 0 1,0 0-1,0 0 0,0 0 1,0 0-1,0 0 0,0 0 1,0 0-1,0 0 0,0 0 0,0 0 1,0 1-1,0-1 0,0 0 1,0 0-1,0 0 0,0 0 1,0 0-1,0 0 0,0 0 1,0 0-1,0 0 0,0 0 0,0 0 1,1 0-1,-1 0 0,0 0 1,0 0-1,0 0 0,0 1 1,0-1-1,0 0 0,0 0 1,0 0-1,0 0 0,0 0 1,0 0-1,0 0 0,1 0 0,-1 0 1,0 0-1,0 0 0,0 0 1,0 0-1,-12 7-39,-10 3 44,14-6 60,0 0 0,1 0 0,-1 0 0,1 1 0,-2 2-65,-30 19-9,-113 61-485,88-48 252,24-14 80,-2 3 132,29-19 37,5-4 8,0 0-1,0 1 1,0 0-1,1 1 1,-4 4-15,40-33 688,-23 17-725,0 1 0,1-1 1,-1 1-1,1 0 0,0 0 0,2 0 37,30-16-363,114-71-10,-90 53 81,-46 28 139,0-1 115,0 1 1,1 1-1,0 1 1,18-6 37,-46 23-67,5-4 50,0 0 0,0 0 0,0-1 0,-1 1 0,-3 1 17,-115 66-189,67-37 177,-3 5-71,4-3-56,-3-3 1,-3 0 138,31-17 6,36-19 13,-4 2-12,10-4 27,26-12 317,171-104-11,-149 87-219,-37 22-102,47-24-4,-24 10-17,35-16-3,-19 17-171,-85 41 104,-1-2 1,-21 10 71,-9 5-9,-50 30-34,73-41-385,-13 11 428,-24 15-58,35-27 40,8-5-11,2 0 1,-1 2 0,-1 2 28,35-22 192,0 1 1,0 0-1,0 0 0,8-2-192,-2 1 7,25-12 11,-1-3 1,14-9-19,-50 28 2,115-68 14,-63 37-92,7 0 76,-20 10 13,76-35 66,-124 64 167,-6 3-256,0-1 0,0-1 0,-1 0 1,-13 6 9,7-4-23,0 1 0,-3 4 23,-28 18-98,-21 9 98,26-17-26,-22 15-330,45-29 258,-31 18-149,-44 30 247,96-58 0,-31 22 339,27-20-87,20-15-73,8-4-39,0 2 0,0 0 0,9-2-140,37-21-148,85-44-65,-125 63 204,1 1-1,1 2 1,0 1 0,5 0 9,-7 2-12,1-1 1,-1-1 0,5-5 11,-18 10-5,11-2-28,-25 12 35,-3 2 2,-6 5 3,-4 1-1,-1 0-1,0 0 1,-1-2 0,1 1 0,-2-2 0,1 1-1,-3-1-5,-45 24 7,-163 95-501,163-90 103,22-13 75,0 2 1,-1 3 315,27-19 23,11-7-18,-1 1 1,1-1 0,0 0-1,-1 1 1,1 0 0,0-1-1,0 1 1,0 0 0,0 0 0,-1 2-6,3-3-8,5-3 296,52-31 72,32-13-274,42-16-100,-68 34 22,103-47 29,-134 60 110,10-5-47,28-14 42,2 4 0,15-2-142,-46 19-3,-40 13 2,-1 0 1,0 0 0,0 0-1,0 0 1,0 0-1,0 0 1,0 0-1,0 0 1,0 0-1,0 0 1,0 1 0,0-1-1,0 0 1,0 0-1,0 0 1,0 0-1,0 0 1,0 0-1,0 0 1,0 0 0,0 1-1,0-1 1,0 0-1,0 0 1,0 0-1,0 0 1,0 0-1,0 0 1,0 0 0,0 0-1,0 1 1,0-1-1,0 0 1,0 0-1,0 0 1,0 0-1,0 0 1,0 0 0,0 0-1,-1 0 1,1 0-1,0 0 1,0 0-1,0 1 1,0-1-1,0 0 1,0 0 0,0 0-1,0 0 1,0 0-1,-1 0 1,1 0-1,0 0 1,0 0-1,0 0 1,0 0 0,0 0-1,0 0 1,0 0-1,-1 0 1,-15 11-36,-2-1 0,1 0 0,-9 2 36,10-4-12,-156 82-478,20-13 135,121-62 342,-209 99-833,165-77 949,68-33-63,-19 9 51,-21 16-91,49-30 56,0-1 1,0 1 0,1 0 0,-1 0-1,0 0 1,1 0 0,-1 1 0,2-1-57,3-1 69,0 0 1,-1 0 0,1-1 0,4-2-70,86-46 280,-29 14-83,36-12-197,-75 37 18,143-63 15,-137 61 14,227-83-73,-182 65 77,-68 28-46,21-8-175,23-4 170,-55 17 95,-3 1-31,-8 8-10,-9 4-67,16-11-9,-1-1 0,0 1 0,1-1 1,-1 0-1,0 0 0,-1-1 1,1 1-1,-1-1 22,-11 5-26,-53 21-73,-64 32-20,-83 43-467,140-67 512,-11 6 60,29-17 10,-35 18 104,58-24-20,6-2-64,19-8 357,28-14 119,24-10-100,5-6-127,22-11-211,92-37-30,-128 57 97,147-51 33,-144 51-134,140-51-4,-143 53-56,-5 2 21,77-24-24,27-1 43,-124 32 6,-1 0 1,1 1 0,0 0 0,6 0-8,-14 1 6,0 0 0,0 1 0,0-1 0,0 0 0,0 0 0,1 0 0,-1 1 0,0-1-1,0 0 1,0 0 0,0 1 0,0-1 0,0 0 0,0 0 0,0 0 0,0 1-1,0-1 1,0 0 0,0 0 0,0 1 0,0-1 0,0 0 0,0 0 0,-1 0-1,1 1 1,0-1 0,0 0 0,0 0 0,0 0 0,0 1 0,0-1 0,-1 0-1,1 0 1,0 0 0,0 1 0,0-1 0,0 0 0,-1 0 0,1 0 0,0 0 0,0 0-6,-6 5 32,0-1-1,0 0 0,0 0 1,-1 0-1,1-1 0,-1 0 1,0 0-1,1-1 0,-1 0 1,-6 1-31,0 1-8,-14 5-45,-1 2-1,-14 8 54,-22 11-287,-89 37 14,121-53 234,-130 52-60,64-24-467,26-10 510,-45 20 825,169-74-377,39-24-347,-34 19 453,17-4-498,-46 20 14,89-35 4,-16 8-329,52-24 23,-136 55 261,0 0 1,14-3 26,-9 4-7,48-14 233,-61 17-106,39-6-8,-46 9-110,-5 2 2,-12 2 17,-14 5 84,17-6 14,0 0-1,0 1 0,1 1 0,0 0 0,-4 2-118,-45 20-275,-60 19-39,27-8-216,19-6 542,-33 10 84,99-38-66,2-1-15,1-1 0,0 0 0,-1 0 1,0 0-1,1 0 0,-1-1 0,-2 0-15,8-1 2,0 0-1,0 0 1,0 0-1,0 1 0,0-1 1,0 0-1,-1 0 0,1 0 1,0 0-1,0 0 0,0 0 1,0 0-1,0 0 1,0 0-1,0 0 0,0 0 1,0 0-1,0 0 0,0 0 1,-1 0-1,1 0 0,0 0 1,0 0-1,0 0 0,0 0 1,0 0-1,0 0 1,0 0-1,0 0 0,0 0 1,0 0-1,-1 0 0,1 0 1,0 0-1,0 0 0,0-1 1,0 1-1,0 0 1,0 0-1,0 0 0,0 0 1,0 0-1,0 0 0,0 0 1,0 0-1,0 0 0,0 0 1,0 0-1,0 0 0,0-1 1,0 1-1,-1 0 1,1 0-1,0 0 0,0 0 1,0 0-1,0 0 0,0 0 1,0 0-1,0 0 0,1-1-1,5-3 118,14-7 3,-9 7-104,19-10 102,57-35 1,-52 28-143,14-7-340,35-14 363,134-56-385,-141 61 308,-53 28 32,-2 1 59,1-2-1,-1 0 1,9-7-14,-31 17 4,0 0 0,0 0 1,0 0-1,0 0 0,0 0 1,0 0-1,0 0 0,0 0 0,0 0 1,1-1-1,-1 1 0,0 0 1,0 0-1,0 0 0,0 0 0,0 0 1,0 0-1,0 0 0,0 0 1,0-1-1,0 1 0,0 0 0,0 0 1,-1 0-1,1 0 0,0 0 1,0 0-1,0 0 0,0 0 0,0 0 1,0-1-1,0 1 0,0 0 1,0 0-1,0 0 0,0 0 0,0 0 1,0 0-1,0 0 0,0 0 1,-1 0-1,1 0 0,0 0 0,0 0 1,0 0-1,0 0 0,0 0 1,0 0-1,0 0 0,0 0 0,-1 0 1,1 0-1,0 0 0,0 0 1,0 0-1,0 0 0,0 0 0,0 0 1,0 0-1,0 0 0,0 0 0,-1 0 1,1 0-1,0 0 0,0 0 1,0 0-1,0 0 0,0 0 0,0 0 1,0 0-5,-14 1 50,0 1 0,1 0 1,-13 4-51,10-3 14,-14 3 65,0 2 0,-18 6-79,12-2 11,-98 31-49,92-28-451,-23 12 489,-15 6-1,61-25 14,-81 28 88,92-33-63,2 0-28,0 0 0,-1-1 0,1 0 0,-1-1-1,0 1 1,1-1 0,-1-1 0,-2 1-10,12-5 1,7-5-12,-5 4-25,0 1 0,1-1 0,0 1 1,0 0-1,5-2 36,148-78-318,-84 45 306,-29 14 14,14-7 13,5 2-15,-11 7 24,-13 8 53,0-3 0,-2-1 0,9-7-77,-33 16 220,-10 4-176,-7 5-33,-6 2-22,-62 22 11,40-12 2,-23 5-2,16-6 4,0 1 0,1 2 0,-9 6-4,18-7-12,0-2 1,-19 5 11,-4 2-69,9 1-254,-6 4 323,-36 16-377,42-23 308,0-1 190,-1-2 0,-7 0-121,38-12 305,19-6-52,-4 3-262,99-60 607,-30 23-632,-12 6-3,0 1-141,14-4 178,34-18-507,-81 42 473,0 0 0,8-1 34,-8 3 38,0 0 1,10-8-39,-22 4 69,-9 6 38,-7 9-103,0-1 1,0 1 0,0 0-1,0 0 1,0 0-1,0 0 1,0 0 0,0-1-1,0 1 1,0 0-1,0 0 1,0 0 0,0 0-1,0 0 1,0-1 0,0 1-1,0 0 1,0 0-1,0 0 1,0 0 0,0 0-1,0-1 1,0 1 0,-1 0-1,1 0 1,0 0-1,0 0 1,0 0 0,0 0-1,0-1 1,0 1 0,0 0-1,-1 0 1,1 0-1,0 0 1,0 0 0,0 0-1,0 0 1,0 0-1,0 0 1,-1 0 0,1 0-1,0 0 1,0 0 0,0 0-1,0 0 1,0 0-1,-1 0-4,0 0 4,0 0-1,0 0 0,-1 0 0,1 0 0,0 0 0,0 1 1,0-1-1,-1 0 0,1 1 0,0-1 0,0 1 0,0 0 1,0-1-1,0 1 0,0 0 0,0-1 0,0 1-3,-14 8 8,6-5-4,1-1 1,-1-1-1,-8 2-4,-2 1 67,0 0-1,-6 3-66,-105 40 115,47-18-145,-19 9-487,-10 12 197,103-47 402,3 0-4,-1-1 0,0 0 0,0 0 0,0-1 0,-2 0-78,5-3 227,9-4-146,11-8-86,-15 12 13,36-25 249,60-29-671,14-2 414,-83 44-284,0-2 1,-1-1 283,43-23-35,65-27 217,-135 66-171,0 0-1,0 0 1,-1 0 0,1 0 0,0 0-1,0 0 1,0 0 0,0 0-1,0 0 1,0 0 0,0 0 0,0 0-1,0-1 1,0 1 0,0 0 0,0 0-1,0 0 1,-1 0 0,1 0 0,0 0-1,0 0 1,0 0 0,0 0 0,0-1-1,0 1 1,0 0 0,0 0 0,0 0-1,0 0 1,0 0 0,0 0-1,0 0 1,0 0 0,0-1 0,0 1-1,0 0 1,1 0 0,-1 0 0,0 0-1,0 0 1,0 0 0,0 0 0,0 0-1,0 0 1,0-1 0,0 1 0,0 0-1,0 0 1,0 0 0,0 0 0,0 0-1,1 0 1,-1 0 0,0 0 0,0 0-1,0 0 1,0 0 0,0 0-1,0 0 1,0 0 0,0 0 0,1 0-1,-1 0 1,0 0 0,0 0-11,-13 0-16,-51 15 77,0 2 0,-28 14-61,19 0-290,-93 37-78,163-68 494,9-4-21,21-14 46,28-15-81,-36 22-85,0 1 0,13-4 15,32-17-60,-36 16-21,164-83-600,-181 93 683,-6 3 5,0 0-1,0-1 0,-1 1 0,1-1 0,-1 0 0,0 0 1,0 0-1,0-1 0,3-2-6,-7 5 4,0 1 0,1 0 0,-1 0 0,0-1 1,1 1-1,-1 0 0,0 0 0,0-1 0,1 1 0,-1 0 0,0 0 1,0-1-1,0 1 0,0 0 0,1-1 0,-1 1 0,0 0 1,0-1-1,0 1 0,0 0 0,0-1 0,0 1 0,0-1 0,0 1 1,0 0-1,0-1 0,0 1 0,0 0 0,0-1 0,0 1 0,0 0 1,-1-1-1,1 1-4,-11-1 357,-18 8-5,28-7-420,-95 24 264,36-7-66,-21 12-130,29-6 22,0-1 2,41-18-151,3 0-109,10-5 57,6-3 166,0 1 0,-1-2 0,1 1 0,4-5 13,21-9-12,-2 4 6,63-31-20,-38 14-40,49-20 156,-104 50-90,-1 1 1,0 0-1,0 0 0,0 0 1,0 0-1,0 0 0,0 0 1,1 0-1,-1 0 1,0 0-1,0 0 0,0 0 1,0 0-1,0 0 0,0 0 1,0 0-1,1-1 0,-1 1 1,0 0-1,0 0 1,0 0-1,0 0 0,0 0 1,0 0-1,0 0 0,0-1 1,0 1-1,0 0 1,0 0-1,0 0 0,0 0 1,0 0-1,0 0 0,0-1 1,0 1-1,0 0 0,0 0 1,0 0-1,0 0 1,0 0-1,0-1 0,0 1 1,0 0-1,0 0 0,0 0 1,0 0-1,0 0 1,0 0-1,0 0 0,0-1 1,-1 1-1,1 0 0,0 0 1,0 0-1,0 0 0,0 0 1,0 0-1,0 0 0,-11-3 11,-8 4 1,-10 4-10,-5 4 24,1 1-1,-27 13-25,13-3 5,-6 0-23,29-12-3,0 1-1,-14 8 22,74-27 81,-23 7-109,-1 0 0,1-1 0,9-4 28,102-49-393,-73 38-36,40-12 193,-89 31 303,-15 1 47,-1 1 0,1 1 0,0 0 1,-1 1-1,1 0 0,0 1-114,-3 1 41,-1 1 20,0 0-1,1 1 1,-14 9-61,4-3 111,-30 15-45,51-26-90,8-2 27,9-1 10,-2-3-38,-1 1 0,1-2 0,-1 1 0,1-2 25,23-11-10,22-7-711,43-12 721,-77 29-3,-13 3 1,31-15 1,-36 17 5,17-8 74,-20 8-74,1 1 0,0 0 0,-1-1 0,1 1 0,0 0 0,-1-1 0,1 1 0,0-1-1,-1 1 1,1-1 0,-1 1 0,1-1 0,-1 1 0,1-1 0,-1 0 0,0 1 0,1-1 0,-1 0 0,1 1 0,-1-1-4,-1 1 2,1-1 0,-1 1 0,0 0 0,0 0 1,1 0-1,-1 0 0,0-1 0,1 1 0,-1 0 0,0 1 0,0-1 1,1 0-1,-1 0 0,0 0 0,0 0 0,1 0 0,-1 1 0,0-1 1,1 0-1,-1 1 0,0-1-2,-13 5 28,-71 21 333,55-18-290,0 1 0,1 1-1,0 2-70,22-9 17,-35 19-2,12-5-39,91-54-216,40-5-535,47-37 821,-144 75 442,-8 2-210,-8 1-83,-6 4-235,2 1 0,-1 0 0,0 1 0,1 1 0,0 0 0,0 1 0,-12 8 40,9-6-39,0 0 0,-1-2-1,0-1 1,-15 3 39,-2 1-327,33-9 320,0 0 0,0 1 0,0-1 0,0 1 0,0-1 0,0 1 0,1 0 0,-1 1 0,1-1 0,0 1 0,-1-1 0,1 1 0,0 0 0,0 0 0,1 1 0,-1-1 0,1 0 0,0 1 0,0 0 7,2-4 0,0 1 0,0-1 0,0 1 0,1-1-1,-1 1 1,0-1 0,1 0 0,-1 1 0,0-1 0,1 1-1,-1-1 1,1 0 0,-1 1 0,1-1 0,-1 0 0,0 1-1,1-1 1,-1 0 0,1 0 0,-1 1 0,1-1 0,0 0-1,-1 0 1,1 0 0,-1 0 0,1 0 0,15 5-3,-10-5 4,-1-1 0,0 1 0,0-1-1,1 0 1,-1 0 0,0-1 0,0 0-1,0 0 1,3-1-1,11-4 4,33-10 289,0 3-1,32-3-292,-65 14-78,0-1 0,-1 0 0,0-2 0,7-2 78,-21 6-14,-1 0 0,0 0 0,0 0-1,0 0 1,0-1 0,-1 1-1,2-2 15,-4 4 8,1-1-1,0 1 0,0-1 0,-1 0 0,1 0 1,0 1-1,-1-1 0,1 0 0,-1 0 0,1 0 1,-1 0-1,1 0 0,-1 1 0,0-1 0,1 0 1,-1 0-1,0 0 0,0 0 0,0 0 0,1 0 0,-1 0 1,0 0-1,-1 0 0,1 0 0,0 0 0,0 0 1,0 0-1,-1-1-7,1 2 12,-1-1 0,0 0-1,0 1 1,0-1 0,0 0 0,0 1 0,0-1 0,-1 1 0,1 0 0,0-1 0,0 1 0,0 0-1,0-1 1,0 1 0,-1 0 0,1 0 0,0 0 0,0 0 0,0 0 0,-1 1 0,1-1-12,-26 4 162,24-3-175,0 0 1,0 0-1,0 0 1,0 0-1,0 0 0,0 1 1,0-1-1,-1 2 13,-9 4-27,0 0 0,-1 0 0,-6 1 27,-15 3 29,19-6-9,-1 1 0,1 0-1,-14 8-19,29-14-1,-13 9-261,14-9 260,0 0 0,0 0-1,-1 0 1,1 0-1,0 0 1,0 0 0,0 0-1,0 0 1,0 0 0,0 0-1,0 0 1,0 0-1,0 1 1,0-1 0,0 0-1,0 0 1,0 0 0,0 0-1,0 0 1,0 0-1,0 0 1,0 0 0,0 0-1,0 1 1,0-1 0,0 0-1,0 0 1,0 0-1,0 0 1,0 0 0,0 0-1,0 0 1,0 0 0,0 0-1,0 0 1,0 1-1,0-1 1,0 0 0,0 0-1,1 0 1,-1 0 0,0 0-1,0 0 1,0 0-1,0 0 1,0 0 0,0 0-1,0 0 1,0 0 0,0 0-1,0 0 1,0 0-1,1 0 1,-1 0 0,0 0-1,0 0 1,0 0 0,0 0-1,0 0 1,0 0-1,0 0 1,0 0 0,0 0-1,1 0 1,-1 0 0,0 0-1,0 0 1,0 0-1,0 0 1,0 0 2,25-2-75,25-8 75,-5-3-91,0-2 1,-2-2-1,0-2 0,5-4 91,-9 4 877,-40 19-861,0-1 1,0 1-1,1-1 1,-1 1-1,0-1 1,0 1-1,0 0 1,0 0-1,0-1 1,0 1-1,0 0 1,0 0-1,0 0 0,-1 0-16,-22 3 88,0 1 0,0 1-1,1 1 1,0 1-1,0 1 1,0 1 0,-5 4-88,-61 22 53,96-36-343,-5 1 274,1-1 0,-1 1 1,1 0-1,0-1 0,-1 0 0,1 1 0,-1-1 0,2-1 16,47-23-104,-11 5 100,1 2 1,33-9 3,-66 24 271,-19 4-368,-20 5 84,17-2-20,1 1-1,0 0 0,0 1 0,0 0 0,1 1 0,0 0 0,0 1 0,0 1 0,1 0 0,1 0 0,-3 4 34,13-12-104,11-1 25,3-3 107,0-1 0,0-1 0,0-1 0,-1 1 0,1-2-1,1-2-27,49-21 115,6 7-194,-135 35 239,35-2-190,0 2 0,0 0 1,-4 5 29,-34 15-291,58-29 284,-4 4-1,36-8 272,10-7-225,-1-1-1,1-2 0,17-9-38,-11 4-655,37-9 655,-96 39 440,-13 6-427,-2-2-1,0-2 1,-20 5-13,45-16-1,-19 6 0,24-7 1,-21 12-29,75-28 80,-3-2-671,39-6 620,-30 8 160,-87 21-94,0 2 0,1 1-1,0 1 1,0 2 0,-14 10-66,13-6 548,28-14-501,8-3-41,5-2-20,2-1-4,4-2-43,19-14 23,-29 14 37,25-11-91,0 0 0,1 2 0,0 2 0,1 1 0,0 1 0,23-3 92,-41 9 104,-22 3 123,-20 3 110,2 2-342,1 0-1,-1 2 1,2 0-1,-1 2 1,1 1-1,-17 11 6,31-15-82,0-1 1,-1 0-1,1-1 0,-1 0 0,0-1 0,-10 2 82,35-10 8,0 0-1,-1-1 0,0-1 0,0 0 0,0-1 0,7-6-7,-3 3 10,0 0 0,1 2 0,0 0 0,6-2-10,2 3 7,-15 5-32,-1-1 1,1 0-1,-1-1 0,0 0 25,-3-1 139,-14 2-52,-10 4-50,-14 4 389,-9 2-551,1 1 0,-29 11 125,38-6-112,46-19 54,0 0 0,1 1-1,-1 1 1,7-1 58,10-4-25,-7 0 124,0-1 0,-1-1 0,0-2 0,20-13-99,-43 25-80,-5 2 106,-1 0 0,1 1 0,-1-1 0,1 1 0,0 0 0,0 0 0,0 0 0,0 1 0,0 0-26,-7 3 162,-10 5-315,0-1 0,-1-1-1,-7 2 154,-37 8-437,98-25 396,-22 5 26,-1-1 0,1 0 1,-1 0-1,0-1 0,4-2 15,2-1 98,0 0 0,-1-2-1,5-3-97,-6 4 100,0 0 1,0 1-1,13-5-100,-49 26 104,-1 1-8,-53 17-197,17-9-173,59-24 49,17-1 221,0-1 0,0-1 0,0 0-1,14-6 5,-17 5-34,8-2-7,1-1 0,-2-2 0,1 0 0,-1-1 0,3-3 41,-39 22 139,-2 1-56,-1 0 0,0-1 0,-18 5-83,16-8 63,-35 12 86,126-29-916,-12-2 934,-36 8-167,-19 4 82,-15 4 194,-6 1-115,-1 0-125,0 0 0,0 2 0,1 0 0,0 1-1,-2 2-35,35-13 12,55-15-538,-19 5 750,-80 21 63,1 0 0,-14 7-287,32-11-3,1 1 1,0 1-1,1-1 1,-1 1-1,1 1 0,0-1 1,0 2-1,0-1 0,-4 6 3,11-11-4,1-1 0,0 0-1,0 0 1,-1 0 0,1 0-1,0 0 1,0 0 0,0 0-1,-1 1 1,1-1 0,0 0-1,0 0 1,0 0 0,0 1-1,-1-1 1,1 0-1,0 0 1,0 0 0,0 1-1,0-1 1,0 0 0,0 0-1,0 1 1,0-1 0,0 0-1,-1 0 1,1 1 0,0-1-1,0 0 1,0 0-1,0 1 1,0-1 0,1 0-1,-1 0 1,0 1 0,0-1-1,0 0 1,0 0 0,0 0-1,0 1 1,0-1 0,0 0-1,0 0 1,1 1 0,-1-1-1,0 0 1,0 0-1,0 0 1,0 0 0,1 1 4,16-2-45,19-8 74,-36 9-38,17-6-42,-1 0 1,7-5 50,8-3-149,69-21 489,-185 67-193,49-15-212,-37 11 65,-42 13 248,150-50-253,1-1-125,-1-1 1,0-2-1,23-12 130,37-13-32,-113 46 28,0 0 0,-9 8 4,12-7-3,-1 0-1,-1-1 0,1-1 1,-9 2 3,-16 1-47,-31 11-19,65-18 48,-1 0-1,1 1 1,-1-1-1,1 2 0,0-1 1,1 1-1,-6 5 19,18-15 23,0 1-1,1 0 1,-1 0-1,1 1 0,0 0 1,0 0-1,0 0 1,2 1-23,73-19-312,-44 11 387,-23 6-29,-1 0 0,0-1 0,-1-1-1,1-1 1,-1 1 0,0-2 0,5-5-46,-5 7-12,-12 5 5,-6 3 4,3-2 2,-69 29 140,22-14-126,-83 32-269,9-5-2,94-31 248,0 0-1,-15 10 11,-10 4-9,20-11 14,-3 1 70,-29 17-75,117-59 480,-38 19-307,0 1 0,1 0 0,9-2-173,26-12-7,59-28-42,-79 36-126,0 2 0,21-6 175,-1 2-113,97-28-649,-136 44 901,-10-1-139,0 1 1,0-1 0,0 0 0,0 0-1,0 0 1,0 0 0,0 1 0,0-1 0,0 0-1,0 0 1,0 0 0,0 1 0,0-1 0,0 0-1,0 0 1,-1 0 0,1 0 0,0 1 0,0-1-1,0 0 1,0 0 0,0 0 0,0 0 0,-1 0-1,1 0 1,0 1 0,0-1 0,0 0 0,0 0-1,-1 0 1,1 0 0,0 0 0,0 0-1,0 0 1,-1 0 0,1 0 0,0 0 0,0 0-1,0 0 1,-1 0 0,1 0 0,0 0-1,-146 51 352,35-11-252,84-30-279,0 1 0,-11 8 179,-37 16-38,66-31 37,-55 22-104,-46 11 105,196-91 232,-74 47-216,52-29-256,-3 5 216,0 2 24,0 2 0,79-28 15,-138 54-22,-39 14-15,26-11 20,-21 8-70,-8 7 12,-14 7 48,-120 48-40,114-44-54,-18 12 180,90-50 151,-11 8-218,0 1 0,1-1 0,-1 1 0,0-1 0,1 1 0,-1 0 0,1-1 1,0 1-1,-1 0 0,1 0 0,0 0 0,0 0-7,177-88 256,-157 79-245,0 0-1,13-4-10,35-15-93,35-25-213,-95 49 232,-3 3 118,-1-1-1,1 0 1,-1-1-1,1 0 1,-1 0-1,2-2-43,-13 10 6,-1-2 0,1 1 0,0 0 0,-1-1-1,-2 0-5,1 1 8,-39 17 79,-3 0-78,-127 54-222,119-50 196,1-2 74,-12 1-57,68-23 2,0 0 1,0 0-1,0 0 0,0 0 0,0 0 0,0 0 1,0 0-1,0 0 0,0 0 0,0-1 0,0 1 1,0 0-1,0 0 0,0 0 0,0 0 0,0 0 1,0 0-1,0 0 0,0 0 0,0 0 0,0 0 1,0 0-1,0 0 0,0 0 0,0 0 0,0 0 1,0 0-1,0 0 0,0 0 0,0 0 0,0 0 1,0 0-1,0 0 0,0 0 0,0 0 1,0 0-1,0 0 0,0 0 0,0 0 0,-1 0-2,8-5 235,9-5 6,19-9-312,140-79-370,-79 46 426,-80 45 32,-13 6 3,1-1 0,0 0 0,-1 0 0,1 0 0,-1 0 0,1-1 0,-1 1-1,1-2-19,-4 4 9,0 0 0,0 0 0,0 0 0,1 0 0,-1 0 0,0 0 0,0 0-1,0-1 1,0 1 0,0 0 0,0 0 0,0 0 0,0 0 0,0 0 0,0 0-1,0 0 1,0 0 0,0-1 0,0 1 0,0 0 0,0 0 0,0 0 0,0 0-1,0 0 1,0 0 0,0 0 0,0 0 0,0-1 0,0 1 0,0 0 0,0 0-1,0 0 1,0 0 0,0 0 0,0 0 0,0 0 0,0 0 0,-1 0 0,1 0-1,0-1 1,0 1 0,0 0 0,0 0 0,0 0 0,0 0 0,0 0-1,0 0 1,0 0 0,0 0 0,-1 0 0,1 0 0,0 0 0,0 0 0,0 0-1,0 0 1,0 0 0,0 0 0,0 0-9,-13-1 235,-23 6-183,6 4-60,-12 6 8,-87 38-155,104-44 123,15-6-6,0 0 1,1 1-1,-1 0 1,1 0-1,-6 5 38,46-13 369,7-7-415,0-1 0,-1-2 0,5-4 46,-20 8-206,0 1 0,6-1 206,1 0-20,34-14 464,-87 32-186,1 1 1,0 1 0,0 1-1,-5 4-258,7-4-29,-43 20-17,-16 9 165,30-9-217,40-25 64,-10 5-92,0 2-1,-10 8 127,30-21-3,0 0 0,0 0-1,0 1 1,0-1 0,0 0 0,0 0-1,0 0 1,0 0 0,0 0 0,0 0-1,0 1 1,0-1 0,0 0 0,0 0-1,0 0 1,0 0 0,0 0 0,0 0-1,0 1 1,0-1 0,0 0 0,0 0-1,1 0 1,-1 0 0,0 0 0,0 0-1,0 0 1,0 1 0,0-1 0,0 0-1,0 0 1,0 0 0,0 0 0,1 0-1,-1 0 1,0 0 0,0 0 0,0 0-1,0 0 1,0 0 0,0 0 0,1 0 0,-1 0-1,0 0 1,0 0 0,0 0 0,0 0-1,0 0 1,0 0 0,1 0 0,-1 0-1,0 0 4,12 1 278,28-9-184,-1-2-1,0-2 0,14-8-93,-9 1 0,55-20-125,-96 38 192,-15 10-17,-66 38 306,-26 7-356,77-40 6,-35 22-12,-50 38 6,85-57-39,-1-1 0,-2 0 39,6-4-175,1 1 0,0 1-1,-3 4 176,-76 54-82,100-71 50,0 1 10,0-1 0,0 0 0,-1 1 1,1-1-1,0 1 0,1 0 0,-1 0 1,0 0-1,-1 1 22,18-5 660,2-3-618,1-1 1,-1 0-1,-1-2 1,1 0-1,-1-1 1,-1 0-1,12-10-42,5-1 2,24-13-2,-21 13 10,12-9-10,15-7-23,-50 30 18,0 0 0,-1 0 0,1-1 1,-2-1-1,1 0 0,-1 0 0,0-1 0,-1 0 0,3-4 5,-23 21 77,1-2 0,-1 1 0,-11 3-77,-56 33 197,-35 28-325,-15 10-118,60-31-70,-1 5 316,0-9-106,67-44 37,9-4 76,9-5 19,17-14 226,164-122 72,-39 22-414,-107 81 48,3-3 34,-32 26 16,1 1-1,21-11-7,-43 27 441,-7 3-223,-17 11-706,-58 45-226,-18 16 405,47-35-218,1-1 29,-1 5 498,-7 7-352,3 2 0,-13 20 352,68-69 149,8-8-88,9-6-49,-16 10-10,38-32 18,5-7-18,79-64-296,-13 11 6,-37 30 308,-15 14-18,-43 36 14,1 0 98,0 1 0,0 0 0,1 1 0,0 0 0,4 0-114,-51 29 376,1 2 1,-12 11-377,-98 83-145,26-19 10,42-31-398,53-49 495,-26 28-2,22-19-22,2 0 0,-16 24 62,49-59 447,13-13-400,68-63 105,7-5 58,2 4 445,-36 34-728,-50 40 61,93-78-87,-1-9 99,-98 92 31,-37 41-9,-42 37-23,34-38 9,-8 6-8,-21 16-191,-47 47 5,42-35 86,51-49 88,7-7-96,1 0 0,1 0 0,-3 5 108,-18 22-268,4 0 216,11-15 40,11-16 51,8-12 167,31-36-123,1 2 0,2 2 0,12-9-83,-25 24 8,124-111 324,-110 97-59,2-3-359,2 2 1,30-19 85,-71 56 100,-5 4-62,-12 11-25,8-8 8,-74 68-199,-21 18-42,80-71 162,-86 93-73,39-40-516,7-7 273,-16 17 675,105-107 782,48-51-723,19-23-290,-18 22 17,-8 9-76,-32 30-8,63-55-6,-85 79 4,9-9 10,2 2-1,14-9-10,-76 55-387,1 2-1,2 2 0,-20 22 388,23-21-175,-27 24-108,-8 15 283,43-46-131,-164 177-708,170-184 806,14-13 122,16-18 296,54-57-17,24-17-395,0-5 21,-21 20-1,117-110 56,-137 138-44,-33 29-3,-12 10 2,1 0 0,0 0 0,0 1 0,0 0 0,0 0 0,1 0-4,-7 4 0,0 0-1,0 0 1,0 0 0,0 0 0,0 0 0,0 0 0,0 0-1,0 0 1,0 0 0,0 0 0,0 0 0,0 0 0,0 0-1,0 0 1,0 0 0,0 0 0,0 0 0,0 0-1,0 0 1,0 1 0,0-1 0,0 0 0,0 0 0,0 0-1,0 0 1,0 0 0,0 0 0,0 0 0,0 0-1,0 0 1,0 0 0,0 0 0,0 0 0,0 0 0,0 0-1,0 0 1,0 0 0,0 0 0,0 0 0,0 0 0,0 0-1,0 0 1,-7 9-162,-13 10-34,-22 18 170,-45 47 4,75-73 11,-178 183-373,139-141 384,-20 14 0,-11 23 0,69-77 7,1 1 1,0 0 0,-4 8-8,3-5 14,0-1-1,-6 6-13,65-78 1163,-14 24-1128,14-23-35,-19 23 18,1 1-1,5-2-17,61-63 264,-56 54-152,3 2-1,8-4-111,-1 2-17,2-6 17,-41 40-6,92-80-119,-87 75 121,-10 11 6,-1-1-1,0 0 1,0 0 0,0 0 0,-1 0 0,3-3-2,-12 19 228,3-6-231,0 0-1,-1 1 1,1-2-1,-6 6 4,-77 75-61,18-19-51,2 1-335,-251 272-317,265-283 1279,96-104 152,-11 12-335,16-16-266,71-73-63,-95 97 10,104-104-7,-103 105-58,-23 22 57,238-218-46,-240 221 41,0 0 1,0 0-1,0 0 0,0 0 1,0 0-1,0 0 1,0 0-1,0 0 0,0 0 1,0 0-1,0 0 1,0 0-1,0 0 0,0 0 1,0 0-1,0 0 1,0 0-1,0 0 1,0 0-1,0 0 0,0 0 1,0 0-1,0 1 1,0-1-1,0 0 0,0 0 1,0 0-1,0 0 1,0 0-1,0 0 0,0 0 1,0 0-1,1 0 1,-1 0-1,0 0 0,0 0 1,0 0-1,0 0 1,0 0-1,0 0 1,0-1-1,0 1 0,0 0 0,-4 7 3,-4 6-7,-8 6-10,0-1 0,-6 4 14,-12 12-152,-61 61-7,64-64 41,-25 34 118,-8 11-229,-102 110-419,116-126 592,42-51 58,-1 1 32,1-1 1,1 1 0,-5 9-35,11-17 332,4-3-86,11-10 36,10-12-193,86-89 120,-60 60-29,16-16-144,68-71-50,-110 114-58,-7 9 76,43-45-182,3 3 0,45-30 178,-96 82-121,-28 23 82,-56 56 29,-19 19-22,55-54-43,-11 16 75,-22 25-131,-106 112-211,120-129 388,34-36 1,-30 35 562,89-102-25,30-36-640,-9 5 73,17-18 46,39-31-27,-92 96-170,35-38 1,10-11 106,46-40 114,-67 68-67,-46 45-22,-1 1 0,0 0 0,0-1 0,1 1 0,-1-1 0,0 1 0,0 0-1,1 0 1,-1-1 0,0 1 0,1 0 0,-1-1 0,1 1 0,-1 0 0,0 0 0,1 0 0,-1 0 0,1-1 0,-1 1 0,0 0-1,1 0 1,-1 0 0,1 0 0,-1 0 0,1 0 2,-8 11-61,-52 44 37,-25 33 8,-68 65-776,-30 32 466,164-166 328,-25 28 274,41-44-243,-28 33 432,-12 23-465,52-78 119,-8 14-50,0 0-1,1 0 1,0 0-1,0 1 1,3-4-69,55-70 336,-9 12-315,27-31-106,33-27-3,-37 43 28,-4 6-80,28-28-42,-96 101 172,3-4-49,-39 38 20,-55 56-57,-9 10-52,-53 51-664,-36 51 764,165-175 343,22-26-181,-1 1-110,0 0 0,0 0-1,0 0 1,0-1 0,0 1-1,0 0 1,0 0 0,0 0-1,0 0 1,0 0 0,0 0-1,0 0 1,0 0 0,0 0-1,0 0 1,0 0-1,0 0 1,0 0 0,0 0-1,0 0 1,0 0 0,0 0-1,0 0 1,0 0 0,0-1-1,0 1 1,0 0 0,0 0-1,0 0 1,0 0-1,0 0 1,-1 0 0,1 0-1,0 0 1,0 0 0,0 0-1,0 0 1,0 0 0,0 0-1,0 0 1,0 0 0,0 0-1,0 0 1,0 0 0,0 0-1,0 0 1,0 0-1,0 0 1,0 0 0,0 0-1,-1 0 1,1 0 0,0 0-1,0 0 1,0 0 0,0 0-4,16-26 106,-1 4-103,0 0 0,2 2-1,3-2-2,68-78 19,-46 55 96,19-15-115,-10 11 26,148-143-16,-176 171-32,-28 34-178,2-7 188,-14 18 12,-43 50-25,-66 71-444,75-84 381,-11 15 72,-49 66 176,93-119-55,1-1 85,0-1 0,-15 12-190,35-35 236,27-26 217,-29 27-453,33-33 42,16-22-42,39-50 25,-34 40-266,40-35 241,116-111-32,-185 187-19,-29 34 44,-4 4-3,-2 0 0,0 0 0,-1-1-1,0 0 1,-6 4 10,4-2-14,-31 30-62,26-28 65,-45 43 3,-58 65-18,99-100-106,-41 50-12,-69 80-168,99-122 418,70-78 437,94-117 140,56-48-1162,-157 176 406,65-70-223,-63 68 138,-26 28 225,0 1 0,0 0-1,1 0 1,0 1 0,0-1-1,1 2 1,8-6-67,-23 16 48,0 1 0,0 0 0,1 1 0,-1-1 0,1 1-1,-1 2-47,-21 22-320,-77 79-356,2-2 302,38-41-221,3 3 595,-11 12-114,36-37 52,28-33 76,0-1-1,0 0 1,-1 0-1,-1-1 0,1 0 1,-2-1-1,-4 4-13,28-31 1125,52-64-1157,-24 33 46,16-18-12,67-66-12,-100 109-42,97-99-18,-70 75-29,-35 34 85,37-31 69,-15 15 21,-36 29-48,-4 4 4,-40 42-26,1-3-6,-57 65-6,3 2-47,37-39-328,-110 130 197,117-137 800,25-31-116,5-6-398,14-17-118,12-15 192,-1 1 134,13-17 77,11-15-310,53-62-99,-51 64-214,21-17 236,19-20 2,-13 9 5,12-12-4,-54 60-9,28-30-70,36-29 76,-66 63-40,-3 2 22,0 0 0,1 1 1,1 0-1,-1 1 0,1 1 1,5-3 17,-17 10 0,1 0 0,-1-1-1,0 1 1,0 0 0,0 0 0,0 0 0,0 0 0,0 0 0,0 0 0,0 0 0,1 0 0,-1-1-1,0 1 1,0 0 0,0 0 0,0 0 0,0 0 0,1 0 0,-1 0 0,0 0 0,0 0 0,0 0-1,0 0 1,0 0 0,1 0 0,-1 0 0,0 0 0,0 0 0,0 0 0,0 0 0,0 0 0,1 0-1,-1 0 1,0 0 0,0 0 0,0 0 0,0 0 0,0 1 0,1-1 0,-1 0 0,0 0 0,0 0-1,0 0 1,0 0 0,0 0 0,0 0 0,0 1 0,0-1 0,1 0 0,-1 0 0,0 0-1,0 0 1,-1 2 1,1-1-1,0 0 0,-1 1 0,1-1 0,-1 0 0,0 0 1,1 1-1,-1-1 0,0 0 0,0 0 0,0 0 0,0 0 1,0 0-1,0 0 0,0 0 0,0 0 0,-1 0 0,-17 17 7,-12 17 5,-17 16-10,-60 67 6,46-49-192,-23 36 184,53-63-184,-28 35 82,-27 26 102,74-89 0,3-3-14,8-9 190,5-4 218,41-45-339,-2-1 0,13-21-55,-19 23 27,19-20 139,42-38-166,-94 102-5,184-183 129,-135 139-104,-33 29-19,-8 6 2,1 2 0,0-1 0,1 1-3,-10 7 10,-12 13-6,-56 55-34,-23 19-48,75-72-60,-35 33-334,-40 50 472,-19 29-34,45-51 114,10-13 282,47-54-178,1-2-42,0 1 0,0-1 1,-1 0-1,0 0 0,0 0 0,0-1 1,-5 4-143,12-14 194,5-5-112,25-33 78,30-32-11,-29 36 97,5-1-246,14-16-37,44-51-7,-50 60 10,-30 33 28,38-36-22,19-22-189,-98 101 100,-25 15 128,16-13 1,-1-2 1,-5 1-13,19-17 70,21-11-68,-1-1 0,1 0 0,-1 1 0,1-1 0,-1 0 1,0 0-1,1 0 0,-1 1 0,0-1 0,1 0 0,-1 0 0,0 0 0,1 0 0,-1 0 0,1 0 0,-1 0 0,0 0 0,1 0 0,-1-1 0,0 1 0,1 0 0,-1 0 0,0-1 0,1 1 0,-1 0-2,1-2 9,-1 0 0,1 0 0,0 0-1,0 0 1,0 0 0,0 0 0,0 0 0,1 0-1,-1 0 1,1 0 0,-1 0 0,1 1 0,0-1 0,0-1-9,0 1 23,5-15-42,1 0-1,0 1 1,1-1 0,1 2 0,4-5 19,12-18 22,-9 9 14,-15 28-34,-2 0 3,0 1 1,1-1 0,-1 1-1,0 0 1,1-1 0,-1 1-1,0 0 1,1 0-1,-1-1 1,0 1 0,1 0-1,-1 0 1,0 0 0,0 0-1,1 0 1,-1 0 0,0 0-1,0 0 1,1 0-1,-1 0 1,0 1 0,1-1-6,-5 1-32,1 0 0,0 1 1,0-1-1,0 1 0,0 0 0,0 0 1,1 0-1,-1 1 0,1-1 0,-3 3 32,-3 3-44,1 1 0,0 1 0,-1 1 44,1 0 70,9-12-74,0-1 0,0 1 0,0 0 0,0-1 0,0 1 1,0-1-1,0 0 0,-1 1 0,1-1 0,0-1 4,4-8 91,7-2-77,1 0-1,0 1 1,4-2-14,31-31-607,-48 45 599,0 0-1,0-1 1,0 1-1,1 0 1,-1-1-1,0 1 0,0 0 1,1-1-1,-1 1 1,0 0-1,1-1 1,-1 1-1,0 0 1,1 0-1,-1-1 0,0 1 1,1 0-1,-1 0 1,1 0-1,-1 0 1,1-1-1,-1 1 0,0 0 1,1 0-1,-1 0 1,1 0-1,-1 0 1,0 0-1,1 0 1,-1 0-1,1 0 0,-1 1 1,1-1-1,-1 0 1,0 0-1,1 0 1,-1 0-1,1 0 0,-1 1 1,0-1-1,1 0 1,-1 0-1,0 1 1,1-1-1,-1 0 1,0 1-1,0-1 0,1 0 1,-1 1-1,0-1 1,0 1 8,10 26 510,-4-9-473,-5-17-23,-1 0-1,1 0 1,-1 0-1,1-1 1,-1 1-1,1 0 1,0-1-1,-1 1 1,1 0 0,0-1-1,-1 1 1,1-1-1,0 1 1,0-1-1,0 1 1,-1-1-1,1 0 1,0 1-1,0-1 1,0 0 0,0 0-1,0 1 1,0-1-14,2-1 35,0 1 1,-1-1 0,1 0-1,-1 1 1,1-1 0,-1 0-1,0-1 1,1 1-36,-2 1 0,-1 0 2,0 0-1,0 0 0,0 0 1,0 0-1,0 0 1,0 0-1,-1 0 0,1 0 1,0 0-1,0 0 0,0 0 1,0 0-1,0 0 0,0 0 1,0 0-1,0 0 0,0 0 1,0 0-1,0 0 1,0 0-1,0 1 0,0-1 1,0 0-1,0 0 0,0 0 1,0 0-1,0 0 0,1 0 1,-1 0-1,0 0 0,0 0 1,0 0-1,0 0 1,0 0-1,0 0 0,0 0 1,0 0-1,0 0 0,0 0 1,0 0-1,0 0 0,0 0 1,0 0-1,0 0 0,0 0 1,0 0-1,0 0 1,0 0-1,0 0 0,0 0 1,0 0-1,0 0 0,0 0 1,1 0-1,-1 0 0,0 0 1,0 0-1,0 0 0,0 0 1,0 0-1,0 0-1,-4 6 182,0-4-1,4-11-101,2-3-55,-1-1 1,0 1 0,-1-1 0,-1 1 0,0-1-1,-2-9-25,-8 52-985,5-1 796,5-21 190,1 0 1,-1 0 0,1 0-1,1 1 1,0-1 0,0 0-1,1 0 1,1 5-2,-2-7 286,0-1-217,0-1 0,0 0 0,1 1 0,0-1 0,-1 0 0,1 0 0,0 0 0,1 0 0,0 0-69,-3-4-1,0 0 1,0 1-1,1-1 1,-1 0-1,0 0 1,1 0-1,-1 0 1,0 0-1,1 0 1,-1 0 0,0 0-1,1 0 1,-1 0-1,0 0 1,1 0-1,-1 0 1,0 0-1,1 0 1,-1 0-1,0 0 1,1 0-1,-1 0 1,0 0-1,0 0 1,1-1 0,-1 1-1,0 0 1,1 0-1,-1 0 1,0-1-1,0 1 1,1 0-1,-1 0 1,0-1-1,0 1 1,0 0-1,0 0 1,1-1-1,-1 1 1,0 0-1,0-1 1,0 1 0,8-13 636,20-62-795,-23 86 20,12 88-1950,-16-88-5019,-1 1 4969,0-1 1065,1 17-3379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9:08.565"/>
    </inkml:context>
    <inkml:brush xml:id="br0">
      <inkml:brushProperty name="width" value="0.05292" units="cm"/>
      <inkml:brushProperty name="height" value="0.05292" units="cm"/>
      <inkml:brushProperty name="color" value="#ED7D31"/>
    </inkml:brush>
  </inkml:definitions>
  <inkml:trace contextRef="#ctx0" brushRef="#br0">29 611 904,'4'2'2881,"-8"-1"764,3-1-3494,1 0 556,0 0 65,0 0-304,11 2 1356,-9-1-1687,0 0 1,-1 1-1,1 0 0,0-1 1,-1 1-1,1 0 1,-1 0-1,1 0 0,-1 0 1,0 0-1,0 0 1,0 0-1,0 0 1,0 1-1,0-1 0,-1 0 1,1 1-1,-1-1 1,0 1-138,1 3 209,0-1 1,-1 0 0,0 1-1,0-1 1,0 1 0,-1-1-1,0 3-209,-2 0 222,2 0-1,-1 1 1,1-1-1,0 0 1,1 1-1,0-1 1,0 1-1,1-1 0,1 8-221,19 40 796,-19-53-761,0 1-1,1 0 1,-1-1-1,1 0 1,0 1-1,0-1 1,0 0-1,0-1 1,0 1-1,1 0 0,2 1-34,9 5 205,1-1-1,9 4-204,34 19 1130,-56-30-1161,0 1-1,0 0 1,0 0 0,-1 0 0,1 1 0,-1-1 0,0 0 0,1 1 0,-1 0 0,0 0 31,19 18 244,-18-19-231,1-1-1,-1 1 1,1 0-1,-1-1 1,1 0-1,0 0 1,0 0-1,-1 0 1,1-1 0,0 0-1,0 1 1,2-2-13,7 1 60,0-2 0,0 1 0,2-2-60,9-3 100,0 0 0,0-1 0,-1-2 0,0 0 0,2-3-100,-10 5-23,36-19 52,-51 26-19,1 0 0,-1 0 0,0 0 0,0-1 0,0 1 0,0 0 0,0 0-1,0 0 1,0 0 0,0-1 0,0 1 0,0 0 0,0 0 0,0 0 0,0-1-1,0 1 1,0 0 0,0 0 0,0 0 0,0-1 0,0 1 0,0 0 0,0 0-1,0 0 1,0-1 0,0 1 0,0 0 0,0 0 0,0 0 0,0 0 0,0-1 0,0 1-1,-1 0 1,1 0 0,0 0 0,0 0 0,0 0 0,0-1 0,-1 1 0,1 0-1,0 0 1,0 0 0,0 0 0,0 0 0,-1 0 0,1 0 0,0 0 0,0 0 0,0 0-11,-11-6 131,-2 2-147,1 0 1,-1 1 0,0 1 0,0 0-1,0 0 1,0 2 0,-3 0 16,-18 2-111,0 1 0,-14 4 111,16 0-212,17-4 76,12-3 91,4 0 28,15-3-16,-1-2 1,0 0-1,-1 0 0,1-2 0,-1 0 0,-1 0 0,1-1 0,-1-1 0,2-2 33,-13 10 36,0 0-1,-1 0 0,1-1 0,-1 1 0,1 0 0,-1 0 0,0-1 0,1 1 1,-1-1-1,0 1 0,0-1 0,1-1-35,-2 3 2,0 0 0,0-1-1,0 1 1,0 0 0,0 0 0,0-1 0,0 1-1,0 0 1,0 0 0,0-1 0,0 1 0,0 0-1,0-1 1,-1 1 0,1 0 0,0 0 0,0 0-1,0-1 1,0 1 0,0 0 0,0 0 0,-1-1-1,1 1 1,0 0 0,0 0 0,0 0 0,-1 0-1,1-1 1,0 1 0,0 0-2,-16-4 36,-16 1-355,-1 2 0,-20 2 319,0 2-32,37 0 0,-4 0-197,14-2-194,18-1 251,14-3 325,0-1 0,17-5-153,-23 4-11,-15 5 10,-1-1 0,0 0 1,1 0-1,-1-1 0,0 1 0,0-1 0,1 0 1,7-5-41,-9 7 19,16-12 2,-19 12 20,1 0 0,-1 0 0,0 0 0,0 0 1,0 0-1,0 0 0,0 0 0,1-1 0,-1 1 0,0 0 0,0 0 0,0 0 0,0 0 0,0 0 0,0 0 0,1 0 0,-1 0 0,0 0 0,0 0 0,0-1 0,0 1 0,0 0 0,0 0 0,0 0 0,0 0 0,0 0 0,0-1 0,0 1 0,1 0 0,-1 0 0,0 0 0,0 0 0,0 0 0,0-1 0,0 1 0,0 0 0,0 0 0,0 0 0,0 0 0,0 0 0,0-1 0,-1 1 0,1 0 0,0 0 0,0 0 0,0 0 0,0 0 1,0-1-1,0 1 0,0 0 0,0 0 0,0 0 0,0 0 0,-11-1 2,-14 4 2,-55 20 36,35-10 2,3 0-36,35-11-20,4-2-7,1 1 0,-1 0 0,0 0 0,1 0 0,-1 0 0,0 1 0,-1 0 21,4-2 0,0 0-3,0 2-8,13-3 18,1-2 33,-1 0-1,0 0 0,1-2 0,-2 1 0,13-7-39,6-7 21,-24 10-18,-3 2 29,-3 5-16,0 1 0,0-1 0,0 0 0,0 0 0,0 0-1,0 0 1,-1 0 0,1-1 0,0 1 0,-1 0 0,1 0 0,-1 0-1,1 0 1,-1-1 0,0 1 0,1 0 0,-1-1 0,0 1 0,0 0-1,0 0 1,0-1-16,0 1 3,-1 0 0,1 0-1,-1 0 1,1 1-1,-1-1 1,0 0 0,1 1-1,-1-1 1,0 0 0,1 1-1,-1-1 1,0 1 0,0-1-1,1 1 1,-1-1 0,0 1-1,0-1 1,0 1 0,0 0-1,0 0 1,1-1 0,-1 1-4,-7-1 24,0 0-1,0 0 1,1 1-1,-1 0 0,0 0 1,-2 1-23,-3-1-52,5 1 34,1-1-1,-1 1 1,0 1-1,1-1 1,-1 1 0,1 1-1,-1-1 1,1 1-1,-3 2 19,-17 10-184,25-14 168,0 0-1,0 0 1,0 0-1,1 1 1,-1-1-1,1 1 1,-1-1-1,1 1 1,0-1-1,-1 1 1,1 0-1,0 0 1,0 1 16,1-3 1,0 0-1,-1 0 1,1 1 0,0-1 0,0 0 0,0 0 0,0 0 0,0 1 0,0-1 0,0 0-1,0 0 1,0 0 0,0 0 0,0 1 0,0-1 0,0 0 0,0 0 0,0 0-1,0 1 1,0-1 0,1 0 0,-1 0 0,0 0 0,0 0 0,0 0 0,0 1 0,0-1-1,0 0 1,0 0 0,0 0 0,1 0 0,-1 0 0,0 1 0,0-1 0,0 0-1,0 0 1,0 0 0,1 0 0,-1 0 0,0 0 0,0 0 0,0 0 0,1 0-1,-1 0 1,0 0-1,12-1-57,15-10 27,-14 5 62,1-1-35,-2-1 1,1 0-1,-1-1 0,2-2 3,-14 11 15,1 0 1,-1-1-1,1 1 0,-1 0 0,0 0 1,1-1-1,-1 1 0,1 0 0,-1-1 1,1 1-1,-1 0 0,0-1 0,1 1 1,-1 0-1,0-1 0,0 1 0,1-1 1,-1 1-1,0-1 0,0 1 0,0-1 1,1 1-1,-1-1 0,0 1 0,0-1 1,0 1-1,0-1 0,0 1 0,0-1 1,0 1-1,0-1 0,0 1 0,0-1 1,0 1-1,-1-1-15,0 0-5,0 0 1,0 0-1,0 1 1,0-1-1,0 0 0,0 1 1,0-1-1,-1 1 1,1 0-1,0-1 0,0 1 1,-1 0-1,1 0 0,-1-1 5,-48-1-138,44 3 88,-2-2-9,0 2 0,0-1 0,0 1 1,0 0-1,0 1 0,1 0 0,-1 0 1,-5 3 58,7 1-267,11-2 160,14-4 143,-14-1 12,32-10 62,-34 10-86,0 0 0,0 0 0,0-1 0,0 1-1,0-1 1,0 0 0,-1 0 0,1 0 0,-1 0-1,3-2-23,-5 3 7,0 0 0,1 0 0,-1 1 0,0-1 0,1 0 0,-1 0 0,0 0 0,0 0 0,0 1 0,0-1 0,0 0 0,0 0 0,0 0 0,0 0 0,0 1 0,0-1 0,-1 0 0,1 0 0,0 0-1,0 0 1,-1 1 0,1-1 0,-1 0 0,1 0 0,0 1 0,-1-1 0,1 0 0,-1 1 0,0-1 0,1 1 0,-1-1 0,0 1 0,1-1 0,-1 1 0,0-1 0,1 1 0,-2-1-7,0-1-6,0 1 0,-1-1 0,1 1 0,-1 0 1,1-1-1,-1 1 0,0 0 0,1 1 0,-1-1 1,0 0-1,0 1 6,-4 1-47,1 0 0,-1 1 0,1-1 0,-1 1 0,1 1 0,-1-1 0,1 1 0,0 1 0,0-1 0,1 1 0,-1 0 0,1 0 0,-1 0 0,-2 4 47,8-7-4,0 0 4,0-1 0,0 0 0,0 1 0,0-1 0,0 0 0,1 1 0,-1-1 0,0 0-1,0 1 1,0-1 0,1 0 0,-1 0 0,0 1 0,1-1 0,-1 0 0,0 0 0,0 0 0,1 0-1,-1 1 1,0-1 0,1 0 0,-1 0 0,0 0 0,1 0 0,-1 0 0,0 0 0,1 0 0,-1 0-1,0 0 1,1 0 0,-1 0 0,1 0 0,-1 0 0,0 0 0,1 0 0,-1 0 0,0 0 0,16 0-5,-16 0 5,3-1 4,0 1-1,0-1 0,0 0 0,-1 0 0,1 0 0,0 0 1,0 0-1,-1-1 0,1 1 0,-1-1 0,1 0 1,-1 1-1,1-1 0,-1 0 0,2-2-3,-3 2 3,0 1 0,0-1 0,1 1 0,-1-1 0,0 1 0,0-1 0,0 0 0,-1 0 0,1 1 0,0-1-1,-1 0 1,1 0 0,-1 0 0,1 0 0,-1 1 0,0-1 0,0 0 0,0 0 0,0 0 0,0 0 0,0 0 0,-1 0 0,1 0 0,0 0 0,-1 0-3,0 1 3,0-1 0,0 1 0,0 0 1,0 0-1,0 0 0,0 0 0,-1 0 1,1 0-1,0 0 0,-1 0 0,1 0 1,-1 1-1,1-1 0,0 0 0,-1 1 1,0-1-1,1 1 0,-1 0 0,1-1 0,-1 1 1,1 0-1,-1 0 0,0 0 0,1 0 1,-1 0-1,1 1 0,-1-1-3,-3 1-36,0-1 1,0 1-1,0 0 0,0 0 0,0 1 1,0 0-1,0 0 0,0 0 36,3 0-22,0 0 0,0-1 0,0 1 0,1 0-1,-1 1 1,1-1 0,-1 0 0,0 2 22,2-4 0,-1 0 0,1 1 0,-1-1 0,1 1-1,0-1 1,0 1 0,-1-1 0,1 0 0,0 1 0,0-1 0,-1 1 0,1-1 0,0 1 0,0-1 0,0 1-1,0-1 1,0 1 0,0-1 0,0 1 0,0-1 0,0 1 0,0-1 0,0 1 0,0 0 0,0-1-1,0 1 1,0-1 0,0 1 0,1-1 0,-1 0 0,0 1 0,0-1 0,1 1 0,-1-1 0,0 1 0,1-1-1,-1 0 1,0 1 0,1-1 0,-1 0 0,1 1 0,-1-1 0,0 0 0,1 1 0,2-2 1,-1 1-1,1-1 1,-1 0 0,1 0 0,-1 0-1,0 0 1,0-1 0,1 1 0,-1-1-1,0 1 1,0-1 0,0 0 0,-1 0-1,2 0 0,-3 1 1,1 1-1,0-1 1,-1 0-1,1 1 0,-1-1 1,1 0-1,-1 0 1,1 1-1,-1-1 0,1 0 1,-1 0-1,0 0 1,1 0-1,-1 0 0,0 1 1,0-1-1,0 0 1,0 0-1,0 0 0,0 0 1,0 0-1,0 0 1,0 0-1,0 0 0,0 0 1,0 1-1,-1-1 1,1 0-1,0 0 0,-1 0 1,1 0-1,-1 0 1,1 1-1,-1-1 0,1 0 1,-1 1-1,1-1 1,-1 0-1,0 1 0,1-1 1,-1 0-1,0 1 1,0-1-1,1 1 0,-1-1 1,0 1-1,0 0 1,0-1-1,1 1 0,-2 0 0,-1-1 10,-1 0 0,0 1 1,0 0-1,0-1 0,0 1 0,0 1 0,0-1 0,-2 1-10,4-1-13,1 1 0,0-1 0,-1 0 0,1 1 0,0-1 0,0 1 1,-1 0-1,1-1 0,0 1 0,0 0 0,0 0 0,-1 0 13,2-1-17,-1 1 0,1-1 0,0 1 1,-1-1-1,1 1 0,0 0 0,0-1 0,-1 1 0,1-1 0,0 1 0,0 0 0,0-1 0,0 1 1,0-1-1,0 1 0,0 0 0,0-1 0,0 1 0,0 0 0,0-1 0,0 1 0,0-1 0,0 1 0,1 0 1,-1-1-1,0 1 0,0-1 17,1 1 1,0-1 0,-1 1 1,1-1-1,-1 0 0,1 0 0,0 1 1,-1-1-1,1 0 0,0 0 1,-1 0-1,1 0 0,0 0 0,0 0 1,-1 0-1,1 0 0,0 0 1,0 0-2,-1 0 0,3-1 44,-1 1 0,1-1 0,0 0 0,-1 0 0,0-1-1,1 1 1,-1-1 0,0 1 0,1-1 0,-1 1 0,0-1-1,0 0 1,-1 0 0,1 0 0,0 0 0,0-1-44,-2 3-7,0 0 1,0 0 0,0-1-1,-1 1 1,1 0 0,0 0-1,0-1 1,0 1 0,0 0-1,0 0 1,0 0 0,0-1 0,0 1-1,0 0 1,0 0 0,-1 0-1,1-1 1,0 1 0,0 0-1,0 0 1,0 0 0,-1 0-1,1 0 1,0-1 0,0 1-1,0 0 1,-1 0 0,1 0-1,0 0 1,0 0 0,0 0-1,-1 0 1,1 0 0,0 0-1,0 0 1,0 0 0,-1 0-1,1 0 1,0 0 0,0 0-1,-1 0 1,1 0 0,0 0-1,0 0 1,-1 0 6,-9 0-305,8 0 290,-1 1 0,1 0 0,0 0 0,0 0 0,-1 0 0,1 0 0,0 0-1,0 1 1,0-1 0,1 1 0,-1-1 0,0 1 0,0 0 0,0 1 15,1-2-5,0-1-1,1 1 1,-1 0 0,1 0-1,-1 0 1,1 0 0,0-1 0,-1 1-1,1 0 1,0 0 0,0 0 0,-1 0-1,1 0 1,0 0 0,0 0 0,0 0-1,0 0 1,0 0 0,0 0-1,1 0 1,-1 0 0,0 0 0,0 0-1,1 0 1,-1-1 0,0 1 0,1 0-1,-1 0 1,1 0 0,-1 0-1,1-1 1,-1 1 0,1 0 0,0 0-1,0-1 1,0 1 5,0 0 8,1-1-1,-1 0 1,0 0 0,1 0-1,-1 0 1,0 0 0,1 0-1,-1-1 1,0 1 0,1 0-1,-1-1 1,0 1 0,1-1-1,-1 1 1,0-1-1,0 0 1,1 1 0,-1-1-1,0 0-7,1-1 62,1-1 0,-1 1 0,0-1 0,1 1 0,-1-1 0,-1 0 0,1 0 0,0 0 0,0-1-62,-2 3 7,1 1 0,-1-1 0,0 0 0,0 1 0,1-1 0,-1 0 0,0 1 0,0-1 0,0 0 0,0 1 0,0-1 0,0 0 0,0 1 0,0-1 0,0 0 0,0 1 0,0-1 0,0 0 0,-1 1 0,1-1 0,0 1 0,0-1 0,-1 0 0,1 1 0,0-1 0,-1 1 0,1-1 0,0 1 0,-1-1 0,1 1 0,-1-1 0,1 1 0,-1-1 0,1 1 0,-1-1 0,0 1 0,1 0 0,-1-1 0,1 1 0,-1 0 0,0 0 0,1 0 0,-1-1 0,0 1 0,1 0 0,-1 0 0,0 0 0,1 0 0,-1 0 0,0 0 0,1 0 0,-1 0 0,0 0 0,1 1-7,-2-1-22,0 0 1,0 0-1,0 0 0,0 1 0,0-1 0,0 1 0,1-1 0,-1 1 0,0 0 0,0 0 0,1 0 0,-1 0 0,1 0 0,-1 0 0,1 0 1,-1 0-1,1 0 0,-1 1 0,1-1 0,0 1 0,0-1 0,0 1 0,0 0 0,0-1 0,0 1 0,0 0 0,1-1 0,-1 1 0,1 0 1,-1 0-1,1 0 0,-1 0 0,1 0 0,0-1 0,0 1 0,0 0 0,0 0 0,0 0 0,1 0 0,-1 0 0,0 0 0,1 0 0,0-1 1,-1 1-1,1 0 0,0 0 0,1 1 22,-2-2-1,1 0 0,-1 0 1,1 0-1,0 0 0,0 0 0,-1-1 1,1 1-1,0 0 0,0 0 1,0-1-1,0 1 0,0 0 0,0-1 1,0 1-1,0-1 0,0 1 1,0-1-1,0 0 0,0 1 0,0-1 1,0 0-1,0 0 0,0 0 1,1 0-1,-1 0 1,4 1-8,2-1 40,-1 0 0,1-1 0,-1 0 0,1 0-1,-1 0 1,1 0 0,-1-1 0,0 0 0,0-1 0,1 1-1,1-3-31,4-1 218,0-2-1,0 1 1,-1-1-1,10-10-217,-21 18 8,1 0-1,-1-1 0,0 1 1,0 0-1,1 0 1,-1-1-1,0 1 0,0 0 1,0 0-1,0-1 0,1 1 1,-1 0-1,0 0 0,0-1 1,0 1-1,0 0 0,0-1 1,0 1-1,0 0 0,0 0 1,0-1-1,0 1 0,0 0 1,0-1-1,0 1 0,0 0 1,0-1-1,0 1 0,0 0 1,0 0-1,0-1 1,0 1-1,0 0 0,-1-1 1,1 1-1,0 0 0,0 0 1,0-1-1,0 1 0,-1 0 1,1 0-1,0 0 0,0-1 1,-1 1-1,1 0 0,0 0 1,0 0-1,-1 0 0,1 0 1,0-1-1,-1 1 0,1 0 1,0 0-1,0 0 1,-1 0-1,1 0 0,0 0 1,-1 0-8,-15-4-236,10 4 198,3-1 37,1 1 0,-1 0 0,1 1 0,-1-1 0,1 0 0,-1 1 0,1 0 0,0-1 0,-1 1 1,1 0-1,0 0 0,-1 1 1,-5 1-12,1 0-1,0 1 1,0 0 0,1 0 0,-1 0 0,1 1 0,0 0 12,2-2-28,1 0 1,0 0 0,0 0 0,0 1 0,0-1 0,0 1 0,1 0 0,-1 0 0,1 0 0,0 0 0,1 0 0,-1 0-1,0 1 28,2-5-17,0 0 0,0 1 0,0-1 0,0 1-1,0-1 1,0 0 0,0 1 0,0-1-1,0 0 1,0 1 0,0-1 0,0 1 0,0-1-1,0 0 1,1 1 0,-1-1 0,0 0-1,0 1 1,0-1 0,1 0 0,-1 1-1,0-1 1,0 0 0,0 1 0,1-1 0,-1 0-1,0 0 1,1 1 0,-1-1 0,0 0-1,1 0 1,-1 0 0,1 1 17,16 1 141,15-6 554,-25 2-697,0 0-1,0 0 1,0-1-1,0 0 1,-1 0-1,1 0 1,-1-1-1,1 0 0,4-4 3,-2 1 1,24-17-17,-24 14 125,-2 0 463,-6 9-570,-1 1-1,0 0 1,0-1 0,1 1-1,-1 0 1,0-1-1,0 1 1,1 0 0,-1-1-1,0 1 1,0 0-1,0-1 1,0 1 0,0-1-1,1 1 1,-1 0 0,0-1-1,0 1 1,0-1-1,0 1 1,0 0 0,0-1-1,0 1 1,0-1-1,-1 1 1,1 0 0,0-1-1,0 1 1,0 0 0,0-1-1,0 1-1,-12-4 14,-15 7-66,18-1 8,1 2 0,-1-1 0,1 1-1,0 0 1,0 1 0,0 0 0,1 0 0,-1 1 0,1 0 0,1 0-1,-1 1 1,1 0 0,0 0 0,1 0 0,-1 1 0,2-1 0,-1 1-1,-2 7 45,7-15-2,0 1 0,-1-1 0,1 1 0,0-1 0,0 1 0,0 0 0,0-1-1,0 1 1,0-1 0,0 1 0,0-1 0,0 1 0,0-1 0,0 1 0,0 0-1,0-1 1,0 1 0,1-1 0,-1 1 0,0 0 2,1-1 1,0 1 0,0 0-1,0-1 1,0 1 0,0-1 0,0 0-1,0 1 1,0-1 0,0 0 0,0 0-1,0 1 1,0-1 0,0 0 0,0 0-1,0 0 1,0 0 0,0 0 0,0-1-1,0 1 1,0 0 0,1-1-1,3 1-18,3-1 69,0-1 0,0 0 0,0 0 0,0-1 0,0 0 1,3-2-52,-2 1 31,-1 1-36,0 0 1,0-1-1,0-1 1,-1 1-1,2-2 5,-7 4 28,0 1-1,0 0 1,0-1-1,-1 1 1,1-1-1,0 0 1,-1 1-1,0-1 1,1 0-1,-1 0 1,0 0 0,0 0-1,0 0 1,0 0-1,0 0 1,0 0-1,-1 0 1,1 0-1,-1-1 1,0 1-1,1 0 1,-1 0-1,0-1-27,0 2 22,-3-5 56,2 6-76,1 0-1,-1-1 0,0 1 1,0 0-1,0 0 0,0 0 1,0 0-1,0 0 0,0 0 1,0 0-1,1 0 0,-1 0 1,0 0-1,0 0 0,0 1 1,0-1-1,0 0 0,0 1-1,-14 6-151,0 0 0,1 1 0,0 1 0,-12 9 151,0 0-141,21-14 121,0-1 0,0 1-1,0 0 1,1 0 0,0 0 0,0 1 0,0-1-1,0 1 1,1 0 0,-1 3 20,2-6-33,3-1 21,0 0-1,0 0 1,1 0-1,-1 0 1,0-1-1,1 1 0,-1 0 1,1-1-1,-1 1 1,1-1-1,-1 0 1,1 1-1,-1-1 0,1 0 13,4-1 42,-1 0-1,1-1 0,-1 1 1,1-1-1,-1 0 0,0-1 0,1 1 1,-1-1-1,-1 0 0,4-2-41,20-11 119,-12 10-51,-13 5-37,1 0 1,-1 0-1,1 0 0,-1-1 0,1 1 0,-1-1 1,0 0-1,0 0 0,0 0 0,0 0 0,0-1 1,0 1-1,1-2-31,-4 3 2,1 1 0,-1-1 0,0 0 0,0 1 0,1-1 0,-1 0 0,0 1 0,0-1 1,0 0-1,0 0 0,0 1 0,0-1 0,0 0 0,0 1 0,0-1 0,-1 0 0,1 1 0,0-1 1,0 0-1,-1 1 0,1-1 0,0 0 0,-1 1 0,1-1 0,0 1 0,-1-1 0,1 0 0,-1 1 0,1-1 1,-1 1-1,1 0 0,-1-1 0,1 1 0,-1-1 0,0 1 0,1 0 0,-1-1 0,0 1 0,1 0 0,-1 0 1,0 0-1,1-1 0,-1 1 0,0 0 0,1 0 0,-1 0-2,-2 0 3,1-1 1,0 1-1,0-1 0,-1 1 1,1 0-1,0 0 0,0 0 1,-1 1-1,1-1 0,0 0 0,0 1 1,-1 0-1,1-1 0,-1 1-3,-33 20-288,21-13-26,0 1 0,-10 8 314,22-15-19,0 1-1,0 0 0,0 0 1,1 0-1,-1 0 0,1 1 1,0-1-1,0 0 0,0 1 1,0 0-1,1-1 0,-1 1 1,1 0-1,0 0 0,0 0 1,0 1 19,1-4-9,0 0 0,0-1 0,1 1 0,-1 0 0,0 0 0,0-1 0,0 1 0,0-1 0,1 1 0,-1 0 0,0-1 0,1 1 0,-1-1 0,0 1 0,1 0 0,-1-1 0,1 1 0,-1-1 0,1 1 0,-1-1 0,1 0 0,-1 1 0,1-1 0,-1 0 0,1 1 0,0-1 9,0 1 14,1-1 1,0 1 0,-1-1-1,1 0 1,0 0 0,0 0-1,-1 0 1,1 0-1,0 0 1,1 0-15,3-1 79,0-1-1,0 1 1,0-1-1,5-3-78,-5 3 43,0-1-1,0-1 1,-1 1-1,1-1 1,-1 0-1,0 0 1,0 0-1,0-1 1,0 0-1,-1 0 0,0 0 1,0 0-1,0-2-42,-3 7 3,-1 0-1,0-1 0,0 1 1,0 0-1,0-1 1,0 1-1,0 0 0,0-1 1,0 1-1,0 0 0,0-1 1,0 1-1,0-1 0,0 1 1,0 0-1,0-1 0,0 1 1,0 0-1,0-1 0,0 1 1,0 0-1,-1-1 0,1 1 1,0 0-1,0-1 1,0 1-1,-1 0 0,1-1 1,0 1-1,0 0 0,-1 0 1,1-1-1,0 1 0,0 0 1,-1 0-1,1 0 0,0-1 1,-1 1-1,1 0 0,0 0 1,-1 0-1,1 0 1,-1 0-1,1 0 0,0 0 1,-1 0-1,1 0-2,-17-2-41,13 3-21,1 0 0,-1 0 1,0 0-1,0 1 1,1-1-1,-1 1 0,1 0 1,0 0-1,-1 0 0,1 0 1,-2 2 61,-3 4-80,0-1-1,1 1 1,-4 6 80,-7 10-3,17-20 2,1-4 4,0 1 0,0-1 0,0 1 0,-1-1 0,1 1 0,0-1 0,0 0 0,0 1 0,0-1 0,0 1 0,1-1 0,-1 1 0,0-1 0,0 0 0,0 1 0,0-1 0,0 1 0,1-1 0,-1 0 0,0 1 0,0-1 0,0 1 0,1-1 0,-1 0 0,0 1 0,1-1 0,-1 0 0,0 0 0,1 1 0,-1-1 0,0 0 0,1 0 0,-1 1 0,1-1 0,-1 0 0,0 0 0,1 0 0,-1 0 0,1 0 0,-1 0 0,1 0 0,-1 0 0,0 0 0,1 0 0,-1 0 0,1 0-3,18 1 279,-13-2-247,0 0-1,0 0 1,0 0-1,0-1 1,0 0-1,0-1 0,-1 1 1,1-1-1,-1 0 1,1-1-1,-1 1 1,0-1-1,-1 0 0,1 0 1,-1 0-1,0-1 1,1 0-1,-2 0 1,1 0-1,-1 0 0,1-1-31,-4 5 2,1 1 0,-1-1 0,0 1 0,0-1-1,1 1 1,-1-1 0,0 1 0,0-1 0,0 1-1,1-1 1,-1 1 0,0-1 0,0 0 0,0 1 0,0-1-1,0 1 1,0-1 0,0 1 0,0-1 0,0 1-1,-1-1 1,1 0 0,0 1 0,0-1 0,0 1-1,-1-1 1,1 1 0,0-1 0,-1 1 0,1 0-1,0-1 1,-1 1 0,1-1 0,0 1 0,-1 0 0,1-1-1,-1 1 1,1 0 0,-1-1 0,1 1 0,-1 0-1,1 0 1,-1-1 0,1 1 0,-1 0 0,1 0-1,-1 0 1,1 0 0,-1 0 0,1 0 0,-1 0-1,0 0 1,1 0 0,-1 0 0,1 0 0,-1 0-1,1 0 1,-1 0-2,-2 1-39,0-1-1,0 0 1,0 1-1,0 0 0,1 0 1,-1 0-1,0 0 1,1 0-1,-1 0 0,1 1 1,-3 1 39,-7 6 93,5-3-208,-1 1 1,1 0-1,1 0 0,-1 0 1,1 0-1,1 1 0,-3 4 115,8-12 4,-1 1 0,1-1 0,0 1-1,-1-1 1,1 0 0,0 1-1,0-1 1,0 1 0,-1-1 0,1 1-1,0-1 1,0 1 0,0-1-1,0 0 1,0 1 0,0-1 0,0 1-1,0-1 1,0 1 0,0-1-1,0 1 1,0-1 0,0 1-1,0-1 1,1 1 0,-1-1 0,0 0-1,0 1 1,0-1 0,1 1-1,-1-1 1,0 0 0,1 1 0,-1-1-1,0 1 1,1-1 0,-1 0-1,1 1-3,0 0 12,1-1-1,0 1 0,0 0 1,0-1-1,0 1 1,-1-1-1,1 1 0,0-1 1,0 0-1,0 0 0,0 0 1,0 0-1,0 0 0,1-1-11,7 0 129,-1 0 0,1-1 0,-1-1-1,1 0 1,-1 0 0,0-1 0,7-3-129,8-9 55,-19 6-62,-4 6 17,0 3-18,-1 0-1,1 0 0,-1 1 0,0-1 1,1 0-1,-1 0 0,0 0 0,0 0 1,0 0-1,0 0 0,0 0 1,0 0-1,0 0 0,0 0 0,0 0 1,0 0-1,0 0 0,0 0 0,-1 0 9,1 0-5,0 1 0,-1-1-1,1 1 1,0 0 0,-1 0 0,1-1-1,0 1 1,-1 0 0,1-1-1,0 1 1,-1 0 0,1 0-1,-1 0 1,1 0 0,0-1 0,-1 1-1,1 0 1,-1 0 0,1 0-1,-1 0 1,1 0 0,-1 0-1,1 0 6,-21 5-56,10 1 6,0-1-1,1 1 0,0 1 0,-2 2 51,8-6-23,-1 0 0,1 0 0,1 1 0,-1 0-1,0-1 1,1 1 0,0 1 0,0-1 0,0 0 0,-2 5 23,5-8-1,0 0 0,-1-1 0,1 1-1,0 0 1,0 0 0,0-1 0,0 1 0,0 0 0,0-1 0,0 1 0,0 0 0,0 0 0,0-1 0,0 1 0,0 0 0,1-1 0,-1 1 0,0 0 0,0-1 0,1 1-1,-1 0 1,1-1 0,-1 1 0,0-1 0,1 1 0,-1-1 0,1 1 0,-1-1 0,1 1 0,-1-1 0,1 1 0,0-1 0,-1 0 0,1 1 0,0-1 0,-1 0-1,1 1 3,1-1 7,0 1 1,0 0 0,0-1 0,0 1 0,0-1 0,0 0 0,0 0-1,0 0 1,0 0 0,0 0 0,0 0 0,0 0 0,0-1-9,1 1-6,20-8 2,-16 5 70,1 0 0,-1 0 0,0-1 0,1 0 0,-2 0 0,1-1 0,0 1 0,-1-2 0,3-2-66,-9 8-3,0 0 1,1 0 0,-1 0-1,0 0 1,0-1 0,0 1-1,0 0 1,1 0 0,-1 0-1,0 0 1,0-1 0,0 1-1,0 0 1,0 0-1,1 0 1,-1-1 0,0 1-1,0 0 1,0 0 0,0-1-1,0 1 1,0 0 0,0 0-1,0-1 1,0 1 0,0 0-1,0 0 1,0-1 0,0 1-1,0 0 1,0 0 0,0 0-1,0-1 1,0 1-1,-1 0 1,1 0 0,0-1-1,0 1 1,0 0 0,0 0-1,0 0 1,0-1 0,-1 1-1,1 0 3,-13-1 97,-12 7-205,20-5 81,1 1 0,-1 0 0,1 0 0,0 0 0,0 0 0,0 1 0,0 0 0,0-1 0,1 2 0,-1-1 0,1 0 0,-1 1 0,1-1 0,1 1 0,-1 0 0,0 0 0,1 0 0,0 0 0,0 1 0,0-1 0,0 0 0,1 1 0,-1 2 27,2-7-3,-1 1 0,1-1 0,0 1 0,0-1-1,0 0 1,0 1 0,0-1 0,0 1 0,0-1 0,0 0 0,0 1 0,0-1 0,0 1 0,0-1 0,0 0 0,0 1 0,0-1 0,0 1 0,0-1 0,0 0 0,1 1 0,-1-1 0,0 0-1,0 1 1,0-1 0,1 0 0,-1 1 0,0-1 0,0 0 0,1 1 0,-1-1 0,0 0 0,1 0 0,-1 0 0,0 1 0,1-1 0,-1 0 0,1 0 3,0 1 51,1-1 0,0 0 0,-1 0 0,1 0 1,-1-1-1,1 1 0,-1 0 0,1-1 0,0 1 0,-1-1 1,1 1-52,5-3 69,0 0 0,0-1 0,0 0 0,-1 0 0,2-1-69,-7 4-2,27-23-331,-26 22 441,0 0 0,0 0 0,0-1 0,0 0 0,0 1-1,0-1 1,0 0 0,-1 0 0,1 0 0,-1-1-108,-1 4 3,1 0-1,-1-1 1,0 1 0,0 0 0,0 0 0,0-1 0,0 1 0,0 0 0,0-1-1,0 1 1,0 0 0,0 0 0,0-1 0,0 1 0,0 0 0,-1 0-1,1-1 1,0 1 0,0 0 0,0 0 0,0-1 0,0 1 0,0 0 0,-1 0-1,1 0 1,0-1 0,0 1 0,0 0 0,0 0 0,-1 0 0,1 0 0,0-1-1,0 1 1,-1 0 0,1 0-3,-12-1-32,-11 8-334,18-3 275,-1 0 0,1 0-1,0 0 1,1 1 0,-1 0-1,-1 3 92,4-6-10,0-1-1,1 1 1,-1 0 0,1 0-1,0 0 1,0 1-1,0-1 1,0 0-1,0 0 1,0 1-1,0-1 1,1 0-1,-1 1 1,1-1-1,0 1 1,-1-1-1,1 0 1,0 1 0,1-1-1,-1 1 11,0-2 28,1-1 1,-1 1-1,1 0 0,0-1 1,-1 1-1,1 0 1,0-1-1,-1 1 0,1-1 1,0 1-1,0-1 0,-1 1 1,1-1-1,0 0 0,0 1 1,0-1-1,-1 0 0,1 0 1,0 0-1,0 1 1,0-1-1,0 0 0,0 0 1,0 0-1,-1-1 0,1 1 1,0 0-1,0 0 0,0 0-28,23-6 642,-22 6-639,1-1-1,-1 0 1,0 0-1,1 0 1,-1 0-1,0-1 1,0 1-1,0 0 1,0-1-1,0 0 1,0 1 0,0-1-1,-1 0 1,1 0-1,-1 0 1,1-1-3,2-2-2,-2 2-12,0 0 1,1 0-1,-1 0 0,0 0 1,-1 0-1,1 0 1,1-4 13,-2 6 19,-1 0 1,0 0-1,1 0 1,-1 0 0,0 0-1,0 0 1,0 0 0,0 0-1,0 0 1,0 0-1,0 0 1,0 0 0,0 0-1,0 0 1,0 0-1,-1 0 1,1 0 0,0 0-1,-1 0 1,1 0 0,0 0-1,-1 0 1,1 1-1,-1-1 1,0 0 0,1 0-1,-2 0-19,1 0-33,-1 0-1,1 1 0,-1-1 0,0 0 1,0 1-1,1 0 0,-1-1 1,0 1-1,0 0 0,1 0 0,-1 0 1,0 0-1,0 0 0,0 0 1,1 1-1,-3-1 34,-26 8-133,29-7 136,-24 6-11,22-6 8,-15 9 1,15-9-2,3 0 1,-1-1 0,0 1 0,0-1 0,0 1 0,0 0 0,1-1 0,-1 0 0,0 1 0,0-1 0,0 0 0,0 1 0,0-1 0,0 0 0,0 0 0,0 0 0,0 0 0,0 0 0,0 0 0,-1 0 0,2-1 9,0-1-1,0 1 1,0 0-1,0-1 1,0 1-1,0 0 1,1-1-1,-1 1 1,0 0-1,1-1 1,-1 1-1,1 0 1,-1 0-1,1-1-8,2-10-131,-4 12 104,1 0-1,-1 0 1,1-1 0,-1 1-1,1 0 1,-1 0 0,0 0-1,1 0 1,-1 0 0,1 1-1,-1-1 1,1 0-1,-1 0 1,0 0 0,1 0-1,-1 1 1,1-1 0,-1 0-1,1 0 1,-1 1 0,1-1-1,-1 0 1,1 1-1,0-1 1,-1 1 0,1-1-1,-1 1 28,0-1-10,1 1 0,-1 0 0,0-1-1,0 1 1,0 0 0,0 0 0,1 0-1,-1-1 1,0 1 0,1 0-1,-1 0 1,1 0 0,-1 0 0,1 0-1,-1 0 1,1 1 0,0-1 0,-1 1 10,1-2 5,0 0 1,0 1-1,0-1 1,0 0-1,0 1 1,0-1-1,0 0 1,1 1 0,-1-1-1,0 0 1,0 1-1,0-1 1,0 0-1,0 1 1,1-1 0,-1 0-1,0 0 1,0 1-1,0-1 1,1 0-1,-1 0 1,0 1-1,0-1 1,1 0 0,-1 0-6,15 2 521,-15-2-497,3-10 11,-7 13 17,4-3-50,-1 0-1,1 1 1,0-1-1,0 0 1,-1 0-1,1 1 0,0-1 1,0 0-1,0 1 1,0-1-1,-1 1 1,1-1-1,0 0 0,0 1 1,0-1-1,0 0 1,0 1-1,0-1 1,0 1-1,0-1 1,0 0-1,0 1 0,0-1 1,0 1-1,0-1 1,1 0-1,-1 1 1,0-1-1,0 0 0,0 1 1,0-1-1,1 0 1,-1 1-1,0-1 1,0 0-1,1 1 1,-1-1-1,0 0 0,0 0 1,1 1-1,-1-1 1,0 0-1,1 0 1,-1 0-1,0 0 0,1 1 1,-1-1-1,1 0-1,-1 0 1,1 0 0,-1 0 0,1 0 0,0 0 1,-1-1-1,1 1 0,-1 0 0,1 0 0,-1 0 0,1-1 0,-1 1 0,1 0 0,-1 0 0,1-1 0,-1 1 0,1 0 0,-1-1 0,1 1 0,-1-1 0,0 1 0,1-1 0,-1 1 0,0-1 0,1 1 0,-1-1 0,0 1 0,0-1 0,1 1 0,-1-1-1,0 0 3,1 0 0,-1 0 0,1 0 0,-1 0 0,0 0 0,1-1 0,-1 1 0,0 0 0,0 0 0,0 0 0,0 0 0,0 0 0,0-1 0,0 1-3,0 1-4,0-1 0,-1 1 0,1 0 0,-1 0 0,1-1 0,0 1 0,-1 0-1,1 0 1,0 0 0,-1-1 0,1 1 0,-1 0 0,1 0 0,0 0 0,-1 0-1,1 0 1,-1 0 0,1 0 0,-1 0 0,1 0 0,0 0 0,-1 0 0,1 0 0,-1 1-1,1-1 1,0 0 0,-1 0 0,1 0 0,0 0 0,-1 1 0,1-1 0,-1 0-1,1 0 1,0 1 0,-1-1 4,-11 8-545,10-6 547,0 0 1,0 0-1,0 0 0,1 1 1,-1-1-1,1 0 0,-1 1 0,1 0-2,0-2-3,1-1-1,0 1 0,-1-1 0,1 1 0,0 0 0,0-1 0,-1 1 0,1 0 0,0-1 0,0 1 0,0-1 0,0 1 0,0 0 0,0-1 0,0 1 0,0 0 0,0-1 0,0 1 0,0 0 0,0-1 0,0 1 0,1 0 0,-1-1 1,0 1-1,0-1 0,1 1 0,-1 0 0,0-1 0,1 1 0,-1-1 0,1 1 0,-1-1 0,1 1 0,-1-1 0,1 0 0,-1 1 4,1-1 16,-1 0 0,1 0 0,-1 0 0,1 0 0,-1 0 1,1 0-1,-1 0 0,1 0 0,-1 0 0,1 0 0,-1-1 0,1 1 0,-1 0 0,0 0 0,1 0 0,-1-1 1,1 1-1,-1 0 0,1 0 0,-1-1 0,0 1 0,1 0 0,-1-1 0,0 1 0,1 0 0,-1-1 0,0 1 1,0-1-1,1 1 0,-1-1 0,0 1 0,0-1 0,0 1 0,1-1 0,-1 1 0,0-1 0,0 1 0,0-1 0,0 1 1,0-1-17,1 0 7,-1-1 0,0 1 0,1-1 0,-1 1 0,0-1 0,0 0 0,0 1 0,0-1 0,0 1 0,0-1 0,0 0 0,-1 0-7,1 2-13,0 0 0,0-1 0,0 1-1,0 0 1,0-1 0,-1 1 0,1 0 0,0 0 0,0-1-1,-1 1 1,1 0 0,0 0 0,0-1 0,-1 1 0,1 0-1,0 0 1,-1 0 0,1-1 0,0 1 0,-1 0 0,1 0-1,0 0 1,-1 0 0,1 0 0,0 0 0,-1 0 0,1 0-1,0 0 1,-1 0 0,1 0 0,0 0 0,-1 0 0,1 0-1,0 0 1,-1 0 0,1 0 0,0 1 0,-1-1 0,1 0-1,0 0 1,-1 0 0,1 0 0,0 1 0,0-1 0,-1 0-1,1 0 1,0 1 0,0-1 0,0 0 0,-1 0 0,1 1-1,0-1 14,-1 2-10,0-1 0,0 0 0,0 1 0,0 0-1,0-1 1,0 1 0,1-1 0,-1 1 0,0 0-1,1 1 11,-1-2-5,1 1 0,0-1 0,0 0-1,0 1 1,0-1 0,0 0-1,0 1 1,0-1 0,0 1-1,0-1 1,1 0 0,-1 0 0,0 1-1,1-1 1,-1 0 0,1 0-1,0 1 1,-1-1 0,1 0-1,0 0 1,0 0 0,0 0 0,0 0-1,0 0 1,0 0 0,0 0-1,0 0 1,0-1 5,2 2 13,-1-1 0,1 0-1,0 0 1,0 0 0,0-1 0,0 1-1,0-1 1,-1 0 0,1 1-1,0-1 1,0-1 0,0 1 0,1 0-13,33-9 689,-29 7-679,-1 0 0,1-1 0,-1 1 0,0-2 0,0 1 0,7-5-10,3-3 17,-6 5 38,-3 2 15,0 0-1,-1 0 1,0-1-1,0 0 1,0 0-1,0-1 1,2-3-70,-33 9-382,14 3 312,0 0-1,0 1 0,0 0 1,1 0-1,0 1 0,0 0 1,0 1-1,0 0 0,1 1 1,0 0-1,0 0 0,1 0 1,-7 9 70,14-15 16,-1-1 0,1 1 0,-1-1 0,1 0-1,0 1 1,-1-1 0,1 1 0,0-1 0,0 1 0,-1 0 0,1-1 0,0 1 0,0-1 0,0 1 0,-1-1 0,1 1 0,0 0 0,0-1 0,0 1 0,0-1 0,0 1 0,0 0 0,0-1 0,1 1 0,-1-1-1,0 1 1,0 0-16,1-1 17,-1 1 0,1-1 0,0 1 0,-1-1-1,1 1 1,0-1 0,-1 0 0,1 0 0,0 1-1,0-1 1,-1 0 0,1 0 0,0 0 0,0 0-1,-1 0 1,1 0 0,0 0 0,0 0 0,0 0-17,4-1 38,1 1 0,-1-1 0,1-1 0,-1 1 0,1-1 0,-1 0 0,2-1-38,34-19 274,4-6-274,9-5-262,-50 31 306,1-2 0,0 1 1,-1 0-1,0-1 0,0 0 0,0 0 1,0 0-1,-1 0 0,1-1 1,-1 0-1,0 1 0,-1-1 0,1 0 1,0-3-45,-2 8-2,-1-1 0,0 0 0,1 1 0,-1-1 0,0 0 0,0 1 0,0-1 0,1 0 0,-1 0 0,0 1 0,0-1 0,0 0 0,0 0 0,0 1 0,0-1 1,-1 0-1,1 1 0,0-1 0,0 0 0,0 0 0,-1 1 0,1-1 0,0 0 0,-1 1 0,1-1 0,0 0 0,-1 1 0,1-1 0,-1 1 0,1-1 0,-1 1 0,1-1 0,-1 1 1,0-1-1,1 1 0,-1 0 0,1-1 0,-1 1 0,0 0 0,1-1 0,-1 1 0,0 0 0,0 0 0,1 0 0,-1-1 0,0 1 0,1 0 0,-1 0 0,0 0 0,0 0 0,0 1 2,-4-2-61,0 2-1,0-1 0,0 0 1,0 1-1,0 0 0,-1 0 62,-5 3-122,-1 0-1,1 0 1,0 1-1,1 0 1,-1 1-1,-7 5 123,-23 13-101,34-20 85,-1 1 0,1 0 0,0 0 0,0 0 0,1 1-1,0-1 1,0 2 0,0-1 0,0 1 16,5-6 3,1-1-1,0 1 1,-1-1-1,1 1 1,-1-1-1,1 1 0,0-1 1,-1 1-1,1 0 1,0-1-1,0 1 1,-1-1-1,1 1 1,0 0-1,0-1 1,0 1-1,0 0 1,0-1-1,0 1 1,0 0-1,0-1 1,0 1-1,0 0 1,0-1-1,0 1 1,1 0-1,-1-1 1,0 1-3,1-1 25,0 1 0,-1-1 0,1 1 0,0-1 0,0 1 0,-1-1 1,1 0-1,0 0 0,0 1 0,0-1 0,-1 0 0,1 0 0,0 0 0,0 0 1,0 0-1,0 0 0,0 0 0,0 0-25,4-1 32,1 0 1,0 0-1,-1 0 1,1-1-1,0 0-32,101-50 899,-104 50-896,0 0 0,0 0 1,0 1-1,-1-2 1,1 1-1,-1 0 0,0 0 1,1-1-1,-1 0 0,0 1 1,-1-1-1,1 0 0,0 0 1,-1 0-1,1 0 1,-1 0-1,0 0 0,0 0 1,0-3-4,-1 5-3,1 0 1,-1 1-1,0-1 0,0 0 1,0 1-1,0-1 1,0 0-1,0 0 1,0 1-1,-1-1 0,1 0 1,0 0-1,0 1 1,-1-1-1,1 0 1,0 1-1,-1-1 0,1 0 1,0 1-1,-1-1 1,1 1-1,-1-1 1,1 0-1,-1 1 0,1-1 1,-1 1 2,0-1-28,-1 0-1,1 1 1,0-1 0,-1 1 0,1-1-1,-1 1 1,1 0 0,-1 0-1,1-1 1,0 1 0,-1 0 0,0 0 28,-4 1-23,1-1 1,-1 1 0,1 0-1,0 0 1,0 1 0,-1-1 22,-8 6-90,0 0 1,-10 8 89,5-3-333,8-7 93,5-2 223,1 0 0,-1 0 1,1 0-1,0 1 0,0 0 1,0 0-1,0 0 0,0 1 1,1-1-1,-3 5 17,7-9-1,0 0-1,0 0 1,0 0 0,-1 1 0,1-1-1,0 0 1,0 0 0,0 0-1,0 0 1,0 0 0,0 1-1,0-1 1,0 0 0,0 0 0,0 0-1,0 0 1,0 0 0,0 1-1,0-1 1,0 0 0,0 0-1,0 0 1,0 0 0,0 1 0,0-1-1,0 0 1,0 0 0,0 0-1,0 0 1,0 0 0,1 1-1,-1-1 1,0 0 0,0 0 0,0 0-1,0 0 1,0 0 0,0 0-1,0 0 1,1 1 0,-1-1-1,0 0 1,0 0 0,0 0 0,0 0-1,0 0 2,11 0 95,11-5 202,-4 0-20,-1-2 0,0 0-1,7-5-276,-19 9 4,0 0-1,0 0 1,0-1-1,0 1 1,-1-1-1,0 0 1,0 0-1,0-1 1,0 1-1,-1-1 1,1 0 0,-1 0-1,-1 0-3,-1 4-10,-1 1 1,1-1-1,-1 1 0,0-1 0,1 0 1,-1 1-1,0-1 0,0 0 0,1 1 1,-1-1-1,0 0 0,0 1 0,0-1 1,0 0-1,0 1 0,0-1 0,0 0 1,0 0-1,0 1 0,0-1 0,0 0 1,-1 1-1,1-1 0,0 0 0,0 1 1,-1-1-1,1 1 0,0-1 0,-1 0 1,1 1-1,-1-1 0,1 1 1,-1-1-1,1 1 0,-1-1 0,1 1 1,-1-1-1,1 1 0,-1 0 0,0-1 1,1 1-1,-1 0 0,1 0 0,-1-1 1,0 1-1,1 0 0,-1 0 0,0 0 1,1 0-1,-1 0 0,0 0 0,0 0 1,1 0-1,-1 0 0,0 0 0,1 0 1,-1 0-1,0 1 10,0-1-46,-7 0 10,1 1-1,0 0 0,0 1 0,0 0 0,0 0 0,0 0 0,0 1 1,0 0-1,1 1 0,0-1 0,-3 3 37,-43 25-35,37-22 25,-2 1-32,1 0 0,-13 11 42,28-18 64,7-3 189,5-1 68,5-3-282,-1-1-1,0-1 0,-1-1 0,1 0 0,3-3-38,-11 5 11,1 0 0,-1-1 0,-1 0 0,1 0 0,-1 0 0,0-1 0,-1 0 0,3-4-11,-7 10 0,-1 1 0,0-1-1,1 1 1,-1-1 0,1 1 0,-1-1 0,1 0 0,-1 1-1,0-1 1,0 0 0,1 1 0,-1-1 0,0 0-1,0 1 1,0-1 0,0 0 0,1 1 0,-1-1 0,0 0-1,0 0 1,-1 1 0,1-1 0,0 0 0,0 1 0,0-1-1,0 0 1,-1 0 0,1 1 0,0-1 0,0 1-1,-1-1 1,1 0 0,-1 1 0,1-1 0,-1 1 0,1-1-1,0 1 1,-1-1 0,0 1 0,1-1 0,-1 1-1,1-1 1,-1 1 0,0 0 0,1-1 0,-1 1 0,0 0-1,1 0 1,-1-1 0,0 1 0,1 0 0,-1 0-1,0 0 1,1 0 0,-1 0 0,-1 0 0,-3-1-85,0 1-1,0 0 1,0-1 0,0 2 0,0-1 0,0 1-1,-4 0 86,-5 3-70,1 1 0,0 1 0,0 0 0,0 0 0,1 1 0,-1 1 0,2 0-1,-1 0 1,1 2 0,1-1 0,-1 1 0,-1 4 70,11-13-1,1-1 0,-1 0-1,1 1 1,0-1 0,-1 1 0,1-1 0,0 1-1,-1-1 1,1 1 0,0-1 0,0 1 0,-1-1-1,1 1 1,0 0 0,0-1 0,0 1 0,0-1-1,0 1 1,0 0 0,0-1 0,0 1-1,0-1 1,0 1 0,0-1 0,0 1 0,0 0-1,0-1 1,1 1 0,-1-1 0,0 1 0,1 0 1,0 0 0,-1-1 1,2 1-1,-1 0 1,0 0-1,0-1 1,0 1-1,0 0 1,0-1-1,1 1 1,-1-1-1,0 1 1,0-1-1,2 0 0,4 2 11,0-2 0,0 1 0,0-1 0,6 0-11,35-6 94,0-2-1,2-3-93,-32 7 60,5-2 90,-2-1 0,1-1-1,-1-1 1,0-1 0,3-3-150,39-18-192,-17 10 168,6-7 43,-47 25-19,0 0 1,0 0-1,0-1 1,-1 1-1,1-1 1,-1 0-1,0-1 1,0 0-1,-4 5-3,0 0 1,0 0-1,0-1 0,0 1 1,0 0-1,-1 0 0,1-1 1,0 1-1,0 0 0,0 0 1,0-1-1,0 1 0,-1 0 1,1 0-1,0 0 0,0-1 1,0 1-1,0 0 0,-1 0 1,1 0-1,0 0 0,0 0 1,-1-1-1,1 1 0,0 0 1,0 0-1,-1 0 0,1 0 1,0 0-1,0 0 0,-1 0 1,1 0-1,0 0 0,0 0 1,-1 0 2,-2 0-14,-1-1 1,0 1 0,1 1 0,-1-1-1,0 0 1,1 1 0,-1 0 0,1 0-1,-1 0 1,0 0 13,-40 18-145,18-8 49,-15 5 76,-1 1 20,0 3 0,33-15-11,-10 5-118,0 1 0,0 0 0,1 2-1,-12 10 130,22-14 33,7-5 55,2-3-68,0-1 0,0 0-1,0 1 1,1-1 0,-1 0-1,0 0 1,0 0 0,0 0 0,0 0-1,0 0 1,0 0 0,0 0-1,0 0 1,0-1-20,40-8 497,-31 7-452,21-9 10,93-44 27,-70 35-84,-45 16 10,23-10-27,-1-1-1,-1-2 0,18-13 20,-48 30 1,1 0 1,-1-1-1,1 1 0,-1 0 1,1-1-1,-1 1 1,1 0-1,-1-1 0,0 1 1,1-1-1,-1 1 0,0-1 1,1 1-1,-1-1 0,0 1 1,1-1-1,-1 1 0,0-1 1,0 0-1,0 1-1,-7-4-24,-18 5-56,-2 7 161,1 1 0,-18 10-81,-11 2-703,41-16 704,-1 0 0,1 1 0,-1 2-1,-139 76-760,123-65 780,31-19-14,0 0-1,0 0 0,0 0 0,0 0 1,0 0-1,-1 0 0,1 0 1,0 0-1,0 1 0,0-1 0,0 0 1,0 0-1,0 0 0,0 0 0,0 0 1,0 0-1,0 0 0,-1 0 0,1 0 1,0 0-1,0 1 0,0-1 1,0 0-1,0 0 0,0 0 0,0 0 1,0 0-1,0 0 0,0 0 0,0 1 1,0-1-1,0 0 0,0 0 0,0 0 1,0 0-1,0 0 0,0 0 1,0 0-1,0 1 0,0-1 0,0 0 1,0 0-1,0 0 0,0 0 0,0 0 1,0 0-1,0 0 0,1 1 1,-1-1-1,0 0 0,0 0-5,8 2 371,10-2 16,7-5-375,-1-2-1,1 0 1,-1-1-1,9-6-11,-13 6 63,39-14-35,115-32 358,-119 34-314,-163 58-706,-47 30 392,91-42 212,44-19 48,7-3-74,0 1 0,0 1 0,0 0 0,1 1 0,0 0 0,-10 7 56,65-28 556,4-2-597,4 0 206,112-48-197,-98 42 128,-27 10 2,0 1-78,-25 7-23,-10 3-1,1-1 0,-1 1 0,1 1 0,-1-1 1,1 0-1,0 1 0,0 0 4,-46 14-504,10-3 654,19-5-127,-35 14-6,-7 1-17,-6 3 2,-120 54-370,128-54 408,44-21-10,4-2-26,-1 1-1,1 0 0,0 0 0,-1 0 0,1 1 0,0 0 1,1 0-1,-3 1-3,24-5 101,-2-4-64,1-1 1,11-5-38,16-8 8,41-13-25,97-38-121,-100 39 311,-74 31-383,-11 5 82,-11 5 34,9-5 85,-18 9 174,-105 38 99,72-27-256,-1-2-17,24-10-36,1 1 0,1 2 0,-3 3 45,31-17-46,1-1 40,0 1-1,0-1 1,0 1-1,1 0 1,-1 0-1,0 0 1,1 0 0,0 0-1,-1 0 1,0 2 6,4-2 97,6-3 101,10-4 66,-15 4-277,34-12 131,1 1-53,15-7-50,134-57-31,-162 69 15,29-13-16,-39 14-61,168-76 542,-219 91-256,-139 56-120,82-31-168,53-19-120,-61 24 152,91-36 62,9-4-10,5-3-8,1-1 2,1 1 0,1-1 0,-1 1 0,1 0 0,-1 1 0,1 0 0,0 0 0,0 0 0,1 0 0,0 1 2,4-3 7,49-25 114,-35 16-182,0 2 0,7-2 61,105-38-120,-19 7 134,45-13 16,-137 48 45,0 0 0,-1-2 0,15-9-75,-37 18 9,-11 5-41,-12 3-10,-18 9 34,-1-3 1,-18 3 7,19-6 1,0 3-1,-25 10 0,4 2-92,-1-3-1,-60 13 93,67-20-136,109-30 494,-38 12-399,0 0 0,-1-2 0,16-7 41,4-3-51,2 1 0,0 2 1,9 0 50,10-5 249,-7 0-208,1-3-41,-10 4-409,41-12 409,-60 24-43,-18 4 47,-27 3 0,-7 3-4,-12 4 0,-10 5 0,-9 6 0,-137 35-184,132-38 176,53-12 15,5-2 2,-1 1-1,1-1 1,-1-1 0,0 0-1,0 0 1,-7 0-9,15-1 1,0 0-1,0 0 1,0 0-1,0 0 1,-1-1 0,1 1-1,0 0 1,0 0-1,0 0 1,0 0 0,0 0-1,0 0 1,0 0-1,0 0 1,0 0 0,0 0-1,0 0 1,0-1 0,0 1-1,0 0 1,0 0-1,0 0 1,0 0 0,0 0-1,0 0 1,0 0-1,0 0 1,0 0 0,0-1-1,0 1 1,0 0-1,0 0 1,0 0 0,0 0-1,0 0 1,0 0-1,0 0 1,0 0 0,0 0-1,0 0 1,0 0-1,1 0 1,-1-1 0,0 1-1,0 0 1,0 0-1,0 0 1,0 0 0,0 0-1,0 0 1,0 0-1,0 0 1,0 0 0,0 0-1,1 0 1,-1 0-1,0 0 1,0 0 0,0 0-1,0 0 1,0 0-1,0 0 1,0 0 0,0 0-1,0 0 1,1 0-1,-1 0 0,8-4 9,12-5-6,168-71-608,-130 59 1079,21-9-484,43-28-242,-122 58 254,0 1 0,1-1 1,-1 0-1,0 0 1,0 0-1,0 0 0,0-1 1,0 1-1,1 0 1,-1 0-1,0 0 0,0 0 1,0 0-1,0 0 0,0 0 1,0 0-1,1 0 1,-1 0-1,0 0 0,0 0 1,0 0-1,0-1 0,0 1 1,0 0-1,0 0 1,1 0-1,-1 0 0,0 0 1,0 0-1,0 0 1,0-1-1,0 1 0,0 0 1,0 0-1,0 0 0,0 0 1,0 0-1,0-1 1,0 1-1,0 0 0,0 0 1,0 0-1,0 0 0,0 0 1,0-1-1,0 1 1,0 0-1,0 0 0,0 0 1,0 0-1,0 0 1,0-1-1,0 1 0,-1 0 1,1 0-1,0 0 0,0 0-2,-12 0 283,-143 48-693,126-38 532,-96 32-87,-35 15-446,119-43 111,2-1 240,18-6 105,14-5-11,7-2-10,33-10 26,-1-3-1,2-1-49,24-10 38,9 0-38,88-35 122,-51 24 12,23 0-134,-120 32-45,-8 3-62,-19 4-117,-24 7 204,-33 13 20,16-2 12,-86 20-193,120-35 149,-43 11-229,54-16 154,16-2 110,0 0 0,0 0 0,0 0 0,0 0 0,0 0 0,0 0 0,0 0 0,0 0 1,0 0-1,0 0 0,-1 0 0,1 0 0,0 0 0,0 0 0,0 0 0,0 0 0,0 0 0,0 0 0,0 0 0,0 0 0,0 0 0,0 0 0,0 0 0,0 0 1,-1 0-1,1 0 0,0 0 0,0 0 0,0 0 0,0 0 0,0 0 0,0 0 0,0 0 0,0 0 0,0 0 0,0 0 0,0-1 0,0 1 0,0 0 1,0 0-1,0 0 0,0 0 0,0 0 0,0 0 0,0 0 0,0 0 0,0 0 0,0 0 0,0 0 0,0-1 0,0 1 0,0 0 0,0 0 0,0 0 0,0 0 1,0 0-1,0 0 0,0 0 0,0 0 0,0 0 0,0 0 0,0 0 0,0 0 0,0 0-3,2-2 72,0 0 0,1 1 0,-1-1 0,0 1 0,1 0 0,-1 0 0,1 0 0,0 0-72,35-13-287,50-24-41,-67 29 415,0 1 0,0 1-1,3 0-86,47-15 54,-16 1-16,9-3-30,76-25 55,-387 134-26,167-57-201,49-15 107,-22 8 34,-47 12 23,81-28 19,16-5-4,11-4-5,12-3-7,0-1-1,9-6-2,-19 8 32,1 1 0,0 1-1,9-3-31,89-25 87,-72 21-102,17-7 15,20-7 8,-48 16-6,3-1 3,0 2 0,0 0-1,31-2-4,-54 10-7,-5 3-5,-15 6 1,-14 5 9,-15 3 2,-14 4 2,-100 36 78,-56 19-347,146-47 46,36-14 66,5 0 126,24-15 31,2 1-1,-1-1 0,1 0-1,-1 0 1,1 0 0,-1 0 0,1 1 0,-1-1 0,1 0 0,0 0 0,-1 1 0,1-1-1,-1 0 1,1 1 0,0-1 0,-1 0 0,1 1 0,0-1 0,-1 1 0,1-1 0,0 0 0,0 1-1,-1-1 1,1 1 0,0-1 0,0 1 0,0-1 0,0 1 0,0-1 0,-1 1 0,1-1 0,0 1-1,0 0 0,2-1 19,-1 0-1,0 0 0,0 0 0,1-1 1,-1 1-1,0 0 0,0 0 0,1-1 0,-1 1 1,0-1-1,0 1 0,1-1-18,1 0 28,70-25 2,-56 20-56,0 1 1,13-3 25,84-17-64,56-16-456,-148 36 396,1-1 93,0 1 0,0 1-1,4 1 32,20 3 48,-47 0-49,1 0-1,-1 0 0,0 0 0,0 1 0,1-1 1,-1 0-1,0 0 0,0 0 0,1 1 0,-1-1 0,0 0 1,0 0-1,0 1 0,1-1 0,-1 0 0,0 0 0,0 1 1,0-1-1,0 0 0,0 1 0,1-1 0,-1 0 1,0 1-1,0-1 0,0 0 0,0 1 0,0-1 0,0 0 1,0 1-1,0-1 0,0 0 0,0 1 0,-1-1 1,1 0-1,0 0 0,0 1 0,0-1 0,0 0 0,0 1 1,0-1-1,-1 0 0,1 0 0,0 1 2,0-1-2,-3 3-9,1 0 0,-1 1 0,0-1 0,0-1 0,-1 1 0,1 0 0,0-1 0,-1 0-1,0 1 1,1-2 0,-1 1 0,-4 1 11,-47 22 61,-56 24 13,-88 43-50,154-73-16,-198 91-338,197-86 130,47-24 205,-1 0-1,0 0 0,0 0 0,0 0 1,0 0-1,0 0 0,0 0 0,0 0 0,0 0 1,1 0-1,-1 0 0,0 0 0,0 0 1,0 0-1,0 1 0,0-1 0,0 0 1,0 0-1,0 0 0,0 0 0,0 0 0,0 0 1,0 0-1,0 0 0,0 1 0,0-1 1,0 0-1,0 0 0,0 0 0,0 0 1,0 0-1,0 0 0,0 0 0,0 1 0,0-1 1,0 0-1,0 0 0,0 0 0,0 0 1,0 0-1,0 0 0,0 0 0,0 1 0,0-1 1,0 0-1,0 0 0,0 0 0,0 0 1,0 0-1,0 0 0,-1 0 0,1 0 1,0 0-1,0 0 0,0 1 0,0-1 0,0 0 1,0 0-1,0 0 0,-1 0 0,1 0 1,0 0-1,0 0 0,0 0 0,0 0-4,16 0 101,0-2-33,-6 2-43,-1-2 0,1 0 0,-1 0-1,1 0 1,5-3-25,46-17 68,112-36 214,-42 17-102,-46 13-244,77-14 64,-153 40-5,5 0-43,-1-1 1,1 2-1,0 0 1,2 1 47,-44 11-76,-8 1 129,-14 8-53,-6 2 47,11-6-38,-223 83-65,188-72 20,42-15 41,1 2-1,0 1 1,-10 8-5,27-12-148,-4 3 61,24-14 87,0 0 0,0 0 0,0 0 0,0 0 0,0 0 0,0 0 0,0 0 0,0 0 0,0 0 0,0 0 0,0 0 0,0 0 0,0-1 0,0 1 0,0 0 0,0 0 0,0 0 0,0 0 0,0 0 0,0 0 1,0 0-1,0 0 0,0 0 0,0 0 0,0 0 0,0 0 0,0 0 0,0 0 0,0 0 0,0 0 0,0-1 0,0 1 0,0 0 0,0 0 0,0 0 0,0 0 0,0 0 0,0 0 0,0 0 0,0 0 0,14-13 28,1 3 56,1 0 0,0 0 0,0 2 0,1 0 0,0 1 0,18-5-84,31-13 186,24-14-220,4 5 34,2-2-24,-37 13-42,0 3 0,6 1 66,90-14-253,-141 29 135,-21 8 113,-24 5 128,-21 2-80,0 2-1,1 3 1,0 1-43,-92 32-45,-3 0-386,27-4 284,94-37 271,-1-1-1,1-1 0,-19 1-123,44-7 4,0 0 0,0 0 1,0 0-1,0 0 0,0 0 1,0 0-1,0 0 0,0 0 1,0 0-1,0-1 0,0 1 1,0 0-1,-1 0 0,1 0 1,0 0-1,0 0 0,0 0 0,0 0 1,0 0-1,0 0 0,0 0 1,0 0-1,0 0 0,0 0 1,0 0-1,0 0 0,0 0 1,0 0-1,0 0 0,0 0 1,0 0-1,0 0 0,-1-1 1,1 1-1,0 0 0,0 0 1,0 0-1,0 0 0,0 0-4,11-5 54,12-4-46,5-1 21,0-2 0,1-1-29,30-15-140,86-37 13,-114 52 142,121-43 6,-85 30-32,-44 16 9,53-21 8,-6 6 276,-70 25-155,-4 0-63,-14 4-59,-16 5-51,-116 38-98,1 1 35,-67 19-524,153-46 525,-1 1 86,2 5 46,62-27-18,0 0 0,0 0-1,0 0 1,0 0 0,0 0-1,0 0 1,0-1 0,0 1-1,0 0 1,0 0 0,0 0-1,0 0 1,0 0 0,0 0-1,0 0 1,0 0 0,0 0-1,0 0 1,0 0 0,0 0-1,0 0 1,0 0 0,0 0-1,0 0 1,0 0-1,0 0 1,0 0 0,0 0-1,0 0 1,0 0 0,0 0-1,0 0 1,0 0 0,0-1-1,0 1 1,0 0 0,0 0-1,0 0 1,0 0 0,0 0-1,0 0 1,0 0 0,0 0-1,-1 0 1,1 0 0,0 0-1,0 0-5,16-7 206,60-19 54,-41 13 299,21-9-559,35-14 47,67-17-11,-126 43-8,44-17 4,11-3-24,-51 18-39,1 1 0,1 3-1,22-3 32,-69 13 4,0-1 0,0 2 0,1 0 0,0 0 0,-3 1-4,-7 3 2,-52 18-18,-65 19-7,105-34-44,-120 51-74,58-25-466,68-27 563,12-5-14,1 0-1,0 0 0,-9 7 59,11-7-47,2-1 43,0 0 0,0 0 1,0 1-1,0 0 1,1 1-1,0-1 1,0 1-1,0 0 0,-5 6 4,11-11 8,0 0-1,1 0 1,-1 0-1,0 0 0,0 0 1,0-1-1,0 1 1,0 0-1,0 0 0,1 0 1,-1 0-1,0 0 1,0 0-1,0 0 0,0 0 1,0 0-1,0 1 1,0-1-1,1 0 1,-1 0-1,0 0 0,0 0 1,0 0-1,0 0 1,0 0-1,0 0 0,0 0 1,1 0-1,-1 0 1,0 0-1,0 0 0,0 1 1,0-1-1,0 0 1,0 0-1,0 0 0,0 0 1,0 0-1,0 0 1,0 0-1,0 1 0,0-1 1,0 0-1,0 0 1,0 0-1,0 0 0,0 0 1,0 0-1,0 1 1,0-1-1,0 0 0,0 0 1,0 0-1,0 0 1,0 0-1,0 0 0,0 0 1,0 1-1,0-1 1,0 0-1,0 0 0,0 0 1,0 0-1,0 0 1,0 0-8,19-6 398,17-9-318,74-18-38,-76 23 406,28-13-448,-28 9-170,29-6 170,61-14 122,45-2-122,-161 34 80,-3 1-79,-1-1 0,1 1 0,0 1 0,-1-1 0,1 0 0,0 1 0,0 0 0,2 1-1,-4-1-140,-4 2 106,-8 3 22,-67 18-2,-37 19 3,-83 28-10,-84 35-723,325-117 1254,-2-3-323,22-8-150,82-26-14,-41 11 208,-63 21-187,34-8-44,-76 25 1,168-43 86,-55 21 26,-166 36-200,-14 7 87,35-11 14,-44 12-76,26-8-156,-24 11 218,4 3-163,-31 11-106,-14 0 269,84-31-167,17-5 317,19-6 712,2 1-909,-1-1 0,0-1 0,1 1 0,3-4 47,-1 1 34,0 1-1,0 0 1,0 1 0,3-1-34,108-35 130,-49 15-164,-44 14 28,63-22 2,8 4 126,-22 7 86,64-20 149,-141 42-358,0 0-1,0 0 1,1 1 0,-1-1-1,0 0 1,0 0-1,0 0 1,0 0 0,0 0-1,0 0 1,0 0 0,0 0-1,0 0 1,0 0-1,0 0 1,0 0 0,0 0-1,0 1 1,0-1 0,1 0-1,-1 0 1,0 0-1,0 0 1,0 0 0,0 0-1,0 0 1,0 0 0,0 0-1,0 1 1,0-1-1,0 0 1,0 0 0,0 0-1,0 0 1,0 0 0,-1 0-1,1 0 1,0 0-1,0 0 1,0 1 0,0-1-1,0 0 1,0 0 0,0 0-1,0 0 1,0 0-1,0 0 1,0 0 0,0 0-1,0 0 1,0 0 0,0 0-1,-1 0 1,1 0 0,0 0-1,0 0 1,0 1-1,0-1 1,0 0 0,0 0-1,0 0 1,0 0 0,0 0-1,-1 0 1,1 0-1,0 0 1,0 0 0,0 0 1,-6 3-16,0 1 0,0-1 0,0 0 0,0 0 0,-1-1 0,1 0 1,-1 0-1,0-1 0,1 1 0,-2-1 16,-4 1-19,-53 17-221,0 1 216,-127 42-468,135-47 370,50-13 104,1 0 37,0 0 1,0 0-1,-1-1 1,1 0 0,-2 0-20,60-19 674,-37 13-662,-1 0 1,1-1-1,3-3-12,0 1 44,-1 1-1,15-4-43,92-25 75,-90 26-137,31-13 62,7-3 69,65-14 43,-208 58-434,-28 14-10,69-23 300,0-1-1,-1-1 33,-43 10 285,6 4-243,-41 19-42,89-34-123,6-4 94,9-5 25,9-4-2,6 0 58,-1 1 1,1 0-1,0 1 0,0 0 0,1 0 0,1 1-52,70-21 126,-57 18-74,0 0 0,-1-2 0,3-2-52,4-3 10,-1 2-1,2 1 1,25-5-10,-41 12 0,59-11 147,-138 26-804,40-7 654,0 0-1,1 1 0,-1 2 4,-50 22-56,47-17-67,-1-2 1,-22 6 122,-72 10-299,166-33 348,-1-2 1,0-2-1,0-2 0,2-3-49,-8 1 54,0 3 0,2 1 0,-1 2-1,1 1 1,1 2 0,18 1-54,-52 6 13,-21 6-23,-203 71-284,194-72 280,-31 11-24,42-13 30,-45 17-488,-42 22 496,93-39-224,20-9 228,30-12-58,1 2-1,42-9 55,-65 20 7,32-9-131,-4-2 22,7-3 82,50-16 508,-115 39-847,7-4 359,0 0 1,0 0 0,0 0-1,0 0 1,0 0-1,0-1 1,0 1 0,0 0-1,0-1 1,-1 1-1,1-1 1,0 1-1,-1-1 0,-42 17-257,-37 7 257,19-8-23,-3 5 23,-1 3 2,6-4-53,0-2 0,-3-2 51,80-20 65,0-2-1,-1 1 1,4-3-65,50-18-4,108-20 180,-116 33-162,82-21-20,-144 34 8,0 0 0,0 0 0,0 0 0,0 0 0,1 0 0,-1 0 0,0 0 0,0 0 0,0 0 0,0 0 0,0 0 0,1 0 0,-1 0 0,0 0 0,0 0 0,0 0 0,0 0 0,0 0 0,1 0 0,-1 0 0,0 0 0,0 0 0,0 0 0,0 0 0,0 0 0,1 0 0,-1 0 0,0 0 0,0 0 0,0 0 0,0 0-1,0 0 1,1 0 0,-1 1 0,0-1 0,0 0 0,0 0 0,0 0 0,0 0 0,0 0 0,0 0 0,0 1 0,0-1 0,0 0 0,0 0 0,1 0 0,-1 0 0,0 0 0,0 1 0,0-1 0,0 0 0,0 0 0,0 0 0,0 0-2,-9 8 35,-10-1-8,-14 2-20,-174 58-94,180-56 15,-1-2 0,-16 3 72,5-1-129,-52 12 17,146-37 705,-9 1-538,131-46 215,-104 41-220,-27 9-25,3 0-18,-33 7-6,-9 0-3,1 1 0,-1 0 1,0 0-1,1 1 0,0 0 2,-53 16-143,35-14 87,-1 1 0,1 1 0,0 0 0,-6 3 56,-38 15 29,-124 33-143,109-34 126,-34 21-276,134-56 374,1 2 0,0 2 0,16-3-110,9-2 20,109-36 68,-143 45 307,0 0 0,16-1-395,-39 7-1,0 0 1,1 0-1,-1 0 0,0-1 1,0 1-1,0 0 1,0 0-1,0 0 1,1 0-1,-1 0 0,0 0 1,0 0-1,0 0 1,0 0-1,1 0 1,-1 0-1,0 0 0,0 0 1,0 0-1,0 0 1,0 0-1,1 0 0,-1 0 1,0 0-1,0 1 1,0-1-1,0 0 1,0 0-1,1 0 0,-1 0 1,0 0-1,0 0 1,0 0-1,0 0 1,0 1-1,0-1 0,0 0 1,1 0-1,-1 0 1,0 0-1,0 0 1,0 1-1,0-1 0,0 0 1,0 0-1,0 0 1,0 0-1,0 0 1,0 1-1,0-1 1,-8 7-7,-33 11-405,-1-2 0,-30 7 412,45-14-80,-34 11 32,-30 15-170,83-31 136,1-1 109,1 0-1,-1-1 1,0 1-1,-3-1-26,6-2 219,8-4-69,11-5-37,12-5-89,9 0-19,7 0-4,106-29 190,-94 23-166,28-8-67,-83 28 71,2 1-9,-14 7-1,-10 3-15,0-1 0,-1-1 1,0-1-1,-1-1 0,-13 2-4,-18 6-9,28-9-2,9-1-165,38-9 173,30-5 52,-13 2-50,31-9 1,-31 4 2,57-16 200,-91 29-241,-8 3 40,-6 4 15,-16 3-126,0-1 1,0-1-1,-1-2 1,-11 1 109,-30 9-85,15-1-62,63-19 158,21-6 204,1 0 1,20-2-216,18-1 23,19-8-23,-48 10 389,-35 11-541,-11 5 106,-12 5 40,1-4 0,-1-1 0,1-1 0,-1 0 1,-4-1 5,-48 14 44,58-14-44,1 1-1,-1 0 0,1 1 1,1 0-1,-4 3 1,14-9 0,-5 4-3,-1-1 0,1 1-1,-1-1 1,1-1 0,-1 1-1,-1 0 4,56-34-78,-26 22 195,0 0 0,0 1 0,1 2 0,-1 0-1,1 2 1,1 0 0,17 1-117,-86 22-186,-70 30-205,32-21 382,81-28 17,9 0 150,19-6-90,-1-2-1,16-6-67,-35 12-21,16-7-55,-4 2 107,0 0-1,0 2 0,1 0 0,17-1-30,-20 5 249,-13 4-139,-5-1-114,1-1-1,-1 0 1,0 0-1,0 1 1,0-1-1,0 0 1,0 0-1,-1 0 1,1 0-1,0 0 1,0 0-1,-2 0 5,-40 26-214,30-21 192,0-1 0,-1 0-1,0-1 1,-2 0 22,3-1-43,10-2 61,-26 6-348,-25 4 330,53-11 66,23-7 44,12-1-40,-10 3 22,-1-2 0,0-1 0,17-8-92,33-13 75,-69 28-86,-5 2-12,-6 6-40,-9 6-27,-24 6 170,11-6-9,32-14-88,-1 1-1,1 0 0,0 0 1,0 0-1,-1 0 1,1 1-1,0-1 1,-1 1-1,1-1 1,0 1-1,-1 0 1,1 0-1,-1 0 1,1 1 17,-12 7-112,7-7 136,0 0 0,0 0 0,0 1 0,0-1 0,1 1 0,-1 0 0,1-1 0,0 1 0,0 0 0,0 0 0,0 0 0,0-1 0,0 1 0,1 0 0,0 0 0,-1 0 0,1 1-24,-4 18-120,3-19 125,-1 0 1,1 0-1,0 0 1,-1-1-1,0 1 1,0-1 0,0 1-1,0-1 1,0 0-1,0 1 1,0-1-1,-1 0 1,1-1-1,-1 1 1,1 0-1,-1-1 1,0 1 0,0-1-1,-3 1-5,1 0 11,0 0 0,1 1 0,-1 0 1,0 0-1,1 0 0,-1 0 0,1 1 0,0-1 0,0 1 0,1 0 0,-1 1 0,-1 2-11,2-4 28,1 0 0,-1 0 0,0 0 0,0-1 0,1 1-1,-2-1 1,1 1 0,0-1 0,0 0 0,-4 1-28,-40 14 523,5-1-227,16-2-310,1 0 1,-8 8 13,26-19 12,0 1-1,0-1 1,-1-1 0,0 1 0,1-1-1,-1 0 1,0-1 0,-6 1-12,-11 2 371,-111 17-388,93-14 148,0-2-1,-29 0-130,-2 0-50,62-5-38,-43-4 24,1-1 0,-20-7 64,63 9-81,-39-8 16,-22 8-85,38 2-30,0-1 0,-26-5 180,45 4 94,4 1-76,1 1 0,-1-2 0,0 0 1,1 0-1,0-1 0,0 0 0,0 0 1,-3-3-19,-3-5-40,13 10 16,0 0-1,0 0 1,0 0 0,0 1 0,0-1 0,0 1-1,-3-1 25,1-1-73,0 1 0,0-1 0,0 0-1,1 0 1,-1 0 0,-1-2 73,-5-3-194,5 4 203,-1 0 1,1 1-1,-1 0 0,0 0 0,1 1 1,-1 0-10,0-1 16,4 2-32,0-1 1,0 0-1,1 0 0,-1 0 0,0 0 1,1 0-1,0 0 0,-1-1 1,1 0-1,0 1 0,0-1 1,0 0-1,1 0 0,-1 0 0,1 0 1,-1 0-1,0-3 16,-14-22 22,16 27-14,0 1-40,0 0-186,0 0 14,0 0 240,0 0-4,0 0-254,0 0 3,0 0 252,0 0 33,17 4-876,20 31 1362,-19-18-545,-13-12-4,0 0 0,1 0 0,0 0 0,5 3-3,-6-6 34,0-1 0,0 0 0,0 0 0,0 0 0,0 0 0,0-1 1,0 1-1,0-2 0,6 1-34,46-10 416,-44 7-446,30-8 40,-36 6-12,48-22 196,-53 26-183,-1 1 0,0 0 0,0-1 0,0 1 0,0-1 0,0 0 1,0 1-1,0-1 0,0 0 0,0 0 0,0 0 0,0 0 0,0 0 0,0 0 0,0-1-11,-2 2 2,1 0-1,-1-1 0,0 1 0,1 0 0,-1 0 1,0 0-1,0 0 0,1-1 0,-1 1 0,0 0 0,0 0 1,1 0-1,-1 1 0,0-1 0,0 0 0,1 0 0,-1 0 1,0 0-2,-45 10-77,44-9 80,-52 13-191,34-7 167,-1-2 1,0 0 0,-1-1-1,1-1 1,-4-1 20,23-4-104,6-2 98,9-5-156,10 0 23,0 0 0,15-3 139,78-12-204,-106 22 218,-2 1 10,-16 1-12,-58 6 650,55-5-677,-8 0-104,1 2 1,0 0 0,0 1 0,0 1 0,-9 4 118,44-15-139,0 2 0,0 0-1,9 0 140,16-3-38,108-27-112,-110 23 256,-1-2 0,17-9-106,-45 15 143,-23 9-81,-25 7-44,-2 2 239,-126 31-162,111-28-182,11-1 79,34-10-22,0 0-1,0 0 1,0 1-1,1 0 1,-1 1 0,1-1-1,-2 3 31,5-3-18,6-2 13,5-2 9,-6 0-4,135-37-229,-69 22 234,115-37-159,-110 32 412,51-5 172,-152 38-430,-8 0 10,-170 55 354,186-61-346,0 0 0,1 2 0,-2 1-18,-42 17-146,27-14 40,-14 4 108,-1 4-2,130-41-94,-21 0 6,-54 19 78,162-53 4,-103 38 12,77-25 77,-138 41-52,0 0-1,0 0 1,0 1 0,0-1 0,0 0-1,0 0 1,0 0 0,0 0 0,0 0-1,0 0 1,0 0 0,0 0-1,0 0 1,0 0 0,0 0 0,0 0-1,0 0 1,0 0 0,0 0-1,0 0 1,0 0 0,0 0-31,-6 4 81,-13 4-178,-19 2-180,-154 53 161,156-49 158,0-2 1,-2-1-43,21-6-59,-7 2-41,-23 6 123,35-10-51,19-4-91,15-5 139,13-4-14,115-47-88,-92 39-41,0 3 0,41-5 123,-90 18 152,-8 1-146,0 1 0,0 0 0,0-1-1,0 1 1,0 0 0,0 0 0,0 0 0,0-1 0,0 1 0,0 0 0,0 1 0,0-1-1,0 0 1,0 0-6,-18 9 167,-34 7-162,2 2-1,-8 5-4,12-3-6,-1-3 0,-36 8 6,71-23 8,1 1-1,-1 0 0,1 1 1,-1 0-1,1 1 0,-8 5-7,27-14 5,0 0 0,0 0 0,1 1 0,-1 0 1,10-1-6,2-1 6,23-10-14,-1-1-1,8-7 9,22-8-29,-57 25 68,1 1-1,0 0 1,0 1 0,1 1 0,-1 0 0,16 1-39,-38 3 2,1 0 0,-1 0 1,0 1-1,1 0 0,-1 0 0,1 0 0,0 0 1,-2 1-3,0 1 1,-38 15 19,0 0-18,-92 29 28,55-19 3,259-89-218,-160 52 181,30-11-4,34-6 149,45-7-141,-120 31-115,-8 2 30,-15 5-14,-17 5 75,21-7 41,0 0 1,1 1-1,-10 5-17,-32 13-16,-106 33 44,104-34-38,-17 14 491,104-52-648,1 2 1,1 1-1,32-8 167,-54 18-40,61-23-53,-12 3 107,-18 9 0,3 0-10,19 1 114,-95 26-103,-71 28 12,61-28-70,-81 30 464,57-16-473,29-12-21,1 1 58,-1-1 15,63-24-477,9-8 442,146-50-723,-61 25 1100,-111 38-201,66-20 202,-93 36-435,-4-2 119,-11 4-22,-21 4 232,-21 3-237,31-9 39,19-4-108,0 1-1,1 1 1,-3 2 69,-22 10-74,34-17 53,25-12-204,24-12-313,-5 4 480,13-3 107,8 0-49,-46 16 2,19-6 201,-2-1 0,1-1 0,7-6-203,-67 25 111,-57 12-260,-24 2-1,91-16 171,1-2 28,0 0 0,-13 0-49,38-5-1,0 0 1,0 0-1,0 0 0,1 0 1,-1 0-1,0 0 0,0 0 0,0-1 1,0 1-1,0 0 0,0 0 1,0 0-1,0 0 0,0 0 0,0 0 1,0 0-1,0 0 0,0-1 1,0 1-1,0 0 0,0 0 0,0 0 1,0 0-1,0 0 0,0 0 1,0 0-1,0-1 0,0 1 1,0 0-1,0 0 0,0 0 0,0 0 1,0 0-1,0 0 0,0 0 1,0-1-1,0 1 0,0 0 0,0 0 1,0 0-1,0 0 0,0 0 1,0 0-1,-1 0 0,1 0 1,0 0-1,0 0 0,0 0 0,0-1 1,0 1-1,0 0 0,0 0 1,0 0-1,-1 0 0,1 0 0,0 0 1,0 0-1,0 0 0,0 0 1,0 0-1,0 0 0,0 0 1,-1 0-1,1 0 0,0 0 1,8-7-50,-7 6 43,8-4-59,0 0 0,1 1 0,0 0-1,0 1 67,36-17-221,-102 29 125,44-7 126,5-2-9,-1 2 1,1-1-1,0 1 0,-1 0 0,1 0 0,0 1 1,0 0-1,-1 1-21,8-3-2,0-1 1,0 0 0,0 0 0,0 0-1,-1 0 1,1 1 0,0-1-1,0 0 1,0 0 0,0 0-1,0 1 1,0-1 0,0 0 0,0 0-1,0 0 1,0 0 0,0 1-1,0-1 1,0 0 0,0 0-1,0 0 1,1 1 0,-1-1 0,0 0-1,0 0 1,0 0 0,0 0-1,0 1 1,0-1 0,0 0-1,0 0 1,1 0 0,-1 0 0,0 0-1,0 0 1,0 1 0,0-1-1,1 0 1,-1 0 0,0 0-1,0 0 1,0 0 0,0 0 0,1 0-1,-1 0 1,0 0 0,0 0-1,0 0 1,0 0 0,1 0 0,-1 0-1,0 0 1,0 0 1,10 3-67,-10-3 65,8 1 3,0-1 0,0 0 0,0 0-1,0-1 1,0 0 0,1 0-1,-8 0 2,7 0 88,11-2 303,-17 4-298,-3-1-16,-12 4-7,-6 0-49,4-1 39,-1 2 1,1-1-1,0 2 0,-10 5-62,95-30-353,-70 19 353,27-8 48,0 0 0,1 2 0,2 1-48,-29 5 111,-4-1-84,0 0 0,1 1 0,-1 0 0,1-1 0,-1 1 0,0 0 0,1 0 0,-1 1 0,0-1 0,-1 1-27,-2 0-40,0-1 37,-17 0 9,1 2 1,-1 0 0,1 1-1,0 2 1,0 0-1,-2 2-6,12-1-96,12-6 91,0 0 0,0 1 0,0-1 0,0 0 0,0 0-1,0 0 1,0 0 0,0 0 0,0 1 0,0-1 0,0 0 0,1 0 0,-1 0 0,0 0-1,0 0 1,0 0 0,0 1 0,0-1 0,0 0 0,0 0 0,1 0 0,-1 0 0,0 0-1,0 0 1,0 0 0,0 0 0,0 0 0,0 0 0,1 0 0,-1 0 0,0 0 0,0 0-1,0 0 1,0 0 0,0 0 0,1 0 0,-1 0 0,0 0 0,0 0 0,0 0-1,0 0 1,1 0 5,25-1-341,50-12-90,-10 1 1004,10 3-573,-30 2 362,-1-2 0,36-12-362,-39 8 66,-28 9-47,-11 3 5,1 1 1,-1-1 0,0 0-1,1 0 1,-1-1 0,0 1 0,0-1-1,0 0 1,0 0 0,2-1-25,-5 3 2,0 0 0,0 0 0,0 0 0,0 0 0,0 0 1,0 0-1,0 0 0,0 0 0,0 0 0,0 0 0,0-1 1,1 1-1,-1 0 0,0 0 0,0 0 0,0 0 0,0 0 0,0 0 1,0 0-1,0 0 0,0 0 0,0 0 0,0 0 0,0-1 1,0 1-1,0 0 0,0 0 0,0 0 0,0 0 0,0 0 1,0 0-1,0 0 0,0 0 0,0 0 0,0-1 0,0 1 0,0 0 1,0 0-1,0 0 0,0 0 0,0 0 0,0 0 0,0 0 1,0 0-1,0 0 0,-1 0 0,1 0 0,0 0 0,0-1 0,0 1 1,0 0-1,0 0 0,0 0 0,0 0-2,-8 0 82,-11 2-18,-12 5-62,-144 38-392,148-39 482,17-4-75,-45 6 16,16-3-51,68-20-4,12-3-2,49-17-83,-9 5-635,4 2 742,-69 23-33,129-39-33,-74 25-27,-45 13 79,51-12 3,-26 3 54,-1-1 0,5-6-43,-61 23 58,5-1-48,-1 0-1,1-1 1,-1 1 0,1 0-1,-1 1 1,1-1-1,0 0 1,-1 0 0,1 1-1,-1-1 1,0 1-10,-22 7 80,-41 10 136,-47 6-28,78-17-193,0 1 0,-15 7 5,-20 7-290,-185 53 79,295-84 110,61-26 75,18-4-36,77-21-500,72-11 924,-249 67-18,-12 2-166,-19 2-102,-13 3-72,8-1 8,1 0 0,-1 1 0,-8 3-12,-98 29 27,87-25-155,-33 4 128,35-7-81,-1 1-1,-3 3 82,-64 23-139,-86 27 10,178-58 142,12-4-5,13-3 13,-14 3-5,6-1 49,0-1 0,1 0 1,-1 0-1,0-1 0,1-1-65,2-2-11,1 2-1,0-1 1,7-1 11,99-30-90,-80 25-485,17-9 575,-25 9-23,2 1-1,10-1 24,75-17 510,53-3-510,-126 28 91,-66 11 268,-3-3-436,5-1 3,0 1 1,-8 2 73,-100 31-104,56-17 210,-4-1-106,19-6-10,-201 52 24,230-57 30,31-9-17,-3 1-27,0 0 0,0 0 0,0 0 0,0 0 1,-1 0-1,1 0 0,0 0 0,0 0 0,0-1 0,0 1 0,0 0 0,0 0 0,0 0 1,0 0-1,0 0 0,0 0 0,0 0 0,-1 0 0,1 0 0,0 0 0,0 0 0,0 0 0,0 0 1,0 0-1,0 0 0,0 0 0,0-1 0,0 1 0,0 0 0,0 0 0,0 0 0,0 0 1,0 0-1,0 0 0,0 0 0,0 0 0,0 0 0,0 0 0,0-1 0,0 1 0,0 0 1,0 0-1,0 0 0,0 0 0,0 0 0,0 0 0,0 0 0,0 0 0,0 0 0,0 0 1,0 0-1,0 0 0,0-1 0,0 1 0,0 0 0,1 0 0,-1 0 0,0 0 0,0 0 1,0 0-1,0 0 0,0 0 0,0 0 0,0 0 0,0 0 0,0 0 0,0 0 0,0 0 1,1 0-2,31-18 13,18 0-2,6 0-62,68-28-2,-97 37 22,115-29-7,-53 15-8,-12 1 203,-66 18-89,-4 1-38,1 1 0,-1 0 0,0 0 0,1 0 0,0 1-1,5 0-28,-6 3 78,-10 2 59,-16 6 22,10-6-142,-23 7-16,-67 15-5,82-22 24,0 1 0,-12 5-20,4 0 7,-59 20-2,32-12-10,-77 31-44,76-27 7,0 1 34,19-8 8,32-14 0,1-1 0,-1 1 0,1-1 0,-1 1 0,1 0 0,-1 0 0,1-1 0,0 1 0,-1 0 0,1 0 0,0 0 0,0 0 0,0 1 0,-1 0 0,5-2 0,3 0 37,0 0 1,0 0-1,0-1 0,0 0 0,0 0 0,0-1-37,1 1 27,6-2-16,30-7-190,71-29-11,-76 26 177,0 2 0,1 1 13,48-13-128,-13 1 33,12-3 76,-41 12 76,1 2-1,0 3 1,15 0-57,-131 29 537,-92 30-476,5-1-78,125-40-190,-130 39-42,133-39 244,14-5 1,-43 17-34,-6 5 38,55-23-10,2-2 10,0 1 1,0 0-1,1 1 0,-1 0 1,1 0-1,-2 2 0,8-6 2,0 0-1,0 0 0,0 0 0,0 0 1,0 0-1,0 0 0,0 0 0,0 0 1,0 0-1,0 0 0,0 0 0,0 0 1,1 0-1,-1 0 0,0 0 1,0 0-1,0 0 0,0 0 0,0 0 1,0 0-1,0 0 0,0 0 0,0 0 1,0 0-1,0 0 0,0 0 0,0 0 1,0 0-1,0 0 0,0 0 0,0 0 1,0 0-1,0 0 0,0 0 1,0 0-1,1 0 0,-1 0 0,0 0 1,0 0-1,0 0 0,0 0 0,0 1-1,11-5 108,17-7 5,-15 4-97,30-11-18,75-22-71,-32 11-567,40-12 755,124-27 10,-175 49-44,-43 13-7,-8 3-58,-24 3-16,0 0 0,1-1 0,-1 1 0,0 0 0,0 0 0,0 0 0,0 0 1,1 0-1,-1 0 0,0 0 0,0 0 0,0 0 0,0 0 0,1 0 0,-1 0 0,0 0 0,0 0 1,0 0-1,1 0 0,-1 0 0,0 0 0,0 0 0,0 0 0,0 0 0,1 0 0,-1 0 1,0 0-1,0 0 0,0 1 0,0-1 0,1 0 0,-1 0 0,0 0 0,0 0 0,0 0 0,0 0 1,0 1-1,0-1 0,1 0 0,-1 0 0,0 0 0,0 0 0,0 1 0,0-1 0,-12 7 20,-15 4-2,-19 5-14,-18 0-4,-16 3 0,-88 30 9,163-48-6,-28 9 59,-1-1-25,-47 12-12,1 4 1,-10 8-26,84-31-3,-20 10 80,0-2 0,0-1 0,-15 2-77,55-15-69,-1-1-1,0 0 1,2-2 69,33-14 165,89-21-279,17-6-155,-111 33 261,1 2 0,0 1 0,1 3 0,4 1 8,-124 33 76,32-11 105,-12 0-181,-13 4-11,-1 1 3,-15 5 8,10 1 5,10-1-2,33-13-1,16-6-25,0 0 0,1 2 0,-3 1 23,17-6 6,7-1-4,19-2 9,20-8-217,41-13 206,-26 3-20,17-3-141,17 0 161,-4 7 21,-190 35 341,-4 5-362,29-2-14,1-5 4,-74 18-12,140-34-6,-5 2-135,0-1 0,0 2 0,-6 2 163,59-15-227,83-17-209,-68 14 416,17-10 6,-26 7 1,1 1 0,13 0 13,-37 9 547,-20 5-151,-16 5-172,-37 11-182,-1-2 0,-5-2-42,-10 1-41,53-11 28,-33 7-20,1 3-1,-32 13 34,72-24-2,1-2 4,1 1 0,-1 0 0,0 0-1,1 0 1,-1 0 0,1 0 0,-1 1-1,1-1 1,0 1 0,-2 1-2,5 0 28,5-4-16,9-2-7,17-8-93,33-8-183,62-5 118,-53 14 395,-40 5-71,-29 5-136,-11 0-58,-68 12 749,-34 11-726,50-5-118,-104 35-118,190-53-414,7-5 581,-1-1 1,1-1 0,20-9 68,6-1-13,-45 12 56,21-5 404,34-4-447,-79 16 14,-1 0 1,1 1-1,0 0 1,-3 3-15,-25 9 244,19-9-214,-27 10-364,-41 8 334,47-14 36,37-9-69,14 0 24,24-4 15,-23 2-6,0 0-2,-1 0 0,0-1 0,0-1 0,0 0 0,0 0 0,0-1 0,9-5 2,-47 8 562,-119 22-798,96-13 270,47-8-148,4 1 101,-1 0 0,1 0-1,-1 0 1,0-1 0,1 1-1,-1-1 1,1 0-1,-1 0 1,3 0 13,-5 0-4,2 1 6,29 3 10,-31-4-12,0 0 0,1 0 0,-1 0 0,0 0 0,0 0 0,0 0 1,0 0-1,1 0 0,-1 0 0,0 0 0,0 0 0,0 0 0,0 0 0,1 0 0,-1 0 0,0 0 1,0 0-1,0 0 0,0 0 0,0 0 0,1 0 0,-1 1 0,0-1 0,0 0 0,0 0 0,0 0 0,0 0 1,0 0-1,0 0 0,0 1 0,1-1 0,-1 0 0,0 0 0,0 0 0,0 0 0,0 1 0,0-1 0,0 0 1,0 0-1,0 0 0,0 0 0,0 1 0,0-1 0,0 0 0,0 0 0,0 0 0,0 0 0,0 1 1,0-1-1,-20 8 1,14-7 26,0 1-1,0-1 1,0-1-1,0 1 0,0-1 1,0 0-1,0 0 1,0-1-1,0 0 0,-1 0-26,0 0-16,0 0 0,0 0 0,0-1 0,0 0-1,1 0 1,-1-1 0,-2-1 16,0 0 9,3-2 329,11 3-325,10 0-186,-15 3 182,14-1-224,-4 1 216,1-1-1,-1 0 1,0 0 0,7-3-1,-14 3 33,0 0-1,0 0 1,0-1 0,0 1 0,-1-1 0,1 1-1,0-1 1,-1 0 0,0 0 0,1 0 0,-1 0-1,0 0 1,0-1 0,0 1 0,0-1 0,-1 1-1,2-4-32,-2 6-7,-1 0 1,0 0-1,0-1 0,0 1 0,0 0 0,0 0 0,1-1 0,-1 1 0,0 0 0,0-1 0,0 1 1,0 0-1,0 0 0,0-1 0,0 1 0,0 0 0,0-1 0,0 1 0,0 0 0,0 0 0,-1-1 0,1 1 1,0 0-1,0-1 0,0 1 0,0 0 0,0 0 0,0-1 0,-1 1 0,1 0 0,0 0 0,0 0 1,0-1 6,-12-3 233,-13 5-19,3 4-342,0 1 0,0 2 0,1 0 0,0 1 0,-4 3 128,20-9-4,6-1-8,11 0-26,24-3-50,25-7 24,-29 3 6,0 2 0,3 1 58,-35 2 5,0 0 0,0 0 0,0 0 0,0 0 0,0-1 0,0 1 0,0 0 0,0 0 1,1 0-1,-1 0 0,0 0 0,0 0 0,0 0 0,0 0 0,0 0 0,0 0 0,1 0 0,-1 0 0,0 0 1,0 0-1,0 0 0,0 0 0,0 0 0,0 0 0,0 0 0,1 1 0,-1-1 0,0 0 0,0 0 0,0 0 1,0 0-1,0 0 0,0 0 0,0 0 0,0 0 0,0 0 0,0 0 0,1 0 0,-1 1 0,0-1 0,0 0 1,0 0-1,0 0 0,0 0 0,0 0 0,0 0 0,0 0 0,0 1 0,0-1 0,0 0 0,0 0-5,-6 5 106,-10 3-107,-5-2-8,16-5-2,0 0 0,0 0 0,0 1 1,0 0-1,1 0 0,-1 0 0,0 0 0,1 1 0,0 0 0,-3 2 11,30-4 88,138-21 60,-125 16-216,-8 2 504,-57 3-210,-174 10 116,304-15-614,37 4 231,16 2-30,-16-9 191,-112 5-213,8-1 457,29-5-364,-55 7 36,1-1-1,-1 0 0,1-1 1,-1 0-1,0 0 1,0-1-1,0 0 0,0 0 1,3-4-36,-11 8 5,0 0 0,1 0 1,-1 0-1,0 0 1,0 0-1,0 0 1,0 0-1,0 0 1,0 0-1,0 0 0,0 0 1,0-1-1,0 1 1,0 0-1,0 0 1,0 0-1,0 0 0,0 0 1,0 0-1,0 0 1,0 0-1,0 0 1,0 0-1,0-1 0,0 1 1,0 0-1,0 0 1,0 0-1,0 0 1,0 0-1,0 0 0,0 0 1,0 0-1,0 0 1,0 0-1,0-1 1,0 1-1,0 0 0,0 0 1,0 0-1,0 0 1,0 0-1,0 0 1,0 0-1,0 0 0,0 0 1,0 0-1,-1 0 1,1 0-1,0 0 1,0 0-1,0 0 1,0 0-1,0 0 0,0-1 1,0 1-1,0 0 1,0 0-1,0 0 1,0 0-1,-1 0 0,1 0 1,0 0-1,0 0 1,0 0-1,0 0 1,0 1-1,0-1 0,0 0-5,-13-2 83,-10 3-84,-19 3-137,-33 7 138,-49 9-12,68-14-221,-21-1 233,5-5-37,29-2-755,23 0 252,16 2 362,5-1 110,41-2 96,-1-3 1,0-1-1,-1-2 0,11-5-28,-46 13 1,37-10 7,129-27 154,-149 34-139,-3-4 115,-19 4 53,-11 3 75,-52 3-370,0 3 0,0 3 1,1 2-1,-52 17 104,67-6 28,37-16-10,-1 0 0,0-1 1,-8 3-19,42-29 2,-11 15 8,0 1 0,0 0 0,0 1 1,1 0-1,10-2-10,68-13-244,-63 15 228,0-1-1,-1-1 1,21-9 16,-5-1 4,1 2 1,0 2 0,1 2-1,4 1-4,-87 13 135,12-2-136,1 1 1,-12 4 0,9 0 3,-22 8-3,-34 11-21,-20-1 21,69-16 2,15-4 3,19-4-3,-2 0 2,30-13-1,-3 1-3,-13 6-29,1 1 0,0 0-1,11-3 30,155-42-337,-96 26 340,134-39 271,-210 60-235,-17 3 73,-22 3 107,21-2-199,-24 5 92,-129 39-215,91-27-42,-42 4-6,92-18 148,33-6 9,-8 2-4,55-16 28,26-12-30,-57 18 1,1 1 0,-1 2 0,26-5-1,-34 8-41,190-35 427,-205 39-406,17-4 32,-12 4-68,-10 4-132,-2-2 231,1-1 0,-1 1 0,1-1 0,-1 1 0,0-1 1,0-1-1,1 1 0,-1-1 0,0 0-43,-3 1-8,-49 10-292,-4 1 272,-140 48 489,132-42-732,-20 2-19,295-82 447,-180 53-170,0 1-1,0 1 1,14-1 13,5-1 77,8-2-3,6 1-60,-36 5-37,-15 3-2,0 1 0,0 0 0,1 0 0,-1 0 0,0 1 0,0 0 0,6 1 25,-14-1-1,0 0 1,-1 0 0,1 0 0,0 1-1,0-1 1,0 0 0,0 0-1,0 0 1,0 0 0,0 0 0,0 0-1,0 0 1,-1 0 0,1 0-1,0 0 1,0 0 0,0 0 0,0 0-1,0 0 1,0 0 0,0 0-1,0 0 1,0 1 0,0-1 0,0 0-1,0 0 1,0 0 0,0 0-1,0 0 1,0 0 0,0 0 0,0 0-1,0 0 1,0 1 0,0-1-1,0 0 1,0 0 0,0 0 0,0 0-1,0 0 1,0 0 0,0 0-1,0 0 1,0 0 0,0 1 0,0-1-1,0 0 1,0 0 0,0 0-1,0 0 1,0 0 0,0 0 0,0 0-1,0 0 1,0 0 0,0 0-1,0 0 1,1 0 0,-1 1 0,0-1-1,0 0 1,0 0 0,0 0-1,0 0 1,0 0 0,0 0 0,-7 3 1,-10 4-9,-1-1-1,-14 2 9,-16 6 323,-123 46-637,114-44 258,-63 23 380,325-104-94,-185 57-231,26-9-150,-18 8 62,0 0 71,1 0 0,0 3-1,0 0 1,11 1 18,-33 5-1,-19 7-60,-181 70-19,173-71 79,-28 11-24,3 2 5,-5 4 16,-38 14-54,124-57 65,-27 15 30,-1 1 0,2 0 0,-1 0 1,9-2-38,179-57 9,-74 21 14,-36 20 49,-102 27-69,0 2 0,0 0 0,-4 4-3,5-5-15,2 0-53,0-1 0,-1 0 0,-11 2 68,-25 7-40,-101 44-6,99-36-132,-6 1 442,90-40-152,22-8-210,54-15 98,-87 33-22,0-2 0,9-4 22,22-9 318,-38 16-214,62-22-240,-30 15-192,-41 13 335,-17 5 24,-30 12 33,27-11-71,-7 3-111,-1 0 0,-6 0 118,-81 29-187,83-28 374,1 1 0,0 1-1,1 2 1,-7 5-187,60-35-43,1 3 19,1 0 0,1 3 0,0 0 0,23-2 24,19-6 0,-62 14-1,-11 3 23,1 1 0,-1-1 0,0 1 0,1-1 0,-1 1 0,0 0-1,1 0 1,-1 0 0,1-1 0,-1 1 0,0 1 0,2-1-22,-11 5-111,1-1 1,-1 1 0,0-1-1,-1 0 111,-12 3 29,2-2-53,1 1 1,0 1-1,0 1 1,1 0 0,0 2-1,-1 1 24,-34 22-396,47-31 410,-1 0 0,1 1 0,0-1 0,-1-1 0,1 1 0,-1-1 0,0 0 0,1-1 0,-5 1-14,10-1-8,14-5 122,6-3 310,1-1 1,8-7-425,17-8-86,1 6-115,-29 10 47,0 1 218,-1 0 0,1 2 0,0 0 0,16-2-64,-34 8-1,0-1 0,0 0 1,0 0-1,0 0 0,0 0 0,0 0 0,0 0 0,0 0 0,0 0 0,0 0 0,0 0 0,0 0 0,0 0 0,0 0 0,0 0 0,0 0 0,0 1 0,0-1 1,0 0-1,0 0 0,0 0 0,0 0 0,0 0 0,0 0 0,0 0 0,0 0 0,0 0 1,-13 6-9,-14 5-19,-2 0-200,0 1 1,-18 12 227,13-7-187,-25 9 187,16-10 258,24-10-237,30-10 50,25-9-23,-24 9-53,-8 2-5,44-26-5,-17 13 92,2 1 0,8-1-77,-21 8-162,1 1 1,0 1 0,13-2 161,-47 13-30,-22 10-137,-15 9 167,13-6 146,-17 5-146,46-21 10,-3 2 12,0-1 0,-1 0 0,-11 2-22,30-9 19,1 1 0,-1-1-1,0-1 1,0 1 0,-1-1 0,1-1-19,5-1 32,34-22 10,-19 14-37,1 1-4,2 0 94,1 2 0,31-6-95,-79 29-310,-15 7 280,6-3 194,24-15-104,4-3-8,23-16-2,-6 6-50,0-2 0,-6 0-36,-11 10 25,1 1 1,0 1 0,0-1 0,-1 0-1,2 1 1,-1 0 0,0-1 0,2 0 10,-5 3 0,0 0 0,0 0 1,1 0-1,-1 0 1,0 0-1,0 0 0,0-1 1,0 1-1,1 0 0,-1 0 1,0 0-1,0 0 0,0 0 1,0 0-1,1 0 1,-1 0-1,0 0 0,0 0 1,0 0-1,0 0 0,1 0 1,-1 0-1,0 0 1,0 0-1,0 0 0,1 0 1,-1 0-1,0 0 0,0 0 1,0 1-1,0-1 1,1 0-1,-1 0 0,0 0 1,0 0-1,0 0 0,0 0 1,0 0-1,0 1 1,1-1-1,-1 0 0,0 0 0,0 10-8,-6 10-2,4-17 39,0 0 0,0 0 0,0-1 0,0 1 0,0-1 0,-1 1 0,1-1 0,-1 0 0,0 0 0,0 0 0,1 0 0,-1-1 0,0 1 1,-1-1-1,1 1 0,0-1 0,0 0 0,-1-1-29,4 0-114,1-2 96,0-1 1,1 1-1,-1-1 0,1 1 0,0 0 0,-1 0 0,1-1 0,0 1 0,2-1 18,6-8 9,0-3-9,2-1 12,-11 14-21,-1 1 0,0 0 1,0-1-1,1 1 0,-1 0 0,0-1 0,1 1 0,-1 0 0,0 0 0,1-1 0,-1 1 0,0 0 0,1 0 0,-1 0 0,1 0 0,-1 0 0,0-1 0,1 1 1,-1 0-1,1 0 0,-1 0 0,0 0 0,1 0 0,-1 0 0,1 0 0,-1 0 0,1 0 9,-1 1-20,1 0-1,-1-1 1,1 1-1,-1 0 1,0-1 0,1 1-1,-1 0 1,0 0 0,1-1-1,-1 1 1,0 0-1,0 0 1,0 0 0,1-1-1,-1 1 1,0 0-1,0 0 1,0 0 0,0 0-1,-1-1 1,1 1 0,0 0-1,0 0 1,0 0-1,-1 0 21,1 1 26,-1 1-1,0-1 0,1 0 1,-1 1-1,0-1 1,0 0-1,0 0 0,0 0 1,-1 0-26,-2 1 238,7-11-182,11-15-72,-6 10 19,-6 10-1,12-7 3,9-5-78,-23 15 68,0 0-1,1 0 1,-1 0 0,0-1 0,1 1-1,-1 0 1,1 0 0,-1 0 0,0 0-1,1 0 1,-1 0 0,0 0 0,1 0-1,-1 0 1,1 0 0,-1 0 0,0 0-1,1 0 1,-1 0 0,0 0 0,1 0-1,-1 1 1,0-1 0,1 0 0,-1 0-1,0 0 1,1 0 0,-1 1 0,0-1-1,1 0 1,-1 1 5,0-1-9,0 1 0,1 0 0,-1 0 0,0 0 0,0-1 0,0 1-1,0 0 1,0 0 0,0-1 0,0 1 0,-1 0 0,1 0 0,0 0 0,0-1 0,0 1 0,-1 0 0,1-1 0,-1 1 9,-15 25-75,-5-4 376,20-21-283,-1 0 0,1 1 0,0-2 0,0 1 0,-1 0 0,1 0-1,-1 0 1,1-1 0,-1 1 0,1 0 0,-1-1 0,1 0 0,-1 1 0,1-1 0,-1 0 0,0 0 0,1 0-18,1 0 3,-1 0 0,1 0 0,0 0 0,0-1 0,-1 1 0,1 0 1,0 0-1,0-1 0,0 1 0,-1 0 0,1-1 0,0 1 0,0 0 0,0 0 1,0-1-1,0 1 0,0 0 0,0-1 0,0 1 0,0 0 0,0-1 0,0 1 1,0 0-1,0-1 0,0 1 0,0 0 0,0-1 0,0 1 0,0 0 1,0-1-1,0 1 0,0 0 0,1-1 0,-1 1 0,0 0 0,0 0 0,0-1-3,6-12 93,-5 12-113,2-6 5,12-20 165,-15 26-162,1 0 1,0 0 0,0 0-1,0 0 1,0 0 0,0 0-1,0 0 1,0 1 0,0-1-1,0 0 1,0 1 0,0-1-1,1 0 1,-1 1-1,0-1 1,1 1 0,-1 0-1,0-1 1,0 1 0,1 0 11,-1 2-23,-1 1 0,1-1 1,-1 1-1,0-1 0,0 1 1,0-1-1,0 0 0,-1 1 1,1 0 22,-1 0-11,0 1 0,0 0-1,-1-1 1,0 1 0,1-1 0,-1 0 0,0 0 0,0 1 0,-1-1 0,1-1 0,-2 2 11,3-2 36,-1-1-1,1 1 1,-1-1 0,1 0 0,-1 0-1,0 0 1,0 0 0,1 0-1,-1 0 1,0 0 0,0-1 0,0 1-1,0-1 1,0 1 0,0-1-1,0 0 1,0 0 0,0 0 0,0 0-1,0 0 1,0 0 0,-1 0-36,3-1-2,-1 1 0,1 0 1,-1-1-1,1 1 0,0 0 1,0-1-1,-1 1 0,1 0 1,0-1-1,-1 1 0,1 0 1,0-1-1,0 1 0,0-1 1,-1 1-1,1 0 0,0-1 1,0 1-1,0-1 0,0 1 1,0-1-1,0 1 0,0-1 1,0 1-1,0-1 0,0 1 1,0-1-1,0 1 0,0 0 1,0-1-1,0 1 0,1-1 1,-1 1-1,0-1 0,0 1 1,0 0-1,1-1 2,6-16 20,-7 17-20,8-15 40,-2 2-8,-17 19-14,5-2-9,-10 6-87,0-1-1,0-1 1,-1 0-1,0-2 1,-1 0-1,0 0 1,-7 0 78,57-15 269,-1-2 0,21-10-269,4-1-38,-53 22-178,-12 6 137,-15 6 48,-7 0-93,-30 5 124,36-11 19,-41 11-41,57-14-7,1 0 1,0 0-1,-1 1 1,1 0-1,0 0 1,0 1 28,18-9 221,-1 1 0,1 0 0,6-1-221,-2 0-17,-1-1-42,-7 4 49,27-7-7,15-1-120,-38 8-170,-44 7 156,-12 5 225,0 1 0,-4 4-74,-1 2 15,-92 21-111,136-37 154,-7 1-66,25-6-4,43-12-426,9-5 438,-8 2-330,23-3 330,-60 18-31,-9 3-5,-15 5-71,2-2 60,-32 14 12,20-10 37,-21 7 11,-52 9-4,-64 23 354,146-43-398,43-15-60,1 2 0,10 0 95,65-10-362,-30 6 428,-72 13-47,-23 5 15,-23 5 39,-77 13-145,53-6 378,-23 10-306,70-21 42,7-4-33,8-2-6,38-12-105,1 2 0,-1 1 0,13 1 102,4 0-60,-35 6 62,0-1-62,0 2 0,0 0 0,19 1 60,-37 2-1,-5 1 1,-11 2 3,-23 4 3,30-6-6,-33 7-54,-16 8 72,-41 19-18,89-32 152,5-4-129,0 1 0,0 0 0,0-1 0,0 1 0,1 0 0,-1-1 0,0 0 0,0 1 0,0-1 0,0 1 0,0-1 0,0 0 0,0 0 0,0 0 0,0 0 0,0 1-1,0-1 1,-1-1 0,1 1-23,1-1-4,1 0-1,-1-1 0,1 1 0,-1 0 0,1 0 0,0 0 1,0 0-1,-1 0 0,1-1 0,0 1 0,0 1 1,1-2 4,-2 1-27,6-4-4,0 0 0,0 0 0,0 0 0,0 1-1,1 0 1,0 0 0,0 1 0,0 0 0,0 0-1,0 0 1,2 1 31,17-5-256,1 1 1,12-1 255,17 0-38,-60 9 36,-11 1-130,1 1 0,-1 1 0,1 0 1,0 1-1,0 0 0,0 2 0,-10 7 132,0 0 253,21-14-82,14-11-94,-2 4-106,0 1 0,1-1 0,-1 1 0,1 1-1,0 0 1,0 0 0,0 1 0,0 0 0,10 0 29,-19 3-147,-1 0 300,-15 10 14,-20 17-346,26-20 97,1-1 0,-1 0 0,-1 0 1,1 0-1,-6 1 82,15-7 15,0 0 0,0 0 0,0 0 0,0 1 0,0-1-1,0 0 1,0 0 0,0 0 0,0 0 0,0 0 0,0 0 0,0 0 0,0 0 0,0 0-1,0 0 1,0 0 0,0 0 0,0 1 0,0-1 0,0 0 0,0 0 0,0 0 0,0 0-1,0 0 1,0 0 0,0 0 0,0 0 0,0 0 0,0 0 0,0 0-15,29-14 334,6-6-204,1 2-1,0 1 1,30-8-130,-51 20-13,-15 5-1,0 0 0,0 0 0,0 0 0,0-1-1,0 1 1,0 0 0,0 0 14,-15 4-125,-14 6-27,18-5 168,1 1 0,0 1 0,0-1 0,1 2 0,-1-1-1,-5 8-15,3-5 15,0 1 0,-1-2 0,-5 4-15,18-13-58,16-7 138,36-27-42,-31 20-202,0 0 0,22-10 164,-32 19-153,-3 2 232,0-1-1,0 0 1,0 0 0,-1-1 0,1 0 0,-1 0 0,0 0 0,0-2-79,-7 7-12,0 0 1,-13 15-540,-51 35 657,94-67 530,-20 13-745,0-2-1,0 1 1,-1-1-1,6-5 110,0-1-35,12-12-7,-64 48 31,28-17 43,-1 0-1,0-1 0,-1-1 0,1 0 0,-11 3-31,20-7 140,2-2 0,5-5-236,1 0-1,-1 0 0,1 1 1,0 0-1,1 1 1,1-1 96,1-2 151,10-5 115,1 1 0,1 0 0,9-2-266,-30 13-132,-21 12-110,-20 9 234,1-3-38,-55 11-186,-17-2-196,128-34 1337,28-4-830,-11 0-153,5-6 7,-15 6 105,0 1-1,0 1 1,24-5-38,-54 16-40,1 0 0,-1 0 0,1 0 0,0 1 0,0-1 0,-2 2 40,-37 17-262,17-12 162,-7 0 82,0-1 23,2-1-2,-19 3 5,33-7-50,13-2 155,10-3 486,38-9-667,0-1-1,28-14 69,-62 22-105,31-10-37,9 0 142,-13 6 40,-27 9-17,-23 7-20,-26 12-199,27-12 142,-1-1-1,0 0 1,-14 3 54,-12 0 12,-2-1 0,-9-1-12,-47 9-151,87-14 257,7-1-13,0-1 0,0 0-1,0 0 1,0 0 0,0-1 0,0 1-1,0-1 1,0 0 0,0 0 0,-3-1-93,7 1 3,0-1 0,0 1 0,0 0 0,0 0 0,0-1 0,-1 1 0,1 0 0,0-1 0,0 1 0,0 0 0,0-1 0,0 1 1,0 0-1,0-1 0,0 1 0,0 0 0,0-1 0,1 1 0,-1 0 0,0-1 0,0 1 0,0 0 0,0 0 0,0-1 0,0 1 0,1 0 0,-1-1 1,0 1-1,0 0 0,1 0 0,-1-1 0,0 1 0,0 0 0,1 0 0,-1 0 0,0 0 0,0-1 0,1 1-3,9-10 29,-2 6-52,1 0 0,-1 0-1,0 1 1,1 0 0,5-1 23,21-7-101,-56 16-97,1 0 1,-7-1 197,-27 6-419,-1 2 419,-100 39-374,207-76 556,-14 11-172,72-8-341,-93 19 277,5-1-88,0 1 0,0 1 0,6 1 142,-37 2-5,0 0 0,1 0 0,-1 1 0,-4 1 5,-13 3 213,-21 5 121,-34 14-334,48-13-107,-24 14 107,54-24 156,9-1 77,9-2-6,0-2-328,1-1 0,0 0 0,6-4 101,18-6-242,1 2 0,9 0 242,-35 9 99,0-1 77,0 1-1,0 1 1,6 0-176,-20 2 10,12-2 186,-16 5-90,-17 5-60,-11 3-53,-39 16-170,-34 5 177,35-14-146,137-23 330,-48 3-265,-7-1 67,32-5-7,-5-1 26,1-2-2,25-6 5,-55 14-4,-9 2 3,1 0 1,-1 0-1,0 0 1,1 1-1,-1-1 0,1 1 1,-1 0-1,1 0 0,1 0-7,-2 2 83,-6 1 64,-7 4 17,-11 2-82,0-1 0,0-1 0,0-1 0,-1-1 0,0-1 0,-21 1-82,-23 4 66,65-8-62,4-1 5,10-2 17,40-3-47,91-9-605,-132 12 681,-25 4 65,-21 1 63,-50 9-397,23-1 238,44-6 20,34-6 56,42-6 88,-52 6-176,107-9-428,-111 10 426,-22 2-12,-20 2 4,20-2 8,1 1-18,1 0 1,0 1 0,0 0 0,-5 3 7,1 0 442,16-4-142,17-4-441,156-33-197,-198 36 295,-47 10 234,41-5 20,-50 8 167,86-17-447,2 2 53,-1 0-1,0 0 1,0-1-1,0 1 1,0 0-1,0-1 1,0 1-1,0 0 1,0-1-1,-1 1 1,1 0 0,0-1-1,0 1 1,0 0-1,0 0 1,0-1-1,0 1 1,-1 0-1,1-1 1,0 1-1,0 0 1,0 0-1,-1 0 1,1-1-1,0 1 1,0 0-1,-1 0 1,1 0-1,0-1 1,0 1-1,-1 0 1,1 0-1,0 0 1,0 0 0,-1 0-1,1 0 1,0 0-1,-1 0 1,1 0-1,0-1 1,-1 1-1,1 1 1,-1-1 16,-10 1 9,0 2 1,1-1-1,-1 2 1,0-1-1,1 1 1,-1 1-10,-31 11 313,35-15-287,-1 1 0,1-2 0,-1 1 0,0-1 0,0 0-1,1-1 1,-1 0 0,1 0 0,-1-1 0,1 0 0,-1 0 0,1 0-1,-5-3-25,7 4-42,-1 0 0,0 0-1,0 1 1,1 0 0,-1 0-1,0 1 1,1-1 0,-1 1-1,0 0 1,1 1 0,-4 1 42,-19 3-119,26-6 122,0 1 0,-1-1 0,1 0-1,0 0 1,-1 0 0,1 0 0,-1 0-1,1-1 1,0 1 0,-1-1 0,1 1-1,0-1 1,0 0 0,0 0 0,-1 0 0,1 0-1,0 0 1,0-1 0,0 1 0,1 0-1,-2-2-2,-3-1-16,2 2-7,1 0 0,-1 0 1,1 0-1,-1 0 0,0 1 1,1-1-1,-1 1 0,0 0 0,0 1 1,0-1 22,2 1-6,-1 0 0,1 0 0,-1 0 0,1 0 0,0 0 1,-1 1-1,1-1 0,-1 1 0,1 0 0,0 0 0,0 0 1,0 0-1,-1 0 0,1 0 0,0 0 0,0 1 0,0-1 0,1 1 1,-1-1-1,0 1 6,2-1 1,0-1 1,-1 0-1,1 0 0,0 0 1,0 0-1,0 0 1,-1 1-1,1-1 1,0 0-1,0 0 0,0 0 1,0 0-1,0 1 1,-1-1-1,1 0 1,0 0-1,0 1 1,0-1-1,0 0 0,0 0 1,0 1-1,0-1 1,0 0-1,0 0 1,0 0-1,0 1 0,0-1 1,0 0-1,0 0 1,0 1-1,0-1 1,0 0-1,0 0 0,0 1 1,0-1-1,0 0 1,1 0-1,-1 0 1,0 1-2,10 2-16,11-2-20,-21-1 40,21-2 19,0 0 1,0-2 0,-1 0-1,8-3-23,28-7 24,3 3-24,39-2 231,-41 6-266,21-6 35,-71 12 56,1-1 0,-1 0 0,0 0 0,0-1 1,0 0-1,-1 0 0,6-4-56,27-13 59,23-14 407,-62 34-470,0 0 0,1 0 0,-1 0 0,0-1 0,0 1 0,0 0 1,0 0-1,1 0 0,-1 0 0,0 0 0,0 0 0,0 0 0,0-1 0,0 1 1,1 0-1,-1 0 0,0 0 0,0 0 0,0-1 0,0 1 0,0 0 0,0 0 0,0 0 1,0 0-1,0-1 0,0 1 0,0 0 0,0 0 0,0 0 0,0-1 0,0 1 1,0 0-1,0 0 0,0 0 0,0 0 0,0-1 0,0 1 0,0 0 0,0 0 1,0 0-1,0-1 0,0 1 0,0 0 0,0 0 0,0 0 0,-1 0 0,1 0 1,0-1-1,0 1 0,0 0 0,0 0 0,0 0 0,-1 0 0,1 0 0,0 0 1,0 0-1,0-1 0,0 1 0,-1 0 0,1 0 0,0 0 0,0 0 0,0 0 1,0 0-1,-1 0 0,1 0 0,0 0 0,0 0 0,0 0 4,-13-3-296,-1 2 279,1-1 0,0 2 0,-6 0 17,-7 1-99,-130 1-86,7 3 104,70-4-34,73-3 70,11-1 45,10-4 16,-14 7-16,72-29-8,18-7-19,-70 30 25,32-12-421,5-4 75,14-7 278,49-13 60,-109 38-8,-1 0 1,0-1 0,0 0-1,0-1 1,-1 0 0,5-5 17,-2 3-2,-9 6 7,0-1 0,-1 1 0,1-1 0,0 0 0,-1-1 0,1 1 0,-1-1-1,0 1 1,0-1 0,-1 0 0,1-1-5,-1 2 2,-1 3 0,-1-1-1,0 1 0,1-1 0,-1 0 0,0 0 0,0 1 0,1-1 0,-1 0 0,0 1 1,0-1-1,0 0 0,0 0 0,0 1 0,0-1 0,0 0 0,0 0 0,0 1 0,0-1 1,-1 0-1,1 0 0,0 1 0,0-1 0,-1 0 0,1 1 0,0-1 0,-1 0-1,0-1 31,-1 0 0,1 1 0,-1-1 0,1 1 0,-1-1 0,1 1 0,-1 0 0,0 0 0,-1-1-31,-13-6 23,1 1-1,-1 0 1,0 1-1,-1 1 0,1 1 1,-1 0-1,0 1 1,0 1-1,0 1 0,-4 0-22,-99-2 18,88 3-54,0 2 0,-27 4 36,-1 2-74,-147 14 6,206-22 78,0 0-1,-1 1 1,1-1-1,-1 0 1,1 0-1,-1 0 1,1 0-1,-1 0 0,1-1 1,-1 1-1,1 0 1,0 0-1,-1-1 1,1 1-1,0-1 1,-1 0-1,1 1 0,0-1 1,0 0-1,-1 0 1,1 0-1,0 0 1,0 0-1,-1-1-9,2 2 3,0-1 0,0 0 0,0 1 0,0-1 0,1 0 1,-1 1-1,0-1 0,0 0 0,0 1 0,1-1 0,-1 0 0,0 1 0,1-1 0,-1 0 0,0 1 0,1-1 1,-1 1-1,1-1 0,-1 1 0,1-1 0,-1 1 0,1-1-3,0 0 5,2-3-8,1 1 1,0-1-1,0 1 0,0-1 0,0 1 0,0 0 0,1 1 0,-1-1 0,1 1 0,0 0 0,0 0 1,4-1 2,37-16-68,60-33-36,-17 10-363,-8 5 420,62-20 61,-133 54 10,-1-1 0,1 0 0,-1 0 1,0-1-1,1-1-24,8-5 19,37-20-5,5-8-7,-59 39-4,-1 0-1,1-1 1,-1 1-1,1 0 1,-1-1-1,0 1 1,1-1 0,-1 1-1,1 0 1,-1-1-1,0 1 1,1-1-1,-1 1 1,0-1 0,0 1-1,1-1 1,-1 1-1,0-1 1,0 1-1,0-1 1,0 1 0,0-1-1,0 0 1,0 1-1,0-1 1,0 1-1,0-1 1,0 1 0,0-1-1,0 0-2,0 1 0,-1-1-1,1 0 1,-1 1-1,1-1 1,-1 1-1,1-1 1,-1 1-1,1-1 1,-1 1-1,1-1 1,-1 1-1,0 0 1,1-1 0,-1 1-1,0 0 1,0-1-1,1 1 1,-1 0-1,0 0 1,1 0-1,-1 0 1,-1 0 0,-13-2-86,0 1 0,-1 0 0,1 2 0,-5 0 86,-102 8-334,-41 9 277,135-15-6,-5 3-355,-130 30-136,95-21 73,45-11 409,-48 8 361,22-6 135,49-6-408,0 0 0,0 0 0,0-1 0,0 1 0,0 0 0,0 0 0,0 0-1,0 0 1,0 0 0,0 0 0,0 0 0,0 0 0,0 0 0,0 0 0,0 0 0,0-1-1,0 1 1,0 0 0,0 0 0,0 0 0,0 0 0,0 0 0,0 0 0,0 0-1,0 0 1,0 0 0,0-1 0,0 1 0,0 0 0,0 0 0,0 0 0,0 0-1,0 0 1,0 0 0,0 0 0,0 0 0,0 0 0,0 0 0,0 0 0,0-1 0,-1 1-1,1 0 1,0 0 0,0 0 0,0 0 0,0 0 0,0 0 0,0 0 0,0 0-1,0 0 1,0 0 0,0 0 0,-1 0 0,1 0 0,0 0 0,0 0 0,0 0 0,0 0-17,7-5-103,-7 5 166,34-19-73,-19 10 97,1 1 0,12-5-86,89-35 146,90-25-754,-54 11 214,-85 36 121,-45 19 233,3-1 17,-14 5 175,0-1 0,0-1 0,4-2-152,52-26 554,-67 32-476,1 0 0,-1 0 1,1 0-1,-1 0 0,1 0 1,-1-1-1,0 1 0,0 0 0,0-1 1,1 1-1,-1-1-78,-1 1 9,1 1 1,-1-1-1,0 0 1,0 1-1,0-1 1,0 0-1,1 1 0,-1-1 1,0 0-1,0 0 1,0 1-1,0-1 0,0 0 1,-1 1-1,1-1 1,0 0-10,-1 0 13,1 0 0,-1 1 0,1-1 1,-1 1-1,0-1 0,1 1 0,-1-1 1,0 1-1,0-1 0,0 1 0,1 0 1,-1-1-1,0 1 0,0 0 0,0 0 1,0 0-1,1-1 0,-1 1 0,0 0 0,0 0-13,-2 0 29,-12-2 51,-1 1 0,1 0 0,-1 1 0,1 1 0,-1 0 1,-2 2-81,-3-1 24,-37 5 97,0 2 0,-5 4-121,-16 2-274,-30 1-28,61-11 31,0 3 1,1 2-1,-21 8 271,34-4-187,25-10 127,1 0 1,-1-1-1,1 0 0,-9 2 60,13-4 8,-11 1 72,13-4-25,7-5-3,2 1-51,0 1 0,1 0 1,-1 1-1,1 0 0,0 0 0,0 1 0,0 0 1,0 0-1,4 0-1,16-4-23,0 2 0,6 0 23,26-5-131,43-14 131,-64 13-62,1 2-1,0 2 1,1 1-1,-1 2 0,6 2 63,-36 3-9,0 0 0,0 0 1,-1 0-1,1 2 0,1 0 9,-8-3-1,0 1 0,0 0 1,0 1-1,0-1 0,0 0 1,0 1-1,0 0 0,0 0 1,-1-1-1,1 2 0,-1-1 1,1 0-1,-1 0 0,0 1 1,0-1-1,0 1 0,0 1 1,-1-3 1,-1 0 0,1 0 0,-1 0 0,0 1 0,0-1 0,0 0 0,0 0 0,0 0 0,0 1 0,0-1 0,0 0 0,0 0 0,0 0 0,-1 0 0,1 0 0,0 1 0,-1-1 0,1 0 0,-1 0 0,0 0 0,1 0 0,-1 0 0,0 0 0,1 0 0,-1-1 0,0 1 0,0 0 0,0 0-1,-5 5 36,0-1 0,-1 0 0,1-1 0,-2 1-36,-4 3 42,-16 10-30,0-1 0,0-2 1,-2 0-1,-4-1-12,-32 16 77,-25 13-1,-66 34 195,114-56-139,23-11-95,0 0 1,-15 11-38,-58 44 121,93-65-122,-1 0-1,1 0 1,-1 1-1,1-1 0,-1 0 1,1 1-1,-1-1 1,1 1-1,-1-1 1,1 0-1,0 1 1,-1-1-1,1 1 1,0-1-1,-1 1 1,1-1-1,0 1 1,0 0-1,0-1 1,-1 1-1,1-1 1,0 1-1,0-1 1,0 1-1,0 0 1,0-1 1,0 1 16,1-1 1,-1 1 0,0-1 0,1 1 0,-1-1-1,1 1 1,-1-1 0,1 0 0,-1 1 0,1-1-1,-1 0 1,1 1 0,-1-1 0,1 0 0,-1 1-1,1-1 1,0 0 0,-1 0 0,1 0-17,36 4 715,14-5-599,57-8-35,61-10 364,-150 17-449,2-1 30,0 2 0,0 1 0,9 0-26,-28 1 19,35 3 48,-18 3-72,-19-7 3,0 0 1,1 0 0,-1 1 0,1-1 0,-1 0 0,1 1 0,-1-1 0,0 0-1,1 1 1,-1-1 0,0 0 0,1 1 0,-1-1 0,0 1 0,0-1 0,1 1 0,-1-1-1,0 0 1,0 1 0,0-1 0,0 1 0,0-1 0,0 1 0,0-1 0,1 1-1,-1-1 1,-1 1 1,0 2-2,0 0-1,0 0 0,-1 0 0,1 0 0,-1 0 1,0 0-1,0-1 0,0 1 0,0-1 0,-1 1 1,-1 1 2,1-1 4,-1 1 15,1 0 1,-1-1-1,0 1 1,0-1-1,0 0 1,0 0 0,-1 0-1,1-1 1,-4 2-20,-26 16-1242,21-11 1295,-99 65-6891,60-44 4857,-30 17-5372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5:29.28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 6 2336,'0'0'0,"-1"1"0,-1 2 0,-2 2-1272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5:54.60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 9 1976,'3'3'62,"-9"-6"513,4 2-447,2 1 539,-1-1 4598,4 6-3105,7 15-737,-8-15-1200,0 1 1,0-1-1,1 0 1,0 0-1,0 0 1,0-1-1,1 1 1,0-1-224,-4-4 61,0 0 28,0 0 46,0 0 41,0 0 104,0 0-28,0 0-233,-4-8 264,3 4-326,-1 1 0,1-1 1,-1 1-1,0 0 0,0-1 1,0 1-1,-1 0 0,1 0 0,-1 0 1,0 1-1,0-1 0,0 0 43,3 3-25,3 9 158,2-1 0,-1 1 1,1-1-1,0 0 0,5 5-133,8 13 846,-14-19-891,1 2 242,0 0-1,1-1 1,0 0-1,4 4-196,-4-6 104,-1 0-1,0 1 1,-1-1 0,1 1-1,-1 0 1,-1 0-1,1 0 1,-1 1 0,0-1-1,1 5-103,-1-2 12,8 17 267,1 0 1,5 6-280,23 38 302,-36-60-246,1 0-1,-2 1 1,0-1-1,0 1 1,-1 0-1,0-1 0,-1 6-55,12 42 179,6 44-2394,-12-2 757,-5-82 1350,-1 0 0,-1 1-1,-1 13 109,0 5 422,1-29-515,-1 0 0,0 0 1,-2 8 92,-4 32-182,6-37 248,-1 0 0,-1 0 0,-3 10-66,-2 11 100,0-15-576,7-15 445,0-3 19,-14 22 791,14-21-782,-7 6-499,7-6-980,-1 1-8031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45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212 135 3320,'-17'11'131,"14"-8"522,28-15 1531,20-8-1048,-2-2 1,40-27-1137,-58 35-120,-42 21 765,-13 7-615,0 2 0,1 0-1,1 2 1,-14 11-30,-100 89 3,138-114-3,-33 23-163,29-22 218,1 0 1,-1 0-1,1 1 0,1 0 0,-1 1-55,-4 0 115,18-20-109,18-16-192,1 1 0,1 2 0,14-11 186,30-28 224,30-15 693,-100 78-292,3-5-439,-2 5 115,-2 2-30,0 0-382,0 0-29,-41 7 428,25-1-172,0 2 1,1 0-1,1 0 1,-9 7-117,3-2-151,15-9 55,-9 5 72,3 0-43,8-7-266,3-2 19,0 0 348,0 0 38,0 0-192,0 0 25,0 0 294,13-2-130,0-1 1,0 0-1,-1-1 1,1-1-1,-1 1 1,0-2-1,8-5-69,80-52 1031,-72 45-676,-26 16 452,-17 11-517,-42 30 308,-19 18-598,-19 15 609,42-28-1757,52-43-231,1-1-1225,0 0-3817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5:59.63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40 245 1624,'0'0'224,"0"0"205,0 0 822,0 0 184,0 0-86,0 0-196,0 0-698,19 15 2122,-15-12-2208,0 0-1,-1 1 1,1-1 0,0-1-1,0 1 1,0-1-1,1 1 1,2 0-369,5 1 125,-1-1 0,2 0 0,2 0-125,65 14 1412,-52-12-1494,-15-3 354,-1 1 0,0 0 0,1 1 0,-1 0 0,8 5-272,33 15-143,-31-19 507,0 0 0,0-1 1,23 1-365,111 3 776,-104-6-562,1-3 0,26-5-214,-24 3-480,-30 2 607,0-2-1,1 0 1,15-5-127,29-11 206,-42 12-209,8-4 244,87-29-759,-115 37 494,0 0-1,-1 0 0,1-1 0,0 0 1,-1-1-1,0 0 0,5-4 25,-2-1-111,-3 2 78,1 0 1,0 0-1,1 1 0,0 0 1,0 0-1,1 1 0,9-5 33,-14 9 36,0 0-1,0 0 1,0-1-1,0 0 1,-1 0 0,0 0-1,1-1-35,2-3 96,-2-1 0,1 1 0,-1-1 0,0 0 0,0-2-96,37-49-285,-38 54 268,-1 0-1,1 1 1,0-1-1,0 1 1,0 0-1,0 0 0,3-2 18,5-3-3567,-3 1-6253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04.25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332 14 3320,'-13'22'7281,"0"1"-4654,8-12-2106,0 0 1,-1 0 0,-1 0-1,0 0 1,-1-1 0,0 0-1,-7 6-521,9-9 1,-1-1-1,1 2 1,0-1-1,0 1 1,1 0-1,0 0 1,0 0-1,1 1 1,0 0-1,1 0 1,-1 2-1,1-5 48,-1 0 0,1-1 1,-1 1-1,0-1 0,0 0 0,-2 2-48,-4 5 615,3-4-595,1 0 0,0 1 0,1 0 0,0 0 0,-1 2-20,-28 107-346,10-53 393,20-44 171,3-16-230,0 1 1,0-1 0,-1 0-1,0 0 1,0 0-1,-2 5 12,2-5 46,0 1-1,0-1 0,1 1 0,0 0 0,0-1 0,0 1 0,1 0 0,0 3-45,-5 28-211,3-24 193,1-1-1,0 1 1,1 0 0,1 11 18,-1 21 458,-1-25-562,1 0-1,1 0 1,1 0 0,2 12 104,0-15-47,1-1 0,0 1 0,2-1 0,3 7 47,-3-9-12,-4-10-16,-1 0-1,0 0 0,0 1 1,0-1-1,-1 0 0,1 1 1,-1-1 28,3 15 152,2-1 0,0 0 0,2 2-152,6 17 190,-12-32-184,0 0 0,0 0 0,0 0 0,1 0 0,0 0-1,0-1 1,0 1 0,1-1 0,-1 0 0,1 0 0,0 0-1,2 1-5,0 1-95,0-1-1,-1 1 1,0 1-1,1 0 96,25 29-338,-31-36 604,19 15-482,23 11 43,-42-26 110,3 2-49,0 0 0,0 0-1,0 0 1,0 0-1,0 1 1,-1-1 0,1 1-1,-1 0 1,0 0 0,2 2 112,-2-2-36,1 0 0,-1 0 1,1 0-1,0 0 1,-1 0-1,1-1 1,1 1-1,-1-1 1,0 0-1,1 0 1,0 0 35,17 7-4408,-17-7-2905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39.0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50 4488,'4'2'735,"-5"-3"5709,0 1-342,4 7-6394,21 19 1320,-20-22-814,0 0-1,0 1 1,0 0-1,0-1 0,-1 1 1,0 0-1,0 0 1,0 1-1,0-1 0,-1 1-213,-1-4 45,-1-1 0,1 0-1,0 0 1,-1 1 0,1-1-1,0 0 1,0 0 0,0 0-1,0 0 1,0 0 0,0 0-1,0 0 1,0 0 0,0 0-1,1-1 1,0 1-45,-2-1-27,18-15 229,-17 14-196,4-4-21,0-1 1,0 1 0,0 0 0,0 1-1,1-1 15,-6 5 4,1 0-1,-1-1 0,0 1 1,1 0-1,-1-1 1,0 1-1,1 0 0,-1-1 1,0 1-1,0 0 1,1-1-1,-1 1 0,0-1 1,0 1-1,0 0 0,0-1 1,0 1-1,0-1 1,1 1-1,-1-1 0,0 1 1,0-1-1,0 1 0,0 0 1,-1-1-1,1 1 1,0-1-1,0 1 0,0-1 1,0 1-1,0-1 0,0 1 1,-1 0-1,1-1 1,0 1-1,0 0 0,-1-1 1,1 1-4,-16-20 193,9 13-161,-1-4-30,0-1 0,1 0 0,-6-11-2,13 22-40,-13-8-382,8 13 408,0 0 1,0 0 0,1 0 0,-1 1-1,-2 3 14,-12 11-181,12-12 274,21-12-7,21-15-92,-35 20 79,-1 0-53,-1 1 0,0 0 0,0 1 0,1-1 0,-1 0 0,1 0 0,0 1 0,-1-1 0,0 2-20,-1 0 6,-19 17-120,44-27-70,-10-1 264,-3 4 144,-18 16-104,0 2-203,15-15-75,12-11 327,-24 35-336,9-23 241,5-9 310,-4 5-677,-6 12 197,-2 4 169,5-10 12,4-6 14,-4 4-106,-1 0 4,0 0 0,0 0-1,0 0 1,0 0 0,0 0 0,0 0-1,0 0 1,1 0 0,-1 0-1,0 0 1,0 0 0,0 0 0,0 0-1,0 0 1,0 0 0,0 0-1,0 0 1,0 0 0,1 0 0,-1 0-1,0 0 1,0 0 0,0 0-1,0 0 1,0 0 0,0 0 0,0 1-1,0-1 1,0 0 0,0 0-1,0 0 1,0 0 0,0 0 0,0 0-1,0 0 1,1 0 0,-1 0-1,0 1 1,0-1 0,0 0 0,0 0-1,0 0 1,0 0 0,0 0-1,0 0 1,0 0 0,0 0 0,0 1-1,-1-1 1,1 0 3,1 6-354,-1-6 322,0 0 48,0 0 200,7 6 342,-5-4-1230,-2-6-3706,0 4-6971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55.196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-18 102 2696,'0'0'1744,"0"0"-146,0 0-579,0 0-135,0 0 24,0 0-136,0 0-585,0 0-73,0 0 300,0 0 67,0 0-26,0 0-11,0 0-15,0 0-24,0 0-99,0 0-72,0 0-179,0 0 44,0 0 337,0 0 81,0 0-10,13 23 778,-12-15-580,-5-15 411,-4-5-967,8 12-269,0 1 153,0-1-1,0 1 0,0-1 0,0 1 1,1 0-1,-1-1 0,0 1 0,0-1 1,0 1-1,1-1 0,-1 1 0,0-1 0,1 1 1,-1-1-1,0 1 0,1-1 0,-1 1 1,0-1-1,1 1 0,-1-1 0,1 0 1,-1 1-1,1-1 0,-1 0 0,1 0 0,-1 1 1,1-1-1,0 0 0,-1 0-32,1 0 209,19 2 61,-18-4-187,1 1 0,-1-1 1,0 0-1,0 0 0,0-1 1,0 1-1,-1 0 0,1-1 0,0 1 1,-1-1-1,0 1 0,1-1-83,12-18 489,-6 14-365,1 0 1,0 1 0,0 1 0,0 0 0,4-2-125,-4 2 203,-9 5-197,1 0 0,-1 0 0,0 0 0,0 0 0,0-1 0,0 1 0,0 0 1,0 0-1,0 0 0,0 0 0,0-1 0,0 1 0,0 0 0,0 0 0,0 0 1,0-1-1,0 1 0,0 0 0,0 0 0,0 0 0,0 0 0,0-1 0,0 1 0,0 0 1,0 0-1,0 0 0,0 0 0,0-1 0,0 1 0,-1 0 0,1 0 0,0 0 0,0 0 1,0 0-1,0 0 0,0-1 0,-1 1-6,1 0 13,-26 2 59,19 1-91,1-1 0,0 1 0,-1 0 0,1 0 0,1 1 0,-1 0 0,0 0-1,1 1 1,-4 3 19,8-7-100,-15 15-9,14-9 105,5-8 16,12-13 43,-6 5 4,-22 28-32,8-8-21,5-10-18,0-1 1,0 0-2,16-21-59,-13 16-219,1 0 399,-3 4-4691,0 0-4192,-1 1 4691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7:00.553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54 4 1624,'-3'5'1476,"-1"0"-1,1 0 1,1 0-1,-1 0 1,1 1-1,0-1 1,-1 3-1476,3-7 16,0-1 40,0 0 32,-4 16 463,3-15-556,1 0-1,0 1 1,-1-1 0,1 0 0,0 1 0,0-1 0,0 0 0,-1 1 0,2-1 0,-1 1 0,0-1 0,0 1 5,6 0-34,8-9 37,5-2 330,-19 9-205,0 0-9,17-5-1874,-17 5-5842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7:06.804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17 27 904,'0'0'0,"0"0"0,0 0 0,0 0-200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7:07.168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12 29 904,'0'0'0,"0"0"0,6 0 0,-1 0-200</inkml:trace>
  <inkml:trace contextRef="#ctx0" brushRef="#br0" timeOffset="1">27 30 816,'0'0'0,"0"0"0,2 0 0,1 0-136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7:19.97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566 20 1712,'-19'4'2371,"-8"1"2096,11-4-4329,16-1-498,0 0 74,28-4 944,6 0-549,-34 4-101,0 0 29,-37 4 1749,19-1-1192,14-2-507,17-4-458,2 0 344,4-1 974,-38 6 416,-4 2-657,21-4-613,3 0-24,14-1 14,24-4-287,-39 5 224,-25 1 218,-3 4-38,28-5-216,0 0-37,0 0-8,23-3-87,6-4 317,-29 7-166,0 0 1,0 0 0,0 0 0,0 0 0,0 0-1,0 0 1,0 0 0,0 0 0,0 0 0,0 0 0,0-1-1,0 1 1,0 0 0,0 0 0,0 0 0,0 0-1,0 0 1,0 0 0,0 0 0,0 0 0,0 0 0,0 0-1,0 0 1,0 0 0,0 0 0,0 0 0,1 0-1,-1 0 1,0 0 0,0 0-4,-18 2 49,12-1-181,2-1 126,0 1 0,-1 0 0,1 0 0,0 0 0,0 0 0,-1 1 6,5-2-20,24-4 276,18-3-95,-41 7-162,-28 4-75,12 0 43,31-7 117,0-1 152,-31 6 189,-11-1 189,25-1-559,-29 7 1789,30-7-1896,0 0 8,0 0 56,0 0 14,0 0-14,-15 0 435,8 0-439,-1-1 64,0 1 1,-1 1-1,1-1 0,0 1 1,0 1-1,1-1 1,-2 2-73,9-3-15,0 0-82,-26 4 675,-39 10-743,-11 5-2,17-4 378,59-15-78,-34 2-147,-11 16 64,45-18-150,-1-1 8,1 2 100,-1-1-1,1 1 0,-1-1 1,0 1-1,1-1 1,-1 1-1,0-1 1,1 0-1,-1 1 1,0-1-1,1 0 0,-1 0 1,0 1-1,0-1 1,1 0-1,-1 0 1,0 0-1,0 0 1,1 0-1,-1 0 0,0 0-7,0 0-40,1 0 2,-26 3-276,4 1 637,22-4-470,0 0 30,0 0 236,0 0-6,0 0-276,0 0-26,0 0 170,0 0 38,0 0-19,0 0 3,0 0-9,0 0-12,0 0-44,0 0 34,0 0 178,17-2 38,6 2 174,1 1 0,-1 0 0,0 2 0,4 2-362,-10-3 426,0-1 0,14-1-426,17 1-62,-18 1 380,0-2 0,12-2-318,36 0 535,-58 3-480,-19-1 131,1-1-197,0 1 0,0 0-1,0 0 1,0 0 0,0 0-1,0 1 1,1-1 0,-1 0-1,0 1 1,1 0 11,-3-1 1,14 2-94,-13-2 106,0 0 0,-1 0 0,1 0 1,0-1-1,0 1 0,-1 0 0,1-1 0,0 1 0,-1-1 0,1 1 1,0 0-1,-1-1 0,1 0 0,-1 1 0,1-1 0,-1 1 0,1-1 1,-1 0-1,1 1 0,-1-1 0,1 0-13,-1 1 33,1-1-55,0 0-1,-1 0 1,1 0-1,0 0 0,0 0 1,-1 0-1,1 0 1,-1 0-1,1 0 0,-1 0 1,1 0-1,-1 0 1,0-1-1,1 1 1,-1 0-1,0 0 0,0-1 23,4-12 151,11-20-71,-15 34-87,1-11-41,1 2 14,-1 9 22,-1 0 4,0-1 8,0 0 1,1 1 1,-1 0-1,0 0 1,0 0 0,0 0-1,0-1 1,1 1-1,-1 0 1,0 0 0,0-1-1,0 1 1,0 0-1,0 0 1,0-1-1,0 1 1,0 0 0,0 0-1,0-1 1,0 1-1,0 0 1,0-1 0,0 1-1,0 0 1,0 0-1,0-1 1,0 1 0,0 0-1,0 0 1,0-1-1,0 1 1,0 0-1,0 0 1,-1-1 0,1 1-1,0 0 1,0 0-1,0 0-1,-12 0-54,6 1 186,0-1-147,-29 3 25,-1 2 0,1 1-1,0 1 1,-24 10-10,58-17 34,22-5 26,57-15-589,-104 26 364,-12 2 227,0 1 0,-7 5-62,-20 12-15,65-26-72,1 0 1,8-6 89,1 0 1,0 1-1,1 0 1,-1 1 0,1 0-1,2 1-3,-8 1 0,61-16 28,-42 12 75,-52 12-353,13-3 255,-43 12 14,-19 16-12,74-31-306,4 0 149,10-5 148,25-6 120,78-12 32,-142 28 90,-11 3-417,-33 11 177,-4 6-157,115-44-301,58-5 819,-40 10-200,-109 26-196,47-11 74,-5 2-121,1 0 0,1 0 0,-1 1 0,0 0 0,-1 1 82,21-3-124,76-18 204,24-7 282,-129 27-348,-10 4-12,-14 8 4,5-1-4,14-2 41,23-13-43,0 0 1,0 0-1,0 0 1,0 0-1,0 0 1,0 0-1,0 0 0,0 0 1,0 0-1,0 0 1,0 0-1,0 0 1,0 0-1,0 0 0,0 0 1,0 0-1,0 0 1,0 0-1,1 0 1,-1 1-1,0-1 0,0 0 1,0 0-1,0 0 1,0 0-1,0 0 1,0 0-1,0 0 0,0 0 1,0 0-1,0 0 1,0 0-1,0 0 1,0 0-1,0 0 0,0 0 1,0 0-1,0 0 1,0 0-1,0 1 1,0-1-1,0 0 0,0 0 1,0 0-1,0 0 1,0 0-1,0 0 1,0 0-1,0 0 0,0 0 1,0 0-1,16-5-65,129-42 63,-160 52 75,0 0-1,1 1 1,-1 1-73,-46 21-66,58-26-25,13-4 3,21-8 58,38-15 163,-41 13-291,-21 9 149,-24 13 0,-13 13 219,77-54-26,-42 27-288,-3 2 69,1-1 0,0 1 1,-1 0-1,1 0 0,0 1 1,0-1-1,2 0 35,-4 2-25,-2 3 58,-1 1 1,1-1 0,0 1-1,-1-1 1,0 1 0,0-1-1,0 0 1,0 0 0,0 0-1,-1 1-33,1-2 141,5-5-28,24-24-51,-28 30-83,-1-1 0,0 1 0,1-1-1,0 1 1,-1 0 0,1 0 0,0-1 0,0 1 0,0 3 21,-3 5 3,0 4 149,11-27 69,-4 6-262,4-15-83,-7 21 179,-11 23-385,8-9 460,5-24 242,-4-1-821,-4 14 556,-9 18 284,11-15-686,4-6 257,0 0-1,0 0 57,1 0 0,-1 0 0,1 0 0,-1 0 0,1 1 0,-1-1 0,1 0 0,0-1 0,-1 1 0,1 0-1,-1 0 1,1 0 0,-1 0 0,1 0 0,-1 0 0,1-1 0,-1 1 0,1 0 0,-1 0 0,1-1 0,-1 1 0,1 0 0,-1-1 0,1 1 0,-1-1 0,0 1 0,1-1 0,-1 1-18,3-6 220,-14 5-480,-5 6-42,16-5 294,-1 0-1,1 0 0,-1 0 0,1 0 1,-1 0-1,1 0 0,-1 0 0,1 0 1,-1 0-1,1 1 0,-1-1 0,1 0 1,-1 0-1,1 1 0,0-1 0,-1 0 0,1 1 1,-1-1-1,1 0 0,0 1 0,-1-1 1,1 0-1,0 1 0,0-1 0,-1 1 1,1-1-1,0 1 0,0-1 9,15 2-15,-11-3 9,-1 0 0,1 1 0,0-1 0,0-1 0,0 1-1,0 0 1,2-2 6,11-4-3,-18 9-58,-4 9 78,5-11-15,0 0 0,0 0 0,0 0 0,0 0 0,-1 1 0,1-1 0,0 0 0,0 0 0,0 0 0,0 0 0,0 1 0,0-1 0,0 0 0,0 0 0,0 0 0,0 0 0,0 1 0,0-1 0,0 0 0,0 0 0,0 0 0,0 0 0,1 1 0,-1-1 0,0 0 0,0 0 0,0 0 0,0 0 0,0 0 0,0 1 0,0-1 0,0 0 0,1 0 0,-1 0 0,0 0 0,0 0 0,0 0 0,0 0 0,0 0 0,1 1 0,-1-1 0,0 0 0,0 0 0,0 0 0,0 0 0,0 0 0,1 0 0,-1 0 0,0 0 0,0 0-2,1 0 46,9-2-507,-9 4 434,0-1 35,-1-1 34,0 0 27,0 0 60,0 0 11,0 0-16,0 0-18,0 0-58,0 0-15,0 0-24,0 0-21,0 0-2,0 0-4,0 0-30,0 0-18,0 0-42,0 0 34,0 0 164,2 2 142,1-8-32,4-14-345,-5 13 141,0 0 0,0 1 0,1 0 0,0-1 0,0 1 0,0 0 1,1 1-1,0-2 4,10-12-60,-14 18 46,0 1-2,0 0 2,0 0 59,-1 0-38,1-1 0,-1 1 0,1-1 0,-1 1 0,0-1 0,1 1 0,-1 0 0,1-1 0,-1 1 0,0 0 0,1 0 0,-1-1 0,0 1 1,0 0-1,1 0 0,-1 0 0,0 0 0,0 0 0,1 0 0,-1 0 0,0 0 0,0 0-7,-121 17 81,91-12-117,18-2 6,0-1 1,-1-1-1,1 1 1,-1-2-1,-7-1 30,17 2-5,1-1 0,0 0 0,-1 1 0,1 0 1,0 0-1,0 0 0,0 0 0,-1 0 0,1 1 0,0 0 5,-19 6 360,12-7-391,0 2 0,1-1 1,0 1-1,-1 1 0,-2 1 31,0 0 0,0 0-1,0-1 0,-1 0 1,-1-1 0,-48 11-98,57-13 71,0 0 1,0-1-1,-1 0 0,1 0 0,0-1 0,0 1 0,-1-1 27,43-14-159,-29 11 98,0 0-1,0 1 1,1 0-1,-1 0 1,8 0 61,13-2 339,0-1 0,-1-2 0,10-4-339,-21 8 371,0-1-1,0 2 1,15-1-371,112-13 316,-122 15-576,-22 2 293,15-2-105,31-3 378,-45 5-296,-1 0 18,0 0 2,0 0-12,0 0-4,1 0-12,16-4 361,-12 2-5656,-5 2-7792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7:22.392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70 27 3320,'-2'5'8382,"-1"-1"-3576,-9 7-3152,1-1-1595,-20 30 579,31-40-538,-3 6 0,0 2 72,4-8-168,0 0 1,-1 1-1,1-1 0,0 0 0,-1 0 0,1 1 1,0-1-1,-1 0 0,1 0 0,0 0 0,-1 0 1,1 0-1,0 0 0,-1 0 0,1 0 0,0 0 1,-1 0-1,1 0 0,0-1 0,-1 1 0,1 0-4,2 0 2,-1-1-1,0 1 0,0-1 1,0 0-1,1 0 0,-1 0 1,0 0-1,0 0 0,0 0 1,1-1-2,11-7-4,17-13-70,-30 22 274,10-9-86,-29-12-34,18 21-32,-1 0 4,1-1 16,0 1 218,0 0 28,0 0-124,0 0-63,0 0-134,0 0-530,0 0-1990,0 0-1616,0 0-4481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7:22.843"/>
    </inkml:context>
    <inkml:brush xml:id="br0">
      <inkml:brushProperty name="width" value="0.05292" units="cm"/>
      <inkml:brushProperty name="height" value="0.05292" units="cm"/>
      <inkml:brushProperty name="color" value="#66CC00"/>
    </inkml:brush>
  </inkml:definitions>
  <inkml:trace contextRef="#ctx0" brushRef="#br0">22 16 1440,'0'0'0,"0"0"0,4-1 0,-4 1 536,0 0-536,1 0 536,0 0-536,-1 0 288,0 0-288,0 0 288,2-1-288,-1 1-1912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2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322 0 1440,'0'0'889,"0"0"-98,0 0-414,0 0-90,0 0 34,0 0 117,0 0 412,0 0 21,0 0-350,0 0-124,0 0-162,0 0-18,0 0 77,0 0-76,0 0-372,0 0-8,0 0 348,0 0 120,0 0 140,0 0-18,0 0-208,0 0-27,0 0 103,0 0-25,-4 3-222,-71 43 339,73-45-173,2-1-154,0 0-44,0 0 14,0 0 0,-1 2-30,-32 57 474,33-57-682,0-2 163,0 0 33,0 0-99,-9 30-8,7-22 189,0 0-1,0 0 1,1 0-1,1 1 0,-1 0-70,-2 24-32,1-25 27,1-1 0,1 1-1,0 0 1,0-1 0,1 8 5,-1 26 598,0-39-412,-1-1-145,-1 6-80,2-6-147,0-1-4,-5 24 101,-5 3 121,10-26 295,0-1-83,-3 5-415,1 0-1,0 1 1,1-1 0,-1 0 0,1 0 0,0 4 171,0-8 7,1-1 6,0 0 23,0 0 9,0 0-3,-9 35 60,8-27-240,-1 6-71,0-1 0,-1 0 0,0 0 0,-1 1 209,4-12 240,0-2 9,0 0-153,0 1-44,0 6-41,0 4-11,0 91-330,0-101 764,0-1-66,0 0-608,0 0-94,8 68 472,-8-66-89,0-2-29,0 20-12,2 16 108,-4 34-17,1-41-165,0-20 22,1 0 0,0 0 1,0 0-1,1 0 0,0 0 1,1 3 43,-1-11-39,-1-1-9,0 0-24,0 0 45,7 28 471,11 21-674,3-8 1127,-21-41-877,0 0 1,0 0-1,0 1 0,0-1 0,1 0 1,-1 0-1,0 1 0,0-1 0,0 0 0,0 0 1,0 1-1,0-1 0,0 0 0,0 1 1,1-1-1,-1 0 0,0 0 0,0 1 0,0-1 1,0 0-1,-1 0 0,1 1 0,0-1 1,0 0-1,0 1 0,0-1 0,0 0 0,0 0 1,0 1-1,0-1 0,-1 0 0,1 0 1,0 0-1,0 1 0,0-1 0,0 0 0,-1 0 1,1 0-1,0 1 0,0-1-20,-22-15-21,17 10-44,-1-1 1,1 1-1,1-2 0,-1 1 1,1 0-1,-2-5 65,-11-28 415,16 33-395,2 4-20,-9-23 25,8 23-58,-3-2 34,2-1 1,-1 0-1,0 0 1,1 0-1,0 0 1,0-1-1,1 0-1,-9-65 95,9 69-327,0 2-4,-3-14 111,-1-4 43,1 7 162,1 0 0,0 0 0,1 0 0,0 0 0,0 0 0,1-1-80,1 10-45,2-10 9,3-13-27,-1 6-30,-1 1-1,-1-1 0,0 0 1,-1-20 93,-1 30 15,0-1 0,1 1 1,0-1-1,1 1 0,0-1-15,16-63 61,14-58-544,-31 121 489,1-7-4,1-1 0,0 1 0,5-11-2,4-32-178,4 9 958,-4 26-1011,-9 24 287,-7 15-132,-3 8 84,2 0 1,0 1-1,1 8-8,-6 35-526,6-48 516,2-1-1,0 1 1,1-1 0,0 7 10,1-5 164,-1 0 1,-1 0-1,-1 5-164,-14 41-344,14-13 92,1-29 280,0 1-1,-1-1 0,-4 16-27,0-7 18,2-1-1,1 1 1,2 1-1,1-1 1,1 7-18,1 26 88,2 42-113,-4-103-13,1-1 0,-1 1 0,1 0 1,0-1-1,0 1 0,0-1 0,1 1 0,0-1 38,4 17 171,1 66-108,-3-73 118,7 40 39,-11-52-321,8 20-33,-6-17 146,0 0 0,0 0-1,0 0 1,0 0 0,-1 0-1,0 0 1,0 1 0,0-1 0,0 0-1,-1 1 1,0-1 0,0 3-12,1 9 71,4 25 57,-3-21-411,1-2 1,0 1-1,2 2 283,-4-20-172,-1-1 326,5 11 134,6 22-178,-11-31-60,0-2 70,0 0 73,0 0 230,0 0-53,0 0-436,0 0-92,8 10 22,-2-1 67,-1 1-1,0 0 0,0 0 0,-1 1 0,0-1 1,-1 1-1,0 0 0,-1 0 0,0 4 70,-7-1 159,-8 13-36,-12 36-409,24-62 328,1-1-38,0 0-4,-3 5-91,1-1 1,0 1-1,0-1 1,1 1-1,-1-1 1,1 1-1,0 0 91,-5 14-163,4-15 194,0 1 0,0-1 0,1 0 0,0 1 1,0-1-1,0 1 0,1-1 0,-1 1 0,1 0 0,1 3-31,-1-5-27,0 23-79,-1 0 1,-1-1 0,0 1-1,-3-1 1,-1 8 105,2-19 17,1 1-1,1-1 1,-1 14-17,3-27 14,0 1-1,-16 62 876,16-63-895,0-1 0,-7 12 25,-4 28-523,11-38 379,0-2 158,-1 1 39,-6 14 12,0 1 0,1-1 1,-2 12-85,-1 2 344,7-22-318,-5 18-316,7-23 150,0-2 227,0 0 41,-6 28-145,-5 17 19,6-28-25,1 1 0,1-1-1,0 1 1,2 0 0,-1 8 23,-4 20 144,-2-4-701,7-41 561,2 4-70,0-1-1,-1 1 1,0-1 0,0 1-1,0 0 1,-1-1-1,0 1 1,0-1 0,0 2 66,1-5-228,0-1 457,-13 27-237,8-18-25,1-1 31,4-7-4,0-1 0,0 0-35,-2 22-425,2-13 485,-1-1 0,0 0 0,0 0 0,-1 0 0,0 0 0,-1 3-19,2-9 52,1-2 183,0 0-37,-11 34 69,5-17-340,2-1-1,0 1 1,0 5 73,7-20-14,0 0 0,1 0 1,-1-1-1,0 1 0,1-1 0,-1 1 0,1-1 0,0 0 14,3 0 32,0 0-1,1 0 1,-1-1-1,0 1 0,1-2 1,-1 1-1,0-1 0,0 0 1,1-1-1,-1 0 1,1 0-32,22-6 151,102-21-280,-129 29 129,31-7 98,1 2-1,0 1 0,13 1-97,69-11-178,40-1 1042,-117 14-842,-1-2 0,1-2 0,25-7-22,-47 9-1,7-2 83,-6 1 11,0 1 1,0 0 0,13 1-94,-31 2-900,10 0-1360,0 0-3640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46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1137 328 2424,'-46'-124'905,"68"174"-222,-17-41-635,0 1-1,0 0 1,-1 0 0,-1 0 0,0 1 0,1 3-48,-4-12 121,0-2-476,0 0-53,0 0 296,-27-31-1044,-3-10 1118,20 26 429,0 0 0,-1 1 0,-1 0 0,-7-6-391,11 14 161,0 0 1,1 1 0,-2 0 0,1 0 0,-7-2-162,9 3 127,-42-28 250,28 21-332,10 5 123,0 1 0,0 0 0,-1 1 0,-1 0-168,9 3 448,-19-5 2896,55 48-2850,9 14-1091,30 50 597,-59-74 81,-11-26-35,0 0 1,1 0-1,0-1 0,0 1 0,2 3-46,-4-7 96,-1-2-121,0 0 0,0 0 129,0 0 4,0 0-112,0 0 38,0 0 269,0 0-43,0 0-457,0 0-137,0 0-84,0 0 54,0-27 317,0 18 72,-1 1 0,0-1-1,-1 1 1,1 0 0,-2 0 0,1-1-1,-1 2 1,0-1 0,-2-2-25,-40-67 694,25 46-210,2-1-473,18 30-223,0 2 191,0 0 82,0 0 86,0 0 58,0 0 151,0 0 13,12 13 71,35 45 175,-24-30 157,0 1 1,-2 2-773,-19-28-102,-2-3-309,5 1-534,0 1 0,0 1 0,0-1-1,0 1 1,-1 0 0,1 0 0,1 2 945,5 3-4073</inkml:trace>
  <inkml:trace contextRef="#ctx0" brushRef="#br0" timeOffset="1">180 221 3416,'-65'6'205,"65"-6"-189,0 0 0,0 0-1,1-1 1,-1 1 0,0 0-1,0 0 1,0 0 0,0 0 0,0 0-1,0 0 1,0 0 0,0-1-1,0 1 1,0 0 0,1 0-1,-1 0 1,0 0 0,0 0-1,0 0 1,0-1 0,0 1 0,0 0-1,0 0 1,0 0 0,0 0-1,0 0 1,0-1 0,0 1-1,0 0 1,0 0 0,-1 0 0,1 0-1,0 0 1,0-1 0,0 1-1,0 0 1,0 0 0,0 0-1,0 0 1,0 0 0,0 0 0,0 0-1,-1 0 1,1-1 0,0 1-1,0 0 1,0 0 0,0 0-1,0 0 1,0 0 0,0 0 0,-1 0-1,1 0 1,0 0 0,0 0-1,0 0 1,0 0 0,0 0-1,-1 0 1,1 0 0,0 0-1,0 0 1,0 0 0,0 0 0,0 0-1,-1 0 1,1 0 0,0 0-1,0 0 1,0 0-16,6-6 135,4-1 168,0 1 0,1 0 0,-1 1 0,2 0 0,-1 1 1,0 0-1,9-1-303,49-19 2136,-35 8-2502,-53 28-697,1 0 959,4-5-369,1 1 0,-2-2 0,1 0 0,-2 0 473,-26 10-1444,25-8-976</inkml:trace>
  <inkml:trace contextRef="#ctx0" brushRef="#br0" timeOffset="2">30 266 3232,'30'-13'-81,"-38"10"-638,-9 1 509,16 2 255,-23 4-89,15-2 990,23-8-439,73-29 1781,-2-3-2288,-11 4 820,-63 28-756,-1 0 0,1-1 0,-1 0-1,3-3-63,32-20-717,-44 29 971,-1 1 16,8-10 164,-7 8 554,-15 11-1075,-61 38-821,-39 26 1800,71-51-404,80-54-1010,-2-1 1,-1-2-1,-2-1 0,5-10 522,-12 15-4086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3T17:17:27.109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143 181,'0'0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3T17:17:30.165"/>
    </inkml:context>
    <inkml:brush xml:id="br0">
      <inkml:brushProperty name="width" value="0.05292" units="cm"/>
      <inkml:brushProperty name="height" value="0.05292" units="cm"/>
      <inkml:brushProperty name="color" value="#DDDDDD"/>
      <inkml:brushProperty name="ignorePressure" value="1"/>
    </inkml:brush>
  </inkml:definitions>
  <inkml:trace contextRef="#ctx0" brushRef="#br0">38 5,'0'-1,"0"0,0 0,0 0,1 1,0-1,1 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7:32.216"/>
    </inkml:context>
    <inkml:brush xml:id="br0">
      <inkml:brushProperty name="width" value="0.05292" units="cm"/>
      <inkml:brushProperty name="height" value="0.05292" units="cm"/>
      <inkml:brushProperty name="color" value="#DDDDDD"/>
    </inkml:brush>
  </inkml:definitions>
  <inkml:trace contextRef="#ctx0" brushRef="#br0">30 39 1976,'0'2'42,"-1"0"4952,1-4-248,0-1-5147,0 3 829,0 0 91,0 0 1,0 0 16,0 0 65,0 0 0,0 0-82,0 0-20,0 0-15,0 0-30,0 0-101,0 0-42,0 0-70,0 0-2,0 0 60,0 0 23,0 0 20,0 0-18,0 0-104,2 4 157,0 1 0,0-1 0,1 0 0,-1 0 0,4 4-377,-5-8-29,23 45 1390,-6-24-1013,-18-20-433,8 9 206,-8-8-104,1-1 0,-1 0 0,0 1 0,0-1 0,1 0 0,-1 1 0,0-1 0,0 1 0,0-1 0,-1 0 0,1 1 0,0-1-1,0 0 1,-1 1 0,1-1 0,-1 0 0,1 0 0,-1 1 0,1-1 0,-1 0 0,0 0 0,0 0 0,0 0 0,1 0 0,-1 0 0,0 0 0,0 0 0,0 0 0,-1 0 0,1 0 0,0-1 0,0 1 0,0 0 0,-1-1 0,1 1 0,0-1-17,-78 30 609,77-29-768,-1 0 833,2 0-4998,1-1-9425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7:49.370"/>
    </inkml:context>
    <inkml:brush xml:id="br0">
      <inkml:brushProperty name="width" value="0.05292" units="cm"/>
      <inkml:brushProperty name="height" value="0.05292" units="cm"/>
      <inkml:brushProperty name="color" value="#ED7D31"/>
    </inkml:brush>
  </inkml:definitions>
  <inkml:trace contextRef="#ctx0" brushRef="#br0">1131 33 2520,'-1'4'1638,"-4"4"13470,2-6-13401,1 1-4014,1-3 2602,-12 8 1073,-61 30 400,65-33-1752,-1 0 1,1-2 0,-1 1-1,0-1 1,0 0 0,0-1-1,0 0 1,-3-1-17,5 0 20,0-1 1,0 2-1,0-1 0,-7 3-20,9-3 264,-80 11-129,29-5-146,22-3-365,-79 7 579,108-10-194,-1-1 1,1 0 0,0-1-1,-1 1 1,-1-2-10,3 1 28,-1 0 0,0 1 0,0 0 1,0 0-1,0 0 0,-4 1-28,0 0-242,-22-3 284,-51 2 109,68-2-117,-1 0 0,-10-3-34,-5-1-133,28 5 118,1 1 1,-1-1 0,1 1 0,0-1 0,0 0-1,-1 0 1,1 0 0,0 0 0,0 0 14,0 0-13,0 0 0,0 0-1,1 0 1,-1 0 0,0 1 0,0-1 0,0 1 0,0-1 0,0 1 0,0 0-1,0 0 1,-2 0 13,-1-1 39,1 0 0,-1 0 0,0 0 0,1 0-1,-1-1 1,1 0 0,0 0 0,0 0 0,-3-2-39,4 1-18,0 1 1,0 0 0,0 0 0,0 0 0,-1 0-1,1 0 1,-1 1 0,1 0 0,-1 0 0,0-1 17,-44-7-219,40 7 166,8 2 221,0 0-176,0 0 0,0 0 1,0-1-1,0 1 0,0 0 1,-1 0-1,1-1 0,0 1 1,0 0-1,0 0 0,0-1 1,0 1-1,-1 0 0,1 0 1,0 0-1,0-1 0,0 1 1,0 0-1,-1 0 0,1 0 1,0 0-1,0-1 1,-1 1-1,1 0 0,0 0 1,0 0-1,-1 0 0,1 0 1,0 0-1,0 0 0,-1 0 1,1 0-1,0 0 0,0 0 1,-1 0-1,1 0 0,0 0 1,0 0-1,-1 0 0,1 0 1,0 0-1,0 0 8,-1 1-24,0-1 1,0 0-1,0 1 1,0-1-1,0 1 1,0-1-1,0 1 1,0-1-1,0 1 1,1 0-1,-1 0 1,0-1-1,1 1 1,-1 0-1,0 0 0,1 0 1,-1 0-1,1 0 24,-6 10 53,-11 16 142,15-25-257,1 1 0,-2-1 1,1 0-1,0 0 0,0 0 0,-1 0 0,1 0 0,-1 0 0,-1 0 62,3-2-67,1 0-5,-4 6 9,3-6 89,0 1-1,0 0 1,0 0 0,1 0 0,-1 0-1,0 0 1,0 0 0,1 0-1,-1 0 1,1 0 0,-1 0-1,1 0 1,-1 1-26,1 1 8,1 1 0,-1-1 0,1 0-1,0 1 1,0-1 0,0 0 0,0 0 0,1 0 0,-1 0-1,1 0 1,0 0 0,1 2-8,2 1 211,1 1-1,-1-1 0,1 0 1,5 4-211,-6-7 66,0-1 0,1 0 1,-1 0-1,0 0 0,1-1 0,-1 0 1,1 0-1,0 0 0,-1 0 0,1-1 0,0 0 1,2-1-67,57 5 741,-42-1-756,31 3 143,27 3 32,-60-6-133,0 0 152,0-1 0,0 0 0,1-2-179,61 3-98,5-2 349,-45 0-32,-23-1-316,35-2 172,-21-1 84,-16 1-106,1 0-1,-1-1 1,13-4-53,86-22-19,-77 21 189,-33 5-172,-1 1 0,1-1 1,-1 0-1,0 0 1,0-1-1,0 0 0,-1 0 1,1 0-1,-1-1 1,0 0-1,0 0 0,-1 0 1,1 0-1,-1-1 1,1-2 1,-4 7 15,0 0 0,0-1 0,0 1 1,0 0-1,0-1 0,0 1 1,-1-1-1,1 1 0,0-1 0,-1 0 1,0 1-1,1-1 0,-1 0 0,0 1 1,1-1-1,-1 0 0,0 1 1,0-1-1,-1 0 0,1 0-15,-1 0 5,0 0-1,1 1 0,-1-1 1,0 0-1,-1 0 1,1 1-1,0-1 1,0 1-1,-1-1 0,1 1 1,-1-1-1,1 1 1,-1 0-1,0 0 1,0 0-5,0 0-7,0 0 0,0 1 0,0-1 0,0 1 0,0-1 0,0 1 0,0 0 0,0 0 0,0 0 0,0 0 0,0 0 0,-1 1 0,1-1 0,0 1 0,0-1 0,0 1 0,1 0 1,-1 0-1,0 0 0,0 0 0,0 0 0,0 0 0,1 0 7,-6 2-96,5-2 126,0 0-76,1 0 0,-1-1 0,0 1 0,1 0 0,-1 0 0,1 0 0,-1 0 0,1 0 0,0 0 0,-1 0 0,0 1 46,3-2 1,0 1 0,0-1 1,0 1-1,0-1 0,0 1 1,-1-1-1,1 0 0,0 0 1,0 1-1,0-1 0,0 0 1,0 0-1,0 0 0,0 0 1,0 0-1,0 0 1,1 0-2,-2 0 1,-1 0 0,4 0 4,-1 0 0,1-1 1,-1 1-1,0 0 0,1-1 0,-1 1 1,1-1-1,-1 0 0,0 0 0,0 0 1,1 0-1,-1 0 0,0-1 0,0 1 1,0-1-1,0 1 0,1-2-5,-3 3 11,1-1 0,0 0 0,-1 0 0,1 1 0,-1-1-1,1 0 1,-1 0 0,1 0 0,-1 1 0,0-1 0,1 0 0,-1 0-1,0 0 1,1 0 0,-1 0 0,0 0 0,0 0 0,0 0 0,0 0-11,0 0-6,0 1 1,-1-1 0,1 1 0,0-1-1,0 1 1,-1 0 0,1-1 0,0 1-1,0-1 1,-1 1 0,1-1 0,-1 1-1,1 0 1,0-1 0,-1 1-1,1 0 1,-1-1 0,1 1 0,-1 0-1,1 0 1,-1-1 0,1 1 0,-1 0-1,1 0 6,-2-1-12,1 1-1,-1 0 1,0 0-1,1 0 0,-1 0 1,0 0-1,1 0 0,-1 0 1,0 0-1,1 1 0,-1-1 1,1 0-1,-1 1 0,1 0 1,-1-1-1,1 1 0,-1 0 1,1 0-1,-1 0 1,1 0-1,-1 0 13,2-1-5,-1 1 0,0-1 0,1 1 0,-1-1 0,1 1 0,-1-1 0,0 1 0,1-1 0,-1 1 0,1-1 0,0 1 0,-1 0 0,1-1 0,-1 1 0,1 0 0,0-1 0,0 1 0,-1 0 0,1 0 0,0-1 0,0 1 0,0 0 0,0 0 0,0-1 0,0 1 0,0 0 0,0 0 0,0-1-1,0 1 1,0 0 0,0 0 0,1-1 0,-1 1 0,0 0 0,1 0 0,-1-1 0,0 1 0,1 0 0,-1-1 0,1 1 0,-1-1 0,1 1 0,-1-1 0,1 1 0,-1-1 0,1 1 5,1 0 10,0-1-1,0 1 0,-1-1 1,1 1-1,0-1 1,0 0-1,0 0 1,0 1-1,0-2 0,0 1 1,0 0-1,0 0 1,-1 0-1,1-1 0,0 1 1,0-1-1,0 0 1,0 1-1,-1-1 0,1 0 1,0 0-1,-1 0 1,1 0-1,-1-1 0,1 1 1,-1 0-1,1-1 1,-1 1-1,0 0 0,0-1 1,0 0-1,0 1 1,0-1-1,0 0 1,0 1-1,0-3-9,2-11 161,-3 14-166,0 1 0,0 0 1,0-1-1,0 1 0,0-1 0,0 1 0,-1-1 0,1 1 0,0 0 1,0-1-1,0 1 0,0-1 0,0 1 0,0 0 0,-1-1 1,1 1-1,0 0 0,0-1 0,-1 1 0,1 0 0,0-1 0,-1 1 1,1 0-1,0-1 0,-1 1 0,1 0 0,0 0 0,-1 0 0,1-1 1,0 1-1,-1 0 0,1 0 0,-1 0 0,1 0 0,0 0 0,-1 0 1,1 0-1,-1 0 0,1 0 5,-1 0-12,0 0-1,0 0 1,0 1-1,0-1 1,0 1 0,0-1-1,0 1 1,0-1-1,0 1 1,0-1 0,1 1-1,-1 0 1,0 0-1,0-1 1,1 1 0,-1 0-1,0 0 1,1 0 0,-1 0 12,-9 19-186,9-19 189,1-1 1,0 1 0,0 0 0,-1-1-1,1 1 1,0-1 0,0 1 0,-1-1 0,1 1-1,0 0 1,0-1 0,0 1 0,0-1-1,0 1 1,0 0 0,0-1 0,0 1 0,0-1-1,0 1 1,0 0 0,1-1 0,-1 1-1,0-1 1,0 1 0,1-1 0,-1 1 0,0-1-1,0 1 1,1-1 0,-1 1 0,1-1 0,-1 1-1,0-1 1,1 1 0,-1-1 0,1 0-1,-1 1 1,1-1 0,-1 0 0,1 1 0,-1-1-1,1 0 1,0 0 0,-1 0 0,1 0-1,-1 1 1,1-1 0,-1 0 0,1 0 0,0 0-1,-1 0 1,1 0 0,-1 0 0,1 0-1,0 0 1,-1-1 0,1 1 0,-1 0 0,1 0-4,1-1 3,-1 1 0,1 0 0,-1-1 0,1 0 1,-1 1-1,0-1 0,1 0 0,-1 0 1,0 1-1,1-1 0,-1 0 0,0 0 1,0-1-1,0 1 0,0 0 0,0 0 1,0 0-1,0-1 0,0 1 0,0 0 1,-1-1-1,1 1 0,-1-1 0,1 1 1,-1-1-4,1 1-42,-1 0 0,0 0-1,0 0 1,0 0 0,0 0 0,0 0 0,0 0 0,0 0 0,-1 0 0,1 0 0,0 0 0,0 0 0,-1 1 0,1-1 0,-1 0 0,1 0 0,-1 0 0,1 0 0,-1 0 0,1 1 0,-2-2 42,2 2-8,-1 0-1,1 0 1,-1 0 0,1 0-1,-1-1 1,1 1 0,-1 0-1,1 0 1,-1 0 0,1 0-1,-1 1 1,1-1 0,-1 0-1,1 0 1,-1 0 0,1 0-1,-1 0 1,1 1 0,-1-1-1,1 0 1,0 0 0,-1 1-1,1-1 1,-1 0 0,1 1-1,0-1 1,-1 0 0,1 1 0,0-1-1,-1 1 1,1-1 0,0 1-1,0-1 1,-1 0 0,1 1-1,0-1 1,0 1 0,0-1-1,0 1 1,-1-1 0,1 1 8,-1 2-28,-1 0 0,1 1 0,0-1 0,0 0 0,0 1 0,0-1 0,0 1 0,1-1 0,-1 1 1,1-1-1,0 1 0,1 3 28,-1-6-7,0 0 1,0 0-1,1 0 1,-1 0-1,0 0 1,1 0-1,-1 0 1,1 0-1,-1 0 1,1-1 0,0 1-1,-1 0 1,1 0-1,0 0 1,-1-1-1,1 1 1,0 0-1,1 0 7,-1 0 18,1-1-1,-1 1 0,1-1 0,0 1 1,-1-1-1,1 0 0,0 1 1,-1-1-1,1 0 0,0 0 0,0 0 1,-1 0-1,1-1 0,0 1 1,0 0-18,-1-1-11,0 1 28,0 0-1,1 0 0,-1 0 1,0 0-1,0 0 0,0-1 1,0 1-1,0 0 1,0-1-1,0 1 0,0-1 1,0 1-1,0-1 0,0 0 1,0 1-1,0-1 1,0 0-1,-1 0 0,1 1 1,0-1-1,0 0 1,-1 0-1,1 0 0,-1 0 1,1 0-1,-1 0 0,1 0 1,-1 0-1,1 0 1,-1 0-1,0-1-16,0 1-4,0 1-1,0 0 1,0-1 0,0 1-1,0 0 1,0-1 0,0 1-1,-1 0 1,1 0 0,0-1-1,0 1 1,0 0-1,-1 0 1,1 0 0,0-1-1,0 1 1,0 0 0,-1 0-1,1 0 1,0-1 0,0 1-1,-1 0 1,1 0 0,0 0-1,-1 0 1,1 0 0,0 0-1,-1 0 1,1 0 0,0 0-1,0 0 1,-1 0 0,1 0-1,0 0 1,-1 0 0,1 0-1,0 0 1,0 0 0,-1 0-1,1 0 1,0 0 0,-1 0-1,1 1 1,0-1-1,-1 0 5,1 0-18,-1 1 0,0-1-1,0 0 1,1 1-1,-1-1 1,0 0 0,1 1-1,-1-1 1,1 1-1,-1-1 1,0 1 0,1 0-1,-1-1 1,1 1-1,-1-1 1,1 1 0,0 0-1,-1 0 1,1-1 0,0 1-1,-1 0 1,1 0-1,0-1 19,0 2 0,1-1-1,0 0 1,-1 0-1,1 1 1,0-1-1,0 0 1,0 0-1,0 0 1,0 0-1,0 0 1,0 0-1,0 0 1,1 0 0,0 0 17,0 0 0,0 0 0,0-1 0,0 1 1,0-1-1,0 0 0,1 1 0,-1-1 1,0 0-1,0 0 0,0 0 0,0 0 0,0-1 1,0 1-1,0-1 0,0 1 0,0-1 0,0 1 1,0-1-1,0 0 0,0 0 0,2-1-17,4 3-249,-8 1 411,-8-3-151,-9-1 97,1 0 1,0 1-1,-1 1 0,1 0 0,0 1 0,0 1 1,-5 2-109,3-2-2,65-20-779,-47 18 781,0-1 0,1 1 0,-1 0 0,0 0 0,0 0-1,0 0 1,0 0 0,0-1 0,0 1 0,0 0 0,0 0 0,0 0 0,0 0 0,0 0 0,0-1 0,0 1 0,0 0 0,0 0-1,0 0 1,0 0 0,0-1 0,0 1 0,0 0 0,0 0 0,0 0 0,0 0 0,0 0 0,0-1 0,0 1 0,0 0 0,0 0 0,0 0-1,0 0 1,-1 0 0,1 0 0,0-1 0,0 1 0,0 0 0,0 0 0,0 0 0,0 0 0,-1 0 0,1 0 0,0 0 0,0 0-1,0 0 1,0 0 0,0 0 0,-1-1 0,1 1 0,0 0 0,0 0 0,0 0 0,-8-4-43,1 2 16,3 1 23,-1 1 0,0-1 0,1 0 0,-1 1-1,0 0 1,1 0 0,-3 1 4,-2-1-12,-1 1-38,0 0 1,0 0-1,0 1 1,-1 0 49,-4 1-6,-20 5-21,21-5 7,13-3 12,6-1 3,37-6-194,-23 4 165,0-1 1,-1-1-1,18-6 34,-75 11 660,-42 13-278,-6 5-382,212-37-202,-160 18 508,-5 5-242,-12 3-58,0 1-6,23-1-11,19-5-4,-1 1 0,1-1 0,-1-1 1,-6 1 14,22-3-84,1 1 0,-1-1 0,0-1 0,0 1 0,4-2 84,15-4-94,-9 4 37,-3 0 69,1 0 1,-1 1-1,0 1 0,12-1-12,-72 8 302,-10 2-291,36-4 174,-85 15-35,100-18-89,-10 2-311,16-4 29,12-4 42,16 0 72,-22 4 84,22 0 100,-25 1 41,-17 4 24,-51 5 77,30-4-104,-29 7-115,50-8 10,7-1-5,-1-1-1,1 0 1,-1 0 0,1-1-1,-1 0 1,0 0-1,0-1 1,-1 0-5,-4-12-8,14 12-4,0 0-23,0 0 3,0 0 34,-21-7 20,-9 3 8,21 3-45,0 0 0,0-1 0,0 1 0,-6-3 15,-29-7-87,25 7 15,14 3 81,1 0-1,0 0 1,0-1-1,0 0 1,0 0 0,1 0-1,-4-2-8,-5-3 15,-8-1-139,-10-4-90,28 11 176,0 1 0,1 0 0,-1 0 0,1-1 0,-1 1 0,1 1 0,-1-1 0,0 0 0,1 0 0,-1 1 0,1-1 0,-1 0 0,1 1 0,-1 0 0,1-1 0,-1 1 0,1 0 0,-1 0 38,-2 2 5,0 0 0,0-1 1,1 1-1,-1 1 0,1-1 0,0 0 0,0 1 0,0 0 0,0 0 0,1 0 0,-3 3-5,5-6 0,1-1 1,-1 0-1,0 0 0,0 0 0,0 1 0,0-1 1,0 0-1,1 0 0,-1 0 0,0 0 0,0 0 0,0 1 1,1-1-1,-1 0 0,0 0 0,0 0 0,1 0 0,-1 0 1,0 0-1,0 0 0,0 0 0,1 0 0,-1 0 1,0 0-1,0 0 0,1 0 0,-1 0 0,0 0 0,0 0 1,1 0-1,-1 0 0,0 0 0,0 0 0,1 0 1,-1 0-1,0 0 0,0-1 0,0 1 0,1 0 0,-1 0 1,0 0-1,0 0 0,0 0 0,0 0 0,4-2-15,0 0 0,-1 0 0,1-1 0,-1 1-1,0-1 1,1 1 0,-1-1 0,-1 0 0,1 0 0,0-1-1,-1 1 1,1-1 0,-1 1 0,0-1 0,0 0 0,0 0 15,-2 4-6,0 0 1,0 0 0,0 0 0,0 0 0,0 0 0,0 0 0,1-1-1,-1 1 1,0 0 0,0 0 0,0 0 0,0 0 0,0 0 0,0 0-1,0-1 1,0 1 0,0 0 0,0 0 0,0 0 0,0 0 0,0 0-1,0-1 1,0 1 0,0 0 0,0 0 0,0 0 0,0 0 0,0 0-1,0 0 1,0-1 0,0 1 0,0 0 0,0 0 0,0 0 0,-1 0-1,1 0 1,0 0 0,0-1 0,0 1 0,0 0 0,0 0-1,0 0 1,0 0 0,0 0 0,-1 0 0,1 0 0,0 0 5,-7 2-74,-5 6 71,9-6-31,-1 1-1,1 0 1,0 0-1,0 0 1,0 0-1,1 0 1,-1 1-1,1-1 1,0 1 0,0 0-1,0 0 1,-1 1 34,3-5 0,0 0 0,0 0 0,0 0 0,0 1 0,0-1 0,0 0 0,0 0 0,0 0 0,0 0 0,0 0 0,0 0 0,0 0-1,0 0 1,0 1 0,0-1 0,0 0 0,0 0 0,0 0 0,0 0 0,0 0 0,0 0 0,0 0 0,0 0 0,0 1 0,1-1 0,-1 0 0,0 0 0,0 0 0,0 0 0,0 0 0,0 0 0,0 0 0,0 0 0,0 0 0,0 0 0,0 0 0,1 0 0,-1 0 0,0 0 0,0 0 0,0 0 0,0 0 0,0 0 0,0 1 0,0-1 0,0 0 0,1 0 0,-1-1 0,7 0 29,6-4 103,-10 3-46,24-19 173,-26 20-259,0 0 0,1 0 0,-1 0 0,0-1 0,0 1 0,0 0 0,0-1 0,-1 1-1,1-1 1,0 1 0,0-1 0,-1 1 0,1-1 0,-1 0 0,0 1 0,1-1 0,-1 0 0,0 0 0,0 2-4,0-1 0,0 1 0,0 0 0,0 0 0,0 0 0,0 0 1,0-1-1,0 1 0,0 0 0,0 0 0,0 0 0,0 0 0,0-1 1,-1 1-1,1 0 0,0 0 0,0 0 0,0 0 0,0 0 0,0-1 1,0 1-1,0 0 0,-1 0 0,1 0 0,0 0 0,0 0 0,0 0 1,0 0-1,0 0 0,-1 0 0,1 0 0,0 0 0,0-1 0,0 1 1,0 0-1,-1 0 0,1 0 0,0 0 0,0 0 0,0 0 0,0 0 1,-1 0-1,1 1 0,0-1 0,0 0 0,0 0 0,0 0 0,-1 0 4,-11 7-128,-9 13-80,15-13 183,-4 12 20,10-18 3,0-1 1,-1 0 0,1 0-1,0 1 1,0-1 0,0 0-1,0 1 1,0-1 0,0 0 0,-1 0-1,1 1 1,0-1 0,0 0-1,0 1 1,0-1 0,0 0-1,0 0 1,0 1 0,0-1-1,0 0 1,0 1 0,0-1 0,1 0-1,-1 1 1,0-1 0,0 0-1,0 0 1,0 1 0,0-1-1,1 0 1,-1 0 0,0 1-1,0-1 1,0 0 0,1 0 0,-1 0-1,0 1 1,0-1 0,0 0-1,1 0 1,-1 0 0,0 0-1,1 0 1,-1 1 0,0-1-1,0 0 1,1 0 0,-1 0 1,19-6-91,17-17 295,-26 9-127,-10 14-67,0 0 1,0-1-1,0 1 0,0 0 0,0 0 0,0-1 0,0 1 0,0 0 0,0 0 0,0 0 0,0-1 0,0 1 0,0 0 0,0 0 0,0-1 0,0 1 0,0 0 0,-1 0 0,1 0 1,0 0-1,0-1 0,0 1 0,0 0 0,0 0 0,0 0 0,-1 0 0,1-1 0,0 1 0,0 0 0,0 0 0,-1 0 0,1 0 0,0 0 0,0 0 0,0 0 0,-1 0 0,1-1-10,-2 1-35,1 0 0,-1 0 0,1 0-1,-1 0 1,0 0 0,1 1-1,-1-1 1,0 0 0,1 1-1,-1-1 1,1 1 0,-1 0-1,1-1 1,-1 1 0,1 0-1,-2 1 36,1 0-7,-1 0-1,0 0 1,1 0 0,-1 1-1,1-1 1,0 1-1,0-1 1,0 1-1,0 0 1,0 0 0,1 0-1,-1 0 1,1 0-1,-1 3 8,0 17-48,2-23 49,0 1 1,0-1-1,1 1 0,-1-1 0,0 0 0,0 1 0,1-1 0,-1 1 1,0-1-1,0 0 0,1 1 0,-1-1 0,0 0 0,1 0 0,-1 1 0,0-1 1,1 0-1,-1 0 0,1 1 0,-1-1 0,1 0 0,-1 0 0,0 0 0,1 0 1,-1 0-1,1 1 0,-1-1 0,1 0-1,16-4 85,15-13-2,-28 15-68,26-19 392,-29 20-411,1 0-1,-1 0 1,0 0-1,1 0 1,-1 0-1,0-1 1,0 1 0,0 0-1,0-1 1,0 1-1,0-1 1,0 1-1,-1-1 1,1 0-1,0 1 1,-1-1-1,1 0 1,-1 0 4,0 2 1,-1-1 0,1 1 1,0-1-1,0 1 1,-1-1-1,1 1 0,-1 0 1,1-1-1,0 1 0,-1-1 1,1 1-1,-1 0 1,1-1-1,-1 1 0,1 0 1,-1-1-1,1 1 0,-1 0 1,1 0-1,-1 0 1,0-1-1,1 1 0,-1 0 1,1 0-1,-1 0 0,0 0 1,1 0-1,-1 0 1,1 0-1,-1 0 0,1 0 1,-1 1-1,0-1 0,1 0 1,-1 0-1,1 0 1,-1 1-2,-23 6-31,20-5-5,1 0 1,-1 0 0,1 0-1,0 0 1,0 1 0,0-1 0,0 1-1,0 0 1,0 0 0,1 0-1,-1 0 1,1 1 0,0-1-1,0 0 1,0 1 0,1 0 0,-1-1-1,1 1 1,-1 1 35,2-4 7,0-1-1,0 1 1,0 0-1,-1-1 1,1 1 0,0-1-1,0 1 1,0 0-1,0-1 1,0 1 0,0-1-1,0 1 1,0 0 0,0-1-1,0 1 1,1-1-1,-1 1 1,0 0 0,0-1-1,1 1 1,-1-1-1,0 1 1,0-1 0,1 1-1,-1-1 1,1 1-1,-1-1 1,0 0 0,1 1-1,-1-1 1,1 1 0,-1-1-1,1 0 1,-1 1-1,1-1 1,-1 0 0,1 0-1,0 1 1,-1-1-1,1 0 1,-1 0 0,1 0-1,0 0 1,-1 0-1,1 0 1,-1 0 0,1 0-1,0 0 1,-1 0 0,1 0-1,0 0-6,2-1 11,1 1 0,0-1 0,-1 0 0,1 1 0,-1-2-1,0 1 1,4-2-11,28-19 19,-32 20 3,0 0-1,-1 0 0,1-1 0,-1 1 0,0-1 0,1 1 1,-1-1-1,0 0 0,-1 1 0,1-1 0,0-2-21,-1 5 18,-1-1 0,0 1 0,0-1 1,0 1-1,0-1 0,0 1 0,1-1 0,-1 1 0,0-1 0,0 1 0,0 0 0,-1-1 0,1 1 0,0-1 0,0 1 0,0-1 0,0 1 0,0-1 0,0 1 0,-1-1 1,1 1-1,0 0 0,0-1 0,-1 1 0,1 0 0,0-1 0,0 1 0,-1 0 0,1-1 0,-1 1-18,-15-5 60,-20 8-233,35-3 187,-2 1-37,1-1 0,-1 1 0,0 0-1,1 1 1,-1-1 0,0 0 0,1 1 0,0-1 0,-1 1 0,1 0-1,0 0 1,0 0 0,0 0 0,0 0 0,0 1 0,1-1 0,-1 0-1,1 1 1,-1-1 0,1 1 0,0 0 0,0-1 0,0 1 0,0 0-1,0 0 1,1 0 0,0-1 0,-1 2 23,1-3 9,0-1 1,0 1-1,0 0 0,0 0 0,0-1 1,0 1-1,1 0 0,-1 0 0,0-1 1,0 1-1,0 0 0,1-1 1,-1 1-1,0 0 0,1-1 0,-1 1 1,1 0-1,-1-1 0,1 1 1,-1-1-1,1 1 0,-1-1 0,1 1 1,-1-1-1,1 1 0,0-1 1,-1 0-1,1 1 0,0-1 0,-1 0 1,1 0-1,0 1 0,0-1 0,-1 0 1,1 0-1,0 0 0,-1 0 1,1 0-1,0 0 0,0 0 0,-1 0 1,1 0-1,1 0-9,27-5 118,-23 3-89,0 0 0,0-1 0,-1 0 0,1 0 0,-1 0 0,1-1 0,-1 0 1,0 0-1,0 0 0,-1 0 0,1-1 0,-1 0 0,1-2-29,-4 6 8,-1 1 1,1-1-1,-1 0 1,0 1-1,1-1 1,-1 1-1,0-1 1,1 0-1,-1 0 1,0 1-1,0-1 1,0 0-1,0 1 1,0-1-1,0 0 1,0 0-1,0 1 1,0-1-1,0 0 1,0 1-1,0-1 0,0 0 1,-1 0-1,1 1 1,0-1-1,0 0 1,-1 1-1,1-1 1,0 1-1,-1-1 1,1 0-1,-1 1 1,1-1-1,-1 1 1,1-1-1,-1 1 1,1-1-1,-1 1 1,0 0-1,1-1 1,-1 1-1,0 0 1,1-1-1,-1 1 1,0 0-1,1 0 1,-1-1-1,0 1 1,1 0-1,-1 0 1,0 0-1,0 0 1,1 0-1,-2 0-8,-2 1-31,0 0-1,0 0 1,0 0-1,0 0 1,1 1-1,-1 0 0,0 0 1,1 0-1,-1 0 1,1 0-1,-1 1 1,-1 1 31,3-2-5,-1-1 1,1 1-1,0-1 1,0 1-1,0 0 1,0 0 0,1 0-1,-1 0 1,1 0-1,-1 0 1,1 1-1,-1-1 1,1 0 0,0 1-1,0-1 5,-2 7-259,2-8 260,1 0 0,0 0 0,-1 0-1,1-1 1,0 1 0,0 0 0,-1 0 0,1 0-1,0 0 1,0-1 0,0 1 0,0 0-1,0 0 1,0 0 0,0 0 0,1 0 0,-1-1-1,0 1 1,0 0 0,1 0 0,-1 0-1,0-1 1,1 1 0,-1 0 0,1 0 0,-1-1-1,1 1 14,0 0 0,0-1 0,0 1 0,0 0 0,0-1 0,0 1 0,0-1 1,1 0-1,-1 1 0,0-1 0,0 0 0,0 0 0,0 0 0,0 0 1,1 0-1,-1 0 0,0 0 0,0 0 0,0 0 0,0 0 0,0-1 0,1 1 1,-1-1-15,6-1 57,0-1-1,0 1 1,0-1 0,-1-1 0,0 1 0,3-3-57,-6 4 27,-1 1-1,0-1 1,1 0 0,-1 0-1,0 0 1,0 0 0,0 0-1,0-1 1,0 1 0,-1 0-1,1-1 1,-1 0 0,1 1-1,-1-1 1,0 0 0,0 0-1,0 0-26,-1 2 7,0 0 0,0 0 0,0 0 0,-1 0 0,1 1 0,0-1 0,0 0 0,-1 0 0,1 0 0,0 0 0,-1 0 0,1 0 0,-1 1 0,1-1 0,-1 0 0,1 0 0,-1 1 0,0-1 0,1 0 0,-1 1 0,0-1 0,0 0 0,1 1 0,-1-1 0,0 1 0,0 0 0,0-1 0,0 1 0,0-1 0,0 1-7,-2-1 4,-1 0-1,1 0 0,-1 0 1,1 1-1,-1-1 1,1 1-1,-1 0 1,-1 0-4,5 0 0,-10 0-94,-1 1 1,1 1-1,-8 1 94,16-2-31,0-1 1,0 1 0,-1 0 0,1-1 0,0 1 0,0 0 0,0 0 0,0 1 0,0-1-1,0 0 1,1 1 0,-1-1 0,0 1 0,1-1 0,-1 1 0,1 0 0,-1 0 0,1 0 0,0 0-1,-1 0 1,1 0 30,1-2-1,0 0-1,0 1 0,0-1 0,0 1 1,0-1-1,0 1 0,0-1 1,0 0-1,0 1 0,0-1 0,0 1 1,0-1-1,0 0 0,0 1 0,0-1 1,1 0-1,-1 1 0,0-1 1,0 1-1,0-1 0,1 0 0,-1 1 1,0-1-1,0 0 0,1 0 1,-1 1-1,0-1 0,1 0 0,-1 0 1,0 1-1,1-1 0,-1 0 1,0 0-1,1 0 0,-1 1 0,0-1 1,1 0-1,-1 0 0,1 0 0,-1 0 1,0 0-1,1 0 0,-1 0 2,20 0-62,-15-1 106,0 0 0,0 0 0,0 0 0,-1-1 0,1 0 0,-1 0 0,1 0-1,-1 0 1,0-1 0,0 0 0,0 0 0,0 0 0,0-1-44,-3 3 7,-1 0 0,1 0 1,-1 0-1,1 0 0,-1 0 0,0 0 1,0 0-1,0 0 0,1 0 0,-1-1 1,0 1-1,0 0 0,-1 0 0,1 0 0,0 0 1,0 0-1,0 0 0,-1-1 0,1 1 1,-1 0-1,1 0 0,-1 0 0,1 0 1,-1 0-8,0-1-14,0 0 0,0-1 1,-1 1-1,1 0 0,0 0 1,-1 0-1,0 0 1,0 0-1,1 1 0,-3-3 14,3 4-12,-1-1-1,1 1 1,0-1 0,-1 1-1,1-1 1,-1 1-1,1-1 1,0 1-1,-1 0 1,1 0-1,-1 0 1,1 0 0,-1 0-1,1 0 1,-1 0-1,1 1 1,0-1-1,-1 0 1,1 1-1,-1-1 1,1 1 0,0 0-1,-1-1 1,1 1-1,0 0 1,0 0-1,0 0 1,0 0-1,-1 0 1,1 0 0,0 0-1,1 0 1,-1 0-1,0 1 1,0-1-1,0 0 1,1 0-1,-1 1 1,1-1 12,-2 3-18,0-1 0,0 0 0,1 1 0,0-1 0,0 1 0,0-1 0,0 1 0,0 0 0,1-1 0,0 1 0,0 0 1,0 0-1,0-1 0,0 1 0,1 1 18,-1-4 14,1 1 0,-1-1 0,1 0 0,-1 0 0,1 0 0,0 0 0,-1 0 0,1 0 0,0 0 0,0 0 0,0 0 0,0-1 1,0 1-1,0 0 0,0 0 0,0-1 0,0 1 0,0-1 0,0 1 0,0-1 0,0 1 0,1-1 0,-1 0 0,0 1 0,0-1 0,0 0 0,1 0 1,-1 0-1,0 0 0,0 0 0,1 0 0,-1-1 0,0 1 0,0 0 0,0 0 0,1-1 0,0 0-14,1 0 67,0 0-1,1 0 0,-1 0 1,0-1-1,0 0 1,0 1-1,0-1 0,0 0 1,0 0-1,0-1 1,-1 1-1,1-1-66,-2 2 2,0 0 1,0 0 0,0-1-1,0 1 1,-1 0-1,1 0 1,0-1-1,-1 1 1,1 0-1,-1-1 1,1 1 0,-1-1-1,0 1 1,0 0-1,1-1 1,-1 1-1,0-1 1,0 1-1,0-1 1,-1 1 0,1-1-1,0 1 1,0 0-1,-1-1 1,1 1-1,-1-1 1,1 1-1,-1 0 1,0 0 0,1-1-1,-1 1 1,0 0-1,0 0 1,0 0-1,0 0 1,0 0-1,0 0 1,0 0 0,0 0-1,-1 0 1,1 0-1,0 1 1,0-1-1,-1 0 1,1 1-1,0 0 1,-1-1 0,1 1-1,-1-1 1,1 1-1,0 0 1,-1 0-1,1 0 1,-1 0-1,1 0 1,-1 0 0,1 1-1,0-1 1,-2 1-3,2-1-9,-2 0-16,1 1 0,-1-1 0,1 1-1,-1 0 1,1-1 0,0 1 0,0 0 0,-1 1 0,1-1-1,0 0 1,0 1 0,0-1 0,0 1 0,0 0 0,0-1-1,1 1 1,-1 0 0,1 0 0,-1 0 0,1 0-1,-1 1 1,1-1 0,0 0 0,0 0 0,0 1 0,1-1-1,-1 1 1,0 2 25,1-5 0,0 1-1,-1 0 0,1 0 0,0 0 1,0 0-1,0 0 0,0 0 0,0 0 1,0 0-1,0 0 0,0 0 1,1 0-1,-1 0 0,0 0 0,0 0 1,1 0-1,-1 0 0,1-1 0,-1 1 1,1 0-1,-1 0 0,1 0 1,-1-1-1,1 1 0,0 0 0,-1-1 1,1 1 0,1 0 7,-1 0 1,1-1 0,0 1 0,-1-1-1,1 1 1,0-1 0,-1 0-1,1 0 1,0 1 0,0-1-1,-1 0 1,1-1 0,0 1 0,0 0-8,6-1 55,-1-1 1,1 0-1,-1 0 1,1-1-1,-1 0 1,4-2-56,15-11 16,-19 6 65,-5 6-38,-2 4-31,0 0 1,1 0 0,-1-1-1,0 1 1,0 0 0,0-1-1,1 1 1,-1 0 0,0-1-1,0 1 1,0-1 0,0 1-1,0 0 1,0-1 0,0 1-1,0 0 1,0-1 0,0 1-1,0-1 1,0 1 0,0 0-1,0-1 1,0 1 0,0 0 0,0-1-1,0 1 1,-1 0 0,1-1-1,0 1 1,0 0 0,0-1-1,-1 1 1,1 0 0,0-1-1,0 1 1,-1 0 0,1 0-1,0-1 1,-1 1 0,1 0-1,0 0 1,-1 0 0,1 0-1,0-1 1,-1 1-13,-10-1-276,10 1 282,-2 1-44,0 0 1,0 0 0,0 1 0,0-1 0,0 1 0,0 0 0,1 0 0,-1 0 0,1 0 0,-1 0 0,1 1-1,0-1 1,-2 2 37,3-2-22,-1 0 0,1 0 0,-1 0 0,1 0 0,0 1 0,0-1 0,0 0 0,0 1 0,0-1 0,1 0 0,-1 1 0,1-1 0,0 1 0,-1-1 0,1 1 0,0-1 0,0 1 0,1 0 22,-1-2 4,0 0 1,0 0-1,0 0 1,1 0-1,-1-1 1,0 1-1,1 0 1,-1 0-1,1 0 1,-1-1-1,1 1 1,-1 0-1,1-1 1,0 1-1,-1 0 1,1-1-5,0 1 5,1 0 0,-1 0 0,1-1 1,-1 1-1,1-1 0,-1 1 0,1-1 1,0 1-1,-1-1 0,1 0 0,-1 0 1,1 0-1,0 0 0,1 0-5,3-1 37,0 1 0,0-1 0,0-1 0,0 1 0,0-1 0,0 0 0,-1 0 0,1 0 0,-1-1 0,1 0 0,-1 0 0,0-1 0,0 1 1,0-1-1,-1 0 0,1 0 0,-1-1-37,-4 4 4,1 1 0,-1-1 1,0 0-1,0 1 0,0-1 0,0 0 1,0 0-1,0 1 0,0-1 1,0 0-1,0 1 0,0-1 1,0 0-1,0 0 0,0 1 1,-1-1-1,1 0 0,0 1 1,0-1-1,-1 1 0,1-1 0,-1 0 1,1 1-1,0-1 0,-1 1 1,1-1-1,-1 1 0,1-1 1,-1 1-1,1-1 0,-1 1 1,0 0-1,1-1 0,-1 1-4,-1-1-17,0 1-1,-1-1 1,1 1 0,0 0-1,-1 0 1,1 0-1,0 0 1,-1 0 0,1 0-1,0 1 1,0-1-1,-1 1 1,1 0 0,0 0-1,0-1 1,0 1-1,0 1 1,0-1 0,0 0-1,0 0 1,0 1-1,0-1 1,0 1 0,1-1-1,-1 2 18,-1-1-30,1 1 0,0 0 0,0 0-1,0 0 1,0 0 0,1 0 0,-1 1-1,1-1 1,0 0 0,0 1 0,0-1-1,0 1 1,0 2 30,1-5 4,0 0 0,1 0-1,-1 0 1,0-1 0,1 1-1,-1 0 1,0 0 0,1 0-1,-1-1 1,1 1 0,-1 0 0,1-1-1,0 1 1,-1-1 0,1 1-1,0 0 1,-1-1 0,1 0-1,0 1 1,0-1 0,-1 1-1,1-1 1,0 0 0,0 1-1,0-1 1,-1 0 0,1 0 0,0 0-1,0 0 1,0 0 0,0 0-4,27 3 55,-23-3-38,0-1 1,0 1-1,0-1 1,0 0 0,0-1-1,0 1 1,-1-1-1,1 0 1,0 0 0,0-1-18,-3 2 31,0-1 1,0 1 0,1 0-1,-1-1 1,0 0 0,0 1 0,0-1-1,0 0 1,-1 0 0,1 0 0,-1 0-1,1 0 1,-1-1 0,1 1 0,-1 0-1,0-1 1,0 1 0,0-1-1,-1 1 1,1-2-32,-1 3 10,1 1 0,-1-1 0,0 0-1,0 0 1,0 1 0,0-1 0,0 0 0,0 0 0,0 0-1,0 1 1,0-1 0,-1 0 0,1 0 0,0 1-1,0-1 1,-1 0 0,1 0 0,0 1 0,-1-1-1,1 0 1,0 1 0,-1-1 0,1 0 0,-1 1 0,0-1-1,1 1 1,-1-1 0,1 1 0,-1-1 0,0 1-1,1-1 1,-1 1 0,0 0 0,1-1 0,-1 1-1,0 0 1,0 0 0,1 0 0,-1-1 0,0 1 0,0 0-1,0 0 1,1 0 0,-1 0 0,0 0 0,0 0-1,1 1 1,-1-1 0,0 0 0,0 0 0,1 0-1,-1 1 1,0-1-10,-5 2-75,0 0-1,0 0 0,0 0 0,0 1 1,-4 3 75,7-4-23,1-1 1,0 1 0,0 0 0,1-1 0,-1 1-1,0 0 1,1 0 0,-1 0 0,1 1 0,-1-1 0,1 0-1,0 0 1,0 1 0,0-1 0,0 1 0,1-1-1,-1 3 23,0-4-1,1 0 0,0 0-1,0 0 1,0 1-1,0-1 1,0 0 0,1 0-1,-1 0 1,0 0-1,0 0 1,1 0 0,-1 0-1,1 0 1,-1 0-1,1 0 1,-1 0 0,1 0-1,-1-1 1,1 1-1,0 0 1,-1 0 0,1 0-1,0-1 1,0 1-1,0 0 1,0-1 0,0 1-1,-1-1 1,1 1-1,0-1 1,0 0 0,0 1-1,0-1 1,0 0 0,0 1-1,1-1 1,-1 0-1,0 0 1,0 0 0,0 0-1,0 0 1,0 0-1,0 0 1,0-1 1,5 1 64,-1 0-1,1 0 1,-1-1 0,1 0 0,-1 0-1,1 0 1,-1-1 0,1 0 0,-1 0-1,0 0 1,0 0 0,0-1 0,0 0-1,-1 0 1,1-1 0,3-3-64,8-10 62,-14 12-67,-2 1 8,1 4-3,-1 0 1,0-1 0,0 1-1,0 0 1,0 0-1,0-1 1,0 1-1,0 0 1,0 0 0,0-1-1,0 1 1,0 0-1,0-1 1,0 1-1,0 0 1,0 0-1,0-1 1,0 1 0,-1 0-1,1 0 1,0-1-1,0 1 1,0 0-1,0 0 1,0 0 0,-1-1-1,1 1 1,0 0-1,0 0 1,0 0-1,-1-1 1,1 1 0,0 0-1,0 0 1,0 0-1,-1 0 1,1 0-1,-13-2-85,-9 6-248,18-2 301,0 0 1,1 1 0,-1-1 0,0 1 0,1-1-1,-1 1 1,1 0 0,0 1 0,0-1 0,0 0-1,1 1 1,-1-1 0,1 1 0,0 0 0,-1 1 31,3-4 1,-1-1 0,1 1 0,0 0 0,0-1 0,-1 1 0,1-1 0,0 1 1,0 0-1,0-1 0,0 1 0,0 0 0,0-1 0,0 1 0,0 0 1,0-1-1,0 1 0,0 0 0,0-1 0,0 1 0,0-1 0,1 1 0,-1 0 1,0-1-1,1 1 0,-1-1 0,0 1 0,1 0 0,-1-1 0,0 1 0,1-1 1,-1 0-1,1 1 0,-1-1 0,1 1 0,-1-1 0,1 0 0,0 1 0,-1-1 1,1 0-1,-1 1 0,1-1 0,0 0 0,-1 0 0,1 0 0,-1 0 0,1 0 1,0 1-1,-1-1 0,1 0 0,0-1 0,-1 1 0,1 0-1,6 1 93,1-2-1,-1 1 0,0-1 0,1 0 1,-1 0-1,0-1 0,0 0 1,0 0-1,5-3-92,17-11 92,-21 4 44,-6 7-97,-1 4-38,-1 1 1,0-1 0,0 0 0,0 1 0,0-1 0,0 0 0,0 1 0,0-1 0,0 0 0,0 1 0,0-1-1,0 0 1,0 1 0,0-1 0,-1 1 0,1-1 0,0 0 0,0 1 0,-1-1 0,1 1 0,0-1 0,-1 1-1,1-1 1,-1 0 0,1 1 0,-1 0 0,1-1 0,-1 1 0,1-1 0,-1 1 0,1 0 0,-1-1 0,1 1-1,-1 0 1,0 0 0,1-1 0,-1 1 0,0 0 0,1 0 0,-1 0 0,1 0 0,-1 0 0,0 0-1,1 0 1,-1 0 0,0 0 0,1 0 0,-1 0 0,0 0 0,1 0 0,-1 1 0,0-1 0,1 0 0,-1 0-1,1 1 1,-1-1 0,1 1 0,-1-1-2,-8 7-214,0 0 0,1 1-1,0 0 1,-3 5 214,11-13 5,0 0 0,-1 1 0,1-1 0,0 0 0,0 1 0,-1-1 0,1 0 0,0 1 0,0-1 0,0 0 0,-1 1 1,1-1-1,0 1 0,0-1 0,0 1 0,0-1 0,0 0 0,0 1 0,0-1 0,0 1 0,0-1 0,0 1 0,0-1 0,0 0 0,0 1 0,0-1 0,0 1 0,1-1 0,-1 1 0,0-1 1,0 0-1,0 1 0,1-1 0,-1 0 0,0 1 0,1-1 0,-1 0 0,0 1 0,0-1 0,1 0 0,-1 0 0,1 1 0,-1-1 0,0 0 0,1 0 0,-1 0 0,0 1 0,1-1 0,-1 0 1,1 0-1,-1 0 0,1 0 0,-1 0 0,0 0 0,1 0-5,26 3 341,-1-5-311,13-7 240,-37 8-253,0 0 0,0 0 0,0 0 1,0 0-1,0 0 0,0 0 0,0-1 1,0 1-1,0-1 0,-1 1 0,1-1 0,-1 0 1,1 0-1,0-1-17,-1 2 5,-1 1 0,0-1 1,1 1-1,-1-1 0,0 1 0,0-1 1,0 1-1,1-1 0,-1 1 1,0-1-1,0 1 0,0-1 0,0 0 1,0 1-1,0-1 0,0 1 0,0-1 1,0 1-1,0-1 0,0 1 0,0-1 1,-1 1-1,1-1 0,0 0 1,0 1-1,-1-1 0,1 1 0,0 0 1,0-1-1,-1 1 0,1-1 0,-1 1 1,1-1-1,0 1 0,-1 0 0,1-1 1,-1 1-1,1 0 0,-1-1 1,1 1-1,-1 0 0,1 0 0,-1 0 1,1-1-6,-2 1-23,0-1 0,1 1 0,-1-1 1,0 1-1,0 0 0,1 0 0,-1 0 1,0 0-1,0 0 0,1 0 0,-1 0 1,0 0-1,0 1 0,0 0 23,-31 17-296,31-17 258,0 0 0,0 1 1,1-1-1,-1 1 0,0-1 0,1 1 1,-1 0-1,1-1 0,-1 1 1,1 0-1,0 0 0,0 0 0,0 0 1,0 0-1,0 0 0,1 1 38,0-3 11,0 1 0,0-1 0,0 0 1,0 1-1,0-1 0,0 1 0,1-1 0,-1 1 0,0-1 0,0 0 0,1 1 0,-1-1 0,0 0 0,1 1 1,-1-1-1,0 0 0,1 1 0,-1-1 0,0 0 0,1 0 0,-1 1 0,0-1 0,1 0 0,-1 0 0,1 0 1,-1 1-1,1-1 0,-1 0 0,0 0 0,1 0 0,-1 0 0,1 0 0,-1 0-11,18 2-130,-8-3 186,-1 0-1,1 0 0,-1-1 0,4-1-55,-9 2 64,-1 0-1,1 0 0,-1 0 1,1-1-1,-1 1 0,0-1 1,0 0-1,0 0 0,0 0 1,0 0-1,0 0 1,0-1-1,-1 1 0,1-2-63,-2 3 9,0 0-1,-1 0 0,1 0 1,0 0-1,-1-1 0,1 1 0,-1 0 1,1-1-1,-1 1 0,0 0 1,1-1-1,-1 1 0,0 0 1,0-1-1,0 0-8,0 2-10,0-1 0,0 0 0,-1 1 0,1-1 0,0 0 0,0 0 0,-1 1 0,1-1 0,0 1 0,-1-1 0,1 0 0,-1 1 0,1-1-1,-1 1 1,1-1 0,-1 1 0,1-1 0,-1 1 0,0-1 10,0 0-14,0 1 0,-1-1 0,1 1 0,0-1 0,-1 1 0,1-1 0,-1 1 0,1 0 0,0-1 0,-1 1 0,1 0 0,-1 0 0,1 0 0,0 0 0,-1 1 0,1-1 0,-1 0 0,1 1 0,-1-1 14,-1 2-43,0-1 0,0 1 0,1 0 0,-1 0 1,0 0-1,1 1 0,-1-1 0,1 0 0,0 1 0,0 0 0,0-1 0,0 1 0,0 0 0,1 0 0,-1 0 0,1 0 0,0 0 0,0 1 0,0-1 1,0 1 42,1-3 22,0-1 1,1 1 0,-1 0 0,0-1-1,1 1 1,-1 0 0,0 0-1,1-1 1,-1 1 0,1-1 0,-1 1-1,1-1 1,0 1 0,-1-1 0,1 1-1,-1-1 1,1 1 0,0-1 0,-1 0-1,1 1 1,0-1 0,-1 0 0,1 1-1,0-1 1,0 0 0,-1 0-1,2 0-22,23 3 245,-12-4-219,0-1 0,0 0 1,-1-1-1,1 0 0,5-3-26,-16 5 20,0 0 0,0 0 0,-1 0 0,1 0 0,0 0 0,-1 0 0,1 0 0,-1 0 0,1-1 0,-1 1 0,0-1 0,1 1 0,-1-1 0,0 1 0,0-1 0,0 0 0,0 0 0,0-1-20,0 3-4,-1-1 0,0 1 0,0-1 1,1 1-1,-1-1 0,0 1 0,0-1 1,0 1-1,0-1 0,0 1 0,0-1 0,1 1 1,-1-1-1,0 1 0,0-1 0,0 1 0,-1-1 1,1 1-1,0-1 0,0 1 0,0-1 1,0 0 3,-8-1-223,-8 8 266,7-2-290,6-3 244,0 0 0,-1 1 0,1 0 0,0 0 0,0 0 0,0 0-1,1 0 1,-1 1 0,0-1 0,1 1 0,-1 0 0,1 0 0,0 0 0,-2 3 3,4-6-1,0 0 1,0 0-1,0 1 1,0-1-1,0 0 1,0 1-1,0-1 1,0 0-1,0 0 1,0 1-1,0-1 1,0 0 0,0 1-1,0-1 1,0 0-1,0 1 1,0-1-1,0 0 1,1 0-1,-1 1 1,0-1-1,0 0 1,0 0 0,0 1-1,1-1 1,-1 0-1,0 0 1,0 0-1,0 1 1,1-1-1,-1 0 1,0 0-1,0 0 1,1 0-1,-1 1 1,0-1 0,1 0-1,-1 0 1,0 0-1,0 0 1,1 0-1,-1 0 1,0 0-1,1 0 1,15 2 99,-8-2-31,1-1 0,-1 0 0,1-1 0,-1 0 0,0 0 0,1-1-68,-3 1-11,-1 0-1,0 0 1,0-1-1,-1 1 0,1-1 1,1-1 11,-4 2-47,-1 1-1,1-1 1,0 0 0,-1 0-1,1 1 1,-1-1 0,0 0-1,1-2 48,-2 4-1,0 0 0,1 0-1,-1-1 1,0 1-1,0 0 1,0 0 0,0 0-1,1-1 1,-1 1 0,0 0-1,0 0 1,0-1 0,0 1-1,0 0 1,0 0 0,0 0-1,0-1 1,0 1 0,0 0-1,0 0 1,0-1 0,0 1-1,0 0 1,0 0 0,0-1-1,0 1 1,0 0 0,0 0-1,0-1 1,0 1-1,0 0 1,0 0 0,0-1-1,0 1 1,-1 0 0,1 0-1,0 0 1,0-1 0,0 1-1,0 0 1,-1 0 0,1 0-1,0 0 1,0-1 0,0 1-1,-1 0 1,1 0 0,0 0-1,0 0 1,-1 0 0,1 0-1,0 0 1,0 0 0,0 0-1,-1 0 1,1 0-1,0 0 1,0 0 0,-1 0-1,1 0 1,0 0 0,0 0-1,-1 0 1,1 0 0,0 0-1,0 0 1,-1 0 0,1 0-1,0 0 2,-16 5-409,13-3 433,0 0 0,0 1 0,0-1 0,0 1 1,0 0-1,1 0 0,-1 0 0,1 0 0,0 0 1,0 0-1,0 0 0,0 1 0,-1 3-24,3-7 9,0 1-1,0-1 1,0 1-1,0-1 1,0 1-1,0-1 1,0 1 0,0-1-1,0 1 1,0-1-1,0 1 1,1-1-1,-1 1 1,0-1-1,0 1 1,0-1-1,1 1 1,-1-1 0,0 0-1,1 1 1,-1-1-1,0 1 1,1-1-1,-1 0 1,0 1-1,1-1 1,-1 0-1,1 0 1,-1 1 0,1-1-1,-1 0 1,0 0-1,1 1 1,-1-1-1,1 0 1,-1 0-1,1 0 1,-1 0 0,1 0-9,19 2 84,-11-2-2,0-2 1,0 1-1,-1-1 1,1-1-1,-1 1 1,5-3-83,-9 3-30,1 0-1,-1 0 1,0 0-1,0 0 1,-1-1-1,1 0 1,0 1 0,-1-1-1,0-1 1,0 1-1,0 0 1,0-1 0,1-1 30,-1-6-273,-8 7-95,3 4 359,1 0 0,0 0 0,0 0-1,-1 0 1,1 0 0,0 1 0,0-1 0,0 1 0,-1-1 0,1 1 0,0-1 0,0 1-1,0-1 1,0 1 0,-1 1 9,-12 11-8,10-8 31,2-4-45,1 0-1,0 1 1,-1-1 0,1 1 0,0-1-1,-1 1 1,1 0 0,0-1-1,0 1 1,0 0 0,1 0 0,-1 0-1,0 0 1,1 0 0,-1 0 0,1 0-1,-1 1 23,2-2 31,-1-1 0,0 1 0,1-1 0,-1 1 0,1-1 0,-1 1 0,1-1 0,-1 1 0,1-1 0,0 1 0,-1-1 0,1 0 0,-1 1 0,1-1 0,0 0 0,-1 0 0,1 1 0,0-1 0,0 0 0,-1 0 0,1 0-1,0 0 1,-1 0 0,1 0 0,0 0 0,-1 0 0,1 0 0,0 0-31,21-2 128,-21 2-199,2 0 87,5-1 55,1-1 0,-1 1 1,0-1-1,0-1 1,4-1-72,-10 3 6,0 0 1,-1 0-1,1 1 1,0-1 0,-1 0-1,1-1 1,-1 1-1,1 0 1,-1 0 0,0-1-1,1 1 1,-1-1-1,0 1 1,0-1 0,0 1-1,0-1 1,0 0-1,0 0 1,-1 1 0,1-1-1,-1 0 1,1 0-1,-1 0 1,0 0 0,1 1-1,-1-1 1,0-1-7,0 3-13,-1 0 1,1 0-1,0 0 1,-1-1-1,1 1 1,0 0-1,0 0 1,-1 0-1,1 0 1,0 0-1,-1 0 1,1 0-1,0 0 1,-1 0-1,1 0 1,0 0-1,0 0 1,-1 0-1,1 0 1,0 0-1,-1 0 0,1 0 1,0 1-1,0-1 1,-1 0-1,1 0 1,0 0-1,-1 0 1,1 1-1,0-1 1,0 0 12,-11 5 29,5-2-139,0 1-1,0 0 1,0 0-1,0 1 1,1 0-1,-1 0 1,1 0-1,0 0 111,5-4 18,0-1 0,0 0 0,0 0 0,0 0 0,0 0 0,0 0 0,0 1 0,0-1 0,0 0 0,0 0 0,0 0 1,0 0-1,0 1 0,0-1 0,0 0 0,0 0 0,0 0 0,0 0 0,0 1 0,0-1 0,0 0 0,0 0 0,0 0 0,0 0 0,0 0 0,1 1 0,-1-1 0,0 0 0,0 0 0,0 0 0,0 0 0,0 0 0,0 0 0,0 0 0,1 1 0,-1-1 0,0 0 0,0 0 0,0 0 0,0 0 0,1 0-18,9 2-50,14-2 151,-13-1-111,1-1 0,-1-1 0,0 1 0,7-4 10,-15 5-83,0 0-1,0-1 1,0 1 0,0-1 0,0 0-1,0 0 1,-1 0 0,1 0-1,0 0 1,-1 0 0,0-1 0,0 1-1,1-1 1,-1 0 0,-1 0-1,1 0 1,0 0 0,0-1 83,-2 3-2,1 0 0,-1 0 0,1 1 0,-1-1 1,0 0-1,0 0 0,1 0 0,-1 0 0,0 0 0,0 0 0,0 0 0,0 0 1,0 0-1,0 0 0,0 0 0,0 0 0,0 0 0,-1 0 0,1 0 1,0 0-1,-1 0 2,1 0-9,-1 1 0,1 0 1,-1-1-1,1 1 0,-1 0 1,1 0-1,-1-1 0,1 1 0,-1 0 1,1 0-1,-1 0 0,1 0 1,-1 0-1,0 0 0,1 0 1,-1 0-1,1 0 0,-1 0 1,1 0-1,-1 0 0,0 0 1,1 0-1,-1 0 9,-25 12-174,22-10 238,1 0 0,0 1 1,0-1-1,1 1 0,-1 0 1,0-1-1,1 1 1,0 1-1,-1-1 0,1 0 1,1 0-1,-1 1 1,0-1-1,0 5-64,2-8 11,-1 0-1,1 1 1,0-1-1,0 0 1,0 0 0,0 1-1,0-1 1,1 0 0,-1 1-1,0-1 1,0 0 0,0 0-1,0 1 1,0-1-1,0 0 1,0 1 0,1-1-1,-1 0 1,0 0 0,0 1-1,0-1 1,0 0 0,1 0-1,-1 0 1,0 1-1,0-1 1,1 0 0,-1 0-1,0 0 1,0 0 0,1 0-1,-1 1 1,0-1-11,15 3 175,9-3-18,-15 0-7,0-2 0,0 1 1,0-1-1,0 0 0,0-1 1,7-3-151,-12 4 16,0 0 1,-1 0-1,1 0 0,-1 0 1,1 0-1,-1 0 1,0-1-1,0 0 1,0 0-1,0 0 1,-1 0-1,1 0 0,-1 0 1,1-1-1,-1 1 1,0-2-17,-2 4-4,0 1 1,1 0-1,-1-1 1,0 1-1,0 0 1,0-1-1,0 1 0,0 0 1,0-1-1,0 1 1,0 0-1,0-1 1,0 1-1,0 0 1,0-1-1,0 1 1,0 0-1,0-1 1,-1 1-1,1 0 0,0-1 1,0 1-1,0 0 1,0 0-1,-1-1 1,1 1-1,0 0 1,0-1-1,-1 1 1,1 0-1,0 0 1,0 0-1,-1-1 0,1 1 1,0 0-1,-1 0 1,1 0-1,0 0 1,-1 0-1,1-1 1,0 1-1,0 0 1,-1 0-1,1 0 0,-1 0 1,1 0-1,0 0 1,-1 0-1,1 0 1,0 0-1,-1 0 1,1 0-1,0 1 1,-1-1-1,1 0 4,-18 3-478,14-1 476,1-1 1,0 1 0,-1 0-1,1 0 1,0 1 0,0-1 0,0 1-1,0-1 1,1 1 0,-1 0 0,1 0-1,0 0 1,0 1 0,0-1 0,0 0-1,0 1 1,-1 3 1,3-7 29,0 0 0,1 1 0,-1-1 0,0 1-1,0-1 1,0 0 0,0 1 0,0-1 0,0 0 0,0 1 0,1-1-1,-1 0 1,0 1 0,0-1 0,0 0 0,1 1 0,-1-1 0,0 0-1,0 0 1,1 1 0,-1-1 0,0 0 0,1 0 0,-1 1-1,0-1 1,1 0 0,-1 0 0,0 0 0,1 0 0,-1 0 0,0 0-1,1 0 1,-1 1 0,1-1 0,-1 0 0,0 0 0,1 0 0,-1 0-1,0-1 1,1 1 0,-1 0 0,1 0-29,19 0 44,-16 0-15,30-9 30,-23 6-21,-1-1-1,1 0 1,-1 0 0,0-1-1,0 0 1,-1-1 0,1-1-1,-1 1 1,7-8-38,-18 14-5,0-1 0,1 1 0,-1 0 0,0 0 0,1-1 0,-1 1-1,0 0 1,0 0 0,1 1 0,-1-1 0,-1 1 5,1-1-2,-4 1-56,0 1 0,-1 0-1,1 0 1,0 1 0,0-1-1,0 2 59,3-3-30,0 1-1,1 0 0,-1-1 0,0 1 0,1 0 0,0 1 1,-1-1-1,1 0 0,0 1 0,0-1 0,0 1 1,-1 2 29,3-5 8,0 0 0,0 1 0,0-1 0,0 0 0,0 0 0,0 1 0,0-1 0,0 0 0,0 1-1,0-1 1,1 0 0,-1 1 0,0-1 0,0 0 0,0 0 0,0 1 0,0-1 0,0 0-1,1 0 1,-1 1 0,0-1 0,0 0 0,1 0 0,-1 0 0,0 1 0,0-1 0,0 0-1,1 0 1,-1 0 0,0 0 0,1 1 0,-1-1 0,0 0 0,0 0 0,1 0 0,-1 0-1,0 0 1,1 0 0,-1 0 0,0 0 0,1 0 0,-1 0 0,0 0 0,0 0 0,1 0-1,-1 0 1,1 0-7,16-2-13,-3-1-70,0-1-1,0 0 1,0-1 0,-1-1-1,0 0 1,5-4 83,-32 7-52,7 3 70,-28 6 172,24-4-177,0 0-35,-1 2 1,1-1-1,0 1 0,-1 1 0,-4 3 22,14-6 10,5-2-34,10-3 223,-10 2-157,25-9-436,0-2 1,23-13 393,-51 25-3,0 0 0,0 0 1,0 0-1,0 0 0,0 0 0,0 0 0,0 0 0,0 0 0,0 0 0,0 0 1,0 0-1,0 0 0,0 0 0,0 0 0,0 0 0,0 0 0,0 0 0,-1 0 1,1 0-1,0 0 0,0 0 0,0 0 0,0 0 0,0 0 0,0 0 0,0 0 0,0 0 1,0 0-1,0 0 0,0 0 0,0 0 0,0 0 0,0-1 0,0 1 0,0 0 1,0 0-1,0 0 0,0 0 0,0 0 0,0 0 0,0 0 0,0 0 0,0 0 1,0 0-1,0 0 0,0 0 0,0 0 0,0 0 0,0 0 0,0 0 0,0 0 1,0 0-1,0-1 0,0 1 0,0 0 0,0 0 0,0 0 0,0 0 0,0 0 1,0 0-1,0 0 0,0 0 3,-10-1-20,-9 2-50,2 2 129,1 0-1,-1 1 1,1 1-1,1 0 1,-8 4-59,-19 7 39,-5 2 98,27-10 88,18-7-200,9-3-107,46-20-580,6-5 662,-53 20 74,-12 4 159,-12 1 33,-22 1-169,32 1-94,-34 4 1,24-2-39,1 1-1,0 0 0,0 1 1,0 1-1,1 1 0,-1 0 1,-13 9 35,30-15-5,2 0 4,0 0 1,0 0 0,0 0 0,0 0 0,-1-1 0,1 1 0,0-1 0,0 1 0,0-1 0,0 0-1,-1 0 1,2 0 0,11-6-6,30-7-40,-21 7 30,0-1-1,20-10 17,-69 16 117,5 3-135,15-1 16,0 0 0,1 1 0,-1-1 0,0 1 0,-5 2 2,-2 0-19,-11 4-19,0 0-1,0 2 1,1 1-1,0 0 0,1 2 1,-1 1 38,23-13-1,0 1 0,1-1 0,-1 0 0,0 1 1,0-1-1,0 0 0,0 0 0,0 1 1,0-1-1,1 0 0,-1 0 0,0 0 1,0 1-1,0-1 0,1 0 0,-1 0 1,0 0-1,0 1 0,1-1 0,-1 0 1,0 0-1,0 0 0,1 0 0,-1 0 0,0 0 1,1 0-1,-1 0 0,0 0 0,0 0 1,1 0-1,-1 0 0,0 0 0,1 0 1,-1 0-1,0 0 0,1 0 0,-1 0 1,0 0-1,0 0 0,1 0 0,-1 0 1,0-1 0,24-3-83,0-2 0,-1 0 0,12-6 83,27-8 49,11-1-110,-52 16 97,-52 15 57,17-6 232,12-3-267,-38 17 65,-34 19-169,73-37 35,1 0 1,0 0 0,-1 0 0,1 0 0,0 0 0,0 0 0,-1 1 0,1-1 0,0 0 0,0 0 0,-1 0 0,1 1-1,0-1 1,0 0 0,-1 0 0,1 0 0,0 1 0,0-1 0,0 0 0,0 0 0,-1 1 0,1-1 0,0 0 0,0 1 0,0-1-1,0 0 1,0 0 0,0 1 0,0-1 0,0 0 0,0 1 10,8 2-250,17-2 141,21-7 94,-1-2 1,0-2 0,33-13 14,-55 16-276,33-8 91,-55 15 231,-20 13 196,17-11-265,0-1 1,1 1 0,-1-1 0,0 1 0,1 0 0,0-1 0,-1 1 0,1 0 0,0 0 22,1-2-1,0 1-1,0-1 1,0 0 0,0 0-1,0 0 1,0 0 0,0 0 0,0 0-1,0 1 1,0-1 0,0 0-1,0 0 1,0 0 0,0 0-1,0 0 1,0 0 0,0 1 0,0-1-1,0 0 1,0 0 0,0 0-1,0 0 1,0 0 0,0 0 0,0 0-1,1 0 1,-1 1 0,0-1-1,0 0 1,0 0 0,0 0-1,0 0 1,0 0 0,0 0 0,1 0-1,-1 0 1,0 0 0,0 0-1,0 0 1,0 0 0,0 0 0,0 0-1,1 0 1,-1 0 1,15-2 228,27-9-146,-19 4 14,-12 3 52,1 1 1,0 0 0,9-1-149,-25 6 8,1-1 1,0 1 0,-1-1 0,1 1 0,0 0 0,0 0 0,1 1 0,-1-1 0,0 0 0,1 1 0,-1 0-9,2-2 31,0 0-1,0 0 0,-1 0 1,1 1-1,0-1 1,1 0-1,-1 1 0,0-1 1,0 0-1,1 1 0,-1-1 1,0 1-31,5 3 230,9-5-493,-7-2 314,1 1 0,-1-1 0,0-1-1,5-1-50,8-4-69,-54 33 11,41-24 68,0-1 0,0-1 0,0 0 0,0 1 0,-1-2 0,1 1 0,0-1 0,0 0-1,1-1-9,-6 2 51,-9 4-57,-10 4 82,17-7-29,24-9-111,-21 8 69,0 0-1,-1 0 1,1 0-1,0 0 1,-1 0-1,0-1 1,1 1-1,-1-1 1,0 1-1,1-1 1,-1 0-1,0 1 1,0-1-1,-1 0 0,1 0 1,0 1-1,0-1 1,-1 0-1,1 0 1,-1 0-1,0 0 1,1 0-1,-1-2-4,-1 2 3,1 0 1,-1 0-1,0 0 0,0 0 1,1 0-1,-1 0 0,-1 0 0,1 1 1,0-1-1,0 0 0,-1 1 0,1-1 1,-1 0-1,1 1 0,-2-1-3,-12-16 96,5-8 33,8 20-188,0 0 0,0 1-1,0-1 1,-1 1 0,0 0 0,0 0-1,0 0 1,-3-3 59,-5-2-95,17 17-377,15 16 359,-6 16 251,-9-22-73,-6-17 108,12 26-205,-12-24 60,1 0 0,-1 1 0,0-1 0,0 0 0,0 0 1,0 1-1,0-1 0,-1 0 0,1 0 0,0 0 0,-1 1 0,0-1 0,0 0 0,1 0 0,-1 0 0,0 0 0,-1 0 0,1 0 0,0 0 0,-1 0-28,0 1 19,-1 1-1,1-1 1,-1 1-1,0-1 0,0 0 1,-1 0-1,1 0 1,-1-1-1,1 1 0,-4 0-18,-2 1 12,0-1-1,-1 0 1,1 0-1,-1-2 1,0 1-1,1-1 1,-7 0-12,4 0-744,0 0 0,1 1 0,-6 2 744,14-3-4705,-1 3 3347,1-1-735,-5 4-9320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5:34.03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321 33 1440,'-16'28'4098,"16"-28"-3666,-11 21 46,-41 27 394,50-46-855,0 0 1,0 0-1,1 0 1,-1 0-1,1 0 1,-1 1-1,1-1 1,0 1 0,-1-1-1,1 2-17,-7 11 134,8-15-30,-2 4-150,0 0 0,0 0 1,0 0-1,-1-1 0,1 1 0,-3 1 46,-10 16 454,-14 31-377,29-52-210,0 0-53,-21 20-202,17-14 545,0 0 0,1 1 0,0-1 0,0 1 0,0 0 0,0 0 0,1 0 0,0 1-157,-6 20-1082,3-15 1075,-4 13-98,-5 23 105,13-46 24,0-1-1,0 1 1,0 0 0,0-1 0,0 1 0,-1-1 0,1 0 0,-1 1 0,0-1-1,0 1-23,-1 0 35,0 1 0,1 0 0,-1 0 0,1 0-1,0 0 1,0 0 0,0 0 0,1 1 0,-1 1-35,-7 40 297,9-45-289,-5 23-147,4-22 141,-1 13 25,1 1 1,0 0 0,1 6-28,0-7 54,0-14 178,-1 24-459,1 48 715,-1-43-634,0-21 52,1 0 0,0 0 1,1 0-1,0 0 1,1 3 93,9 57 557,-8-40-658,-1-4 53,26 49-18,-24-63 79,1-1-1,0 0 1,3 5-13,-4-9-254,20 50 390,-24-56 20,2 3-274,-1 0 1,0-1-1,1 1 0,0-1 0,-1 1 0,1-1 0,0 0 0,0 0 0,1 0 0,-1 0 0,0 0 0,1 0 0,2 1 118,-4-2 3,8 3 387,-6-3-378,-1 0 1,1 0 0,-1 1-1,1-1 1,-1 1-1,1-1 1,-1 1 0,0 0-1,0 0 1,1 1-13,-3-3 20,0 0 0,2 3 51,8 13 1386,-10-16-1197,0 0 61,8 11-2440,-7-7 2119,1-1 0,-1 0 0,1 0 0,-1 1 0,1-1 0,0 0-1,1-1 1,-1 1 0,1 0 0,-3-2-148,0-1-160,0 0 31,2 2 278,0 1 0,1-1 1,-1 0-1,1 1 0,0-1 1,-1 0-1,1 0 0,0-1 1,0 1-1,2 0-1,-5-2-125,0 0 385,27 11 485,-6 1-1673,-21-12-3385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5:35.37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 21 8520,'0'0'0,"0"0"0,-2 3 0,-1-1-5912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10.847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-4 209 1712,'0'0'337,"0"0"193,0 0 748,0 0-58,0 0-1001,6 18 1165,14-1 586,-6-7-1494,-14-9-82,22 9 838,26 8 993,29 4-1266,-34-7-943,-38-13 40,0 0 0,0-1 0,1 1 1,-1-1-1,0-1 0,2 1-56,10 1 157,27 6-746,-1-3 1038,27 5 485,-27-10-824,35 0-44,15-2 586,-84 1-777,4 0-36,0 1 1,0 0 0,7 2 160,-18-2 10,1 0 1,-1 1-1,0-1 0,1 0 1,-1 0-1,0-1 0,1 1 1,-1 0-1,1-1-10,8 0 182,3 0-147,0-1 0,-1 0 0,1-1-1,3-1-34,3-1-139,47-7 0,-46 8 596,12-2-524,29-8 67,-56 12 55,-1 1 1,1 0-1,0 0 1,0 1-1,4 0-55,18-3-387,34-12 574,-46 11 31,-12 3-222,0 0 1,0 0-1,0 0 0,0 0 0,-1-1 0,1 1 0,0-1 0,-1 0 0,1 0 0,-1-1 0,1 1 0,-1-1 0,0 0 1,0 0-1,0 0 0,-1 0 0,1 0 0,0-1 4,0-1 40,0 0 1,0 0 0,-1 0-1,0 0 1,0 0-1,0-1 1,0-2-41,-1 5-72,0 2 80,-1-1 1,1 1-1,-1 0 1,0-1-1,0 1 1,1 0-1,-1-1 1,0 1-1,0 0 1,0-1-1,0 1 0,-1 0 1,1-1-1,0 1 1,-1 0-1,1-1 1,0 1-1,-1 0 1,1 0-1,-1-1-8,1 2-25,-6-6 61,4 5-26,0 0 0,1 0 0,-1-1 0,1 1 0,-1-1 0,1 1 0,0-1 0,0 1 0,-1-2-10,-14-31-318,16 34 325,-1 0-1,0-3-4,-5-11-66,1 5-3,4 9 55,-18-12 189,19 11-163,-1 1-1,0-1 6,-1 0 0,1 0 0,-1 0 0,1-1 0,-1 1 0,1 0 0,0-1 0,0 1 0,0-1 0,0 1 0,0-1 0,0 0 0,0 1 0,0-2-19,0-8-6595,1 9 415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12.97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32 237 4400,'0'0'489,"0"0"83,0 0 311,0 0-43,0 0-480,0 0-114,0 0 28,-14-17 1983,13 15-2155,0 0-1,0 0 1,0 0 0,0 0 0,0-1-1,1 1 1,-1 0 0,1 0-1,-1 0 1,1-1 0,0 1-1,0 0 1,0-1 0,0 1 0,1 0-1,-1 0 1,0-1 0,1 1-1,0 0 1,-1 0 0,1 0 0,0 0-1,0 0 1,1-2-102,1-1 103,1 0-1,-1 0 1,1 0 0,0 1-1,0-1 1,0 1 0,1 0 0,1-1-103,33-35 77,-39 40-210,1 0-1,-1-1 120,1 1 75,0-1-20,0 0 0,0 0 0,0-1-1,0 1 1,0 0 0,0 0 0,0-1 0,0 1 0,-1 0 0,1-1-1,0 1 1,-1-1 0,1 1 0,-1-1 0,0 1 0,1-1 0,-1 0-41,0 2-159,8-24 1748,-8 24-1599,0 0-17,0 0 7,0 0-175,0 0-783,0 0-1518,0 0-5280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20.83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738 38 2872,'0'0'1360,"0"0"-115,0 0-458,0 0-97,0 0 77,0 0 18,0 0-18,-18-10 2793,13 7-3097,0 1 0,0 0 0,-1 1 1,1-1-1,-1 1 0,1 0 0,-6 0-463,-44-1 556,49 2-420,-18 1-56,1 1 0,-1 2 0,-20 4-80,28-5 31,-1 0 0,-15-1-31,6 0 13,10 1-114,-6-1 105,1-3-21,16 1 4,-1 0-1,0 0 0,0 0 1,0 0-1,0 1 0,-2 0 14,-31 5-161,27-1 256,1-1-1,-1-1 1,0 0 0,-2-1-95,-18 5-625,13-2 625,0-1 0,-1 0 1,-10-1-2,24-1-97,1 0 0,-1 0 0,1 1-1,-1-1 1,1 1 0,0 1-1,0-1 1,-2 2 98,7-4 27,-18 16 1002,18-15-1018,-1 0 0,1-1 0,-1 1 0,1 0 0,-1 0 0,1-1 1,0 1-1,0 0 0,0 0 0,0 0 0,0-1 0,1 1 0,-1 0 0,0 0 0,1-1 1,-1 1-1,1 0 0,0 0-11,-1-2-92,24 18 234,76 0 564,-59-9-645,-37-9-42,105 19 238,-57-16 58,7-2-315,0 0 14,26-1 622,-51-2-486,1-2 0,20-5-150,40-7 4,-28 6 175,-37 3-484,-17 5 310,0-1 1,0-1-1,4-1-5,-13 3 31,1 0 1,0 0-1,-1 0 1,1-1-1,-1 0 1,0 0-1,0 0 1,3-3-32,-6 5 15,1-1 0,-1 1 1,0-1-1,0 1 1,0-1-1,0 0 0,0 1 1,0-1-1,0 0 1,-1 0-1,1 0 0,-1 0 1,1 1-1,-1-1 0,0 0 1,1 0-1,-1 0 1,0 0-1,0 0 0,-1 0 1,1 0-1,0 0 1,-1 0-1,1 0 0,-1 0 1,0-1-16,0 1 22,0 1 0,-1-1 1,1 0-1,-1 0 0,0 1 1,1-1-1,-1 1 1,0-1-1,0 1 0,0 0 1,0 0-1,0-1 0,-1 1-22,-4-3 210,-21-18-240,24 19 19,1-1 1,-1 1 0,0 1 0,0-1-1,0 1 1,0-1 0,0 1-1,0 0 1,-2 0 10,-5-1 187,-30-4 639,-27 3-1010,15 3 206,-30 4 0,75-4-37,0 1 0,0 0 0,0 0 0,-2 1 15,-12 0 31,-1 0-105,0 2 0,0 0 0,1 1-1,-1 1 1,-20 8 74,21-4 388,16-6-454,1-1 0,-1 0 0,0 0 0,1 0 0,-1-1 0,0 0 0,-3 0 66,-103 16 64,91-14 130,0 0 1,-11 4-195,13-3-27,-29 12-502,47-16 684,1 0 3,-27 8-556,13-3-258,14-5-2737,0 0-1291,0 0-2448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23.2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169 17 3952,'-1'2'743,"0"0"1,0 0-1,-1 0 1,1 0-1,0-1 1,-1 1-1,0 0 0,1-1 1,-2 1-744,-11 15 5045,-4 10-4451,-9 16 453,19-21-396,0 0 0,-3 19-651,6-26-124,-16 82 448,14-58-220,5-24-18,-1 0-1,-1-1 0,-4 13-85,6-17 101,0-1-1,0 0 0,0 1 1,2-1-1,-1 1 1,1-1-1,1 9-100,-1-6 147,0 1 0,0 0 0,-3 10-147,0 22 1360,3-45-1240,0 1 0,0 0-209,0-1-478,1-2-2579,0 1-9187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49"/>
    </inkml:context>
    <inkml:brush xml:id="br0">
      <inkml:brushProperty name="width" value="0.2" units="cm"/>
      <inkml:brushProperty name="height" value="0.2" units="cm"/>
      <inkml:brushProperty name="color" value="#33CCFF"/>
    </inkml:brush>
  </inkml:definitions>
  <inkml:trace contextRef="#ctx0" brushRef="#br0">41 0 3232,'46'20'225,"-36"-16"903,-10-4 169,0 0-242,-2 0-853,0 0 0,0 0-1,0 0 1,0 0 0,0 1 0,0-1-1,0 1 1,0-1 0,0 1-1,0 0 1,1-1 0,-1 1 0,-1 1-202,3 1 58,0-1 1,0 1-1,0-1 1,1 0-1,-1 1 1,1-1-1,-1 1 1,1-1-1,0 0 1,0 1-1,0-1 1,0 0-1,0 0 1,1 0-1,-1 0 1,1 0-1,-1 0 0,1 0 1,0 0-1,0-1 1,-1 1-1,2 0-58,47 40 527,74 64 490,-115-99-978,-1 0 0,0 0 0,-1 0 0,0 1 0,0 0-1,6 9-38,-8-9 25,-3-6-65,-2-2 73,0 0 326,0 0-14,0 0-377,0 0-83,0 0 30,0 0 25,0 0 56,-7-16 23,-15-24 267,-3 1 0,-4-5-286,-8-10-16,30 45-11,-1 0 1,0 1 0,-1 0 0,0 0 0,0 1 0,0 0-1,-1 1 27,-5-5 42,13 9-10,2 2-73,0 0 68,0 0 338,0 0 36,0 0-211,0 0-66,0 0-47,0 0-10,0 0-14,0 0 56,1 39 613,6-16-707,2-1 0,0 1 0,1-1 1,1-1-1,2 0 0,10 14-15,-11-15 6,-7-11-85,0 0 0,1-1 0,0 0 1,0 0-1,1-1 0,0 0 0,0 0 0,6 4 79,-2-1-398,-10-6-7345,-1-4 3994</inkml:trace>
  <inkml:trace contextRef="#ctx0" brushRef="#br0" timeOffset="1">603 723 1440,'40'-43'515,"-39"42"-53,-4 5 269,0-2-914,2 0 355,0-1 0,0 0-1,0 1 1,0-1 0,0 1 0,0 0 0,0-1 0,0 1 0,1-1 0,-1 1 0,0 0 0,1 0 0,0-1 0,-1 1-1,1 0 1,0 0 0,0 0 0,0 0 0,0-1 0,0 1 0,0 0 0,1 0 0,-1-1 0,1 1 0,-1 0 0,1 0 0,-1-1-1,2 2-171,84 214 908,-59-154-434,17 28-618,-111-215 1469,52 86-870,11 26-322,-1 0 1,-1-1-1,1 2 1,-2-1 0,-7-10-134,10 12 456,4 9-421,0 0 0,-1 0 0,1 0 0,-1 0 0,1 0 0,0 0 0,-1 0 0,1 0 0,-1 0 0,0 0 0,1 0 0,-1 0 0,0 0 0,0 1 0,1-1 0,-1 0 0,0 0 0,0 1 0,0-1 0,0 1 0,0-1 0,0 1 0,0-1 0,-1 1-35,2 0 1,0 0 1,0-1 0,0 1 0,0 0-1,-1 0 1,1 0 0,0 0 0,0 0-1,0 0 1,0 0 0,0 0 0,-1 0-1,1 0 1,0 0 0,0 0 0,0 0-1,0 0 1,-1 0 0,1 0 0,0 0-1,0 0 1,0 0 0,0 0 0,-1 0-1,1 0 1,0 0 0,0 0 0,0 0-1,0 0 1,-1 0 0,1 0 0,0 1-1,0-1 1,0 0 0,0 0 0,0 0-1,0 0 1,-1 0 0,1 0 0,0 1-1,0-1 1,0 0 0,0 0 0,0 0-1,0 0 1,0 1 0,0-1 0,0 0-1,0 0 1,0 0 0,0 0 0,0 1-1,0-1 1,0 0 0,0 0 0,0 0-1,0 0 1,0 1 0,0-1 0,0 0-1,0 0 1,0 0 0,0 0-2,3 24 259,12 39 271,-11-48-467,4 9-144,1-1 0,1 0 0,8 11 81,-2-1-3597,-15-30 849,-1-3-1314</inkml:trace>
  <inkml:trace contextRef="#ctx0" brushRef="#br0" timeOffset="2">2 851 10848,'0'0'0,"12"-14"0,7-9 0,9-16-7656</inkml:trace>
  <inkml:trace contextRef="#ctx0" brushRef="#br0" timeOffset="3">61 783 3504,'31'-24'1140,"-28"21"-329,10-3 899,7-4-1227,1 1 0,0 0 1,1 2-1,0 1 0,14-3-483,-31 8 75,1-1-1,-1 0 1,0 0 0,0-1-1,0 1 1,3-3-75,7-3 411,-13 7-91,-2 1-2,0 0-199,0 0 181,0 0 7,0 0-203,-2 2-65,0 1 1,-1 0 0,1-1-1,-1 0 1,0 0 0,1 0-1,-1 0 1,-1 0-40,2-1 57,-14 12-129,-2-1-1,0-1 0,0-1 0,-1 0 0,0-1 1,-1-2-1,-11 4 73,25-9 67,0 0-1,1 0 1,-1 0-1,1 1 1,-1 0 0,1 0-67,1 0-51,0-1-1,-1 1 1,1-1 0,-1 0 0,0-1-1,0 1 1,0-1 0,0 0 0,-3 1 51,5-2 104,1 1 0,-1 0 0,1-1 1,-1 1-1,0 0 0,1 1 0,0-1 1,-1 0-1,1 1 0,0-1 0,-1 1-104,2 0 14,1-2 23,0 0 87,0 0-25,0 0-207,0 0-118,0 0-259,0 0-1339,0 0-5113</inkml:trace>
  <inkml:trace contextRef="#ctx0" brushRef="#br0" timeOffset="4">785 315 4848,'-19'25'135,"19"-25"-114,0 0 1,-1 0-1,1 1 1,0-1 0,0 0-1,0 0 1,0 1-1,0-1 1,0 0 0,0 1-1,0-1 1,1 0-1,-1 0 1,0 1 0,0-1-1,0 0 1,0 0-1,0 0 1,0 1 0,0-1-1,0 0 1,1 0-1,-1 1 1,0-1 0,0 0-1,0 0 1,1 0-1,-1 0 1,0 1 0,0-1-1,0 0 1,1 0-1,-1 0 1,0 0 0,0 0-1,1 0 1,-1 0-1,0 0 1,0 1 0,1-1-1,-1 0 1,0 0-1,0 0 1,1 0 0,-1 0-1,0 0 1,0-1-1,1 1 1,-1 0 0,0 0-1,1 0-21,18 2 521,-16-1-436,10-4 412,0-1-1,-1 0 0,1 0 1,-1-1-1,0-1 0,1-1-496,1 0 233,0 0 1,1 1-1,13-3-233,-17 6 137,1-2 0,-1 1 0,0-1 0,0-1 0,0 0 1,-1 0-1,3-3-137,-11 8 96,-2 1 232,0 0 64,20-17 480,-18 15-831,-2 2 16,-7 2 1,-1-1 1,1 1-1,0 0 0,0 1 0,0 0 0,1 0 0,-1 0 1,1 1-1,-6 4-58,-22 10 131,13-6-98,0 0 1,0 1-1,2 1 0,0 1 1,0 1-1,2 0 0,-5 6-33,-30 27 482,23-23 106,27-24-570,0 0 0,0 0 0,-1 0 1,1 0-1,-1 0 0,0-1 0,1 1 1,-1-1-1,0 0 0,0 0 0,0 0 1,0 0-1,0 0 0,0 0 0,0-1 1,-1 0-19,18-15-15,2 1 0,0 0 1,0 1-1,1 0 0,10-4 15,6-7 180,-24 16-119,0 2 1,1-1-1,0 1 0,0 0 1,0 1-1,0 0 1,10-3-62,-18 8 216,2 0 31,-4 0-236,0 0 0,1-1-1,-1 1 1,0 0 0,1 0 0,-1 0-1,0 0 1,1 0 0,-1 0 0,0 0 0,1 0-1,-1 0 1,0 0 0,1 0 0,-1 0-1,0 0 1,1 1 0,-1-1 0,0 0 0,1 0-1,-1 0 1,0 0 0,1 1 0,-1-1-1,0 0 1,0 0 0,1 1 0,-1-1-11,2 6-672,-1 0 1,1 1 0,-2-1-1,1 0 1,-1 1 0,0-1-1,0 1 1,0-1-1,-2 6 672,-1 13-6566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25.44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38 84 1528,'0'-1'215,"0"1"0,1 0 0,-1-1 0,0 1 0,0 0 0,0 0 0,0-1 0,1 1 0,-1 0 1,0-1-1,0 1 0,0-1 0,0 1 0,0 0 0,0-1 0,0 1 0,0 0 0,0-1 0,0 1 0,0 0 0,0-1 0,0 1 0,0 0 0,0-1 0,-1 1 0,1 0 0,0-1 0,0 1 1,0-1-216,-8-13 3155,-1-2-1391,9 14-1668,-1 1 0,1 0-1,-1 0 1,0 0 0,1 0 0,-1 1 0,0-1 0,0 0 0,0 0 0,0 0 0,0 1 0,0-1 0,0 0 0,0 0-96,-2 1 446,9 8-523,9 5 973,-11-11-728,-1 1 0,0-1 0,0 1 0,0 0 0,0 0 0,1 3-168,-3-6 221,-1 0 29,0 0-76,-17-9 106,-11-13-500,27 22 208,1 0-8,0 0-42,1 1 122,0 0 0,0 1 0,1-1 0,-1 0-1,0 0 1,0-1 0,1 1 0,-1 0 0,0 0-1,1 0 1,0 0-60,14 9 534,-13-5-322,0-1 0,-1 0-1,0 1 1,0 0-1,-1-1 1,1 1 0,-1 0-1,0 0-211,7 20-33,-1-10-3048,-4-12-8265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35.80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1 572 1976,'-1'-1'6320,"-1"2"1531,1-9-5076,1-5-2354,1 1-1,0-1 0,1 1 1,0-1-1,1 1 1,0 0-1,1 0 1,0 0-1,4-6-420,-3 10 43,0 0 0,0 0 0,0 0-1,1 1 1,0 0 0,1 0 0,0 0-43,-2 1-30,0 0 0,-1 0 1,0 0-1,0 0 0,0-1 0,1-3 30,-3 4 36,1 1-1,0-1 1,0 1-1,0 0 1,1 0-1,0 0 0,0 0 1,0 1-1,0-1 1,1 1-36,10-7 17,-10 8-25,-1 0 0,0 0 0,0 0-1,0 0 1,0-1 0,-1 0 0,1 0 0,-1 0 0,0 0 0,1-3 8,1 0 36,-1 0 0,1 0 0,0 1 0,0 0 0,6-5-36,17-6-96,-24 15 84,0 0-1,0 0 0,0 0 0,0-1 0,-1 1 1,1-1-1,-1 0 0,0 0 0,0 0 13,1-3-2,1 1 0,-1-1 0,1 1 0,-1 0 0,1 1 0,1-1 0,-1 1 0,1 0 0,-1 1 0,1-1 0,0 1 0,1 0 0,3-1 2,-3 1 34,0-1 0,0 0 0,0 0 0,0 0 0,4-5-34,28-17-54,-38 25 37,3-1 49,-1 1 1,0-1-1,0 1 0,1-1 1,-1 1-1,1 0 1,-1 0-1,1 1 0,0-1-32,-4 1 22,0 0 4,0 0-16,0 0-14,1 1 11,0-1 0,0 1 1,0-1-1,-1 1 0,1 0 0,0-1 1,0 1-1,-1 0 0,1 0 1,-1-1-1,1 1 0,0 0 0,-1 0 1,0 0-1,1 0 0,-1 0 1,1 0-8,6 19-69,-6-18 66,-1-2 31,-2 11 180,-4-4-183,0 0 1,0-1 0,-1 1-1,0-1 1,0-1 0,-1 1 0,-7 3-26,12-7-3,0 1 0,0-1 0,1 1 0,-1-1-1,0 1 1,1 0 0,0 0 0,0 0 0,0 0 0,0 1 0,-1 0 3,-6 10 103,5-8-121,0-1 0,-1 0 0,0-1 0,0 1 0,0-1 0,-6 4 18,2-2-23,1 0 1,0 1 0,1 0-1,-1 1 1,1-1-1,0 2 23,-5 6-7,-1-1 0,0 0 0,-3 1 7,4-3-1,5-5-4,1 2 0,0-1 0,1 1 0,0-1 0,0 2 0,0-1 0,-2 9 5,-17 33-71,22-46 82,-1-1 0,0 1 0,0 0-1,0-1 1,-1 0 0,1 0 0,-1 0 0,0 0-1,0-1 1,-1 1 0,0-1-11,5-3-7,-10 18 7,9-15-7,-1-1-1,1 1 1,-1 0-1,1 0 1,0 0-1,0 0 1,0 1 0,1-1-1,-1 0 1,1 3 7,0-6-14,-5 18 141,5-17-134,0-1 622,0 1-1698,0-1-5390,0 0-4633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16:52.075"/>
    </inkml:context>
    <inkml:brush xml:id="br0">
      <inkml:brushProperty name="width" value="0.05292" units="cm"/>
      <inkml:brushProperty name="height" value="0.05292" units="cm"/>
      <inkml:brushProperty name="color" value="#849398"/>
    </inkml:brush>
  </inkml:definitions>
  <inkml:trace contextRef="#ctx0" brushRef="#br0">97 244 1176,'3'-6'512,"-1"2"516,-1 0 0,1 0 1,-1 0-1,0 0 1,0 0-1,-1-1 0,1 0-1028,-1 4 554,0 1 87,-9 16 1982,9-16-2577,-3 5 106,0 0 0,1 0 1,-1 1-1,1-1 0,0 1 1,0 2-153,13-30 313,2-10-81,-13 32-225,-12 19 904,10-17-788,-5 9 36,4-8-102,1-1 0,0 1-1,0 0 1,1 0-1,-1 0 1,1 0 0,-1 0-1,1 1 1,0-1 0,0 2-57,1-5 5,0 0 1,0 0 0,0 0 0,0 0 0,0 0 0,0-1 0,0 1 0,0 0-1,0 0 1,0 0 0,0 0 0,0 0 0,0 0 0,0 0 0,0 0 0,1 0 0,-1 0-1,0 0 1,0 0 0,0 0 0,0 0 0,0 0 0,0 0 0,0 0 0,0 0-1,0 0 1,0 0 0,0 0 0,1 0 0,-1 0 0,0 0 0,0 0 0,0 0 0,0 0-1,0 0 1,0 0 0,0 0 0,0 0 0,0 0 0,0 0 0,0 0 0,0 0-1,0 0 1,1 0 0,-1 0 0,0 1 0,0-1 0,0 0 0,0 0 0,0 0 0,0 0-1,0 0 1,0 0 0,0 0 0,0 0 0,0 0 0,0 0 0,0 0 0,0 0-1,0 1 1,0-1 0,0 0 0,0 0 0,0 0 0,0 0-6,8-11 105,8-15-255,-15 23 121,0 3 290,-1 0 1,-10 14-282,-9 20-433,19-34 469,10-17 225,-3 0-203,-11 19-13,-7 11-16,5-3-103,8-23 318,-2 13-218,0 0 2,0 0 3,0 0 10,0 0 15,0 0 48,-2 2 27,-1 1 0,1-1 0,0 1 0,0 0-1,0-1 1,0 1 0,0 0 0,1 0-1,-1 0 1,0 3-111,-1 0-81,3-6 94,0 0 14,0 0 42,0 0 10,-1 2-47,-1 1 0,1-1 0,0 1 0,0 0 0,1-1 0,-1 1 0,0 0 0,1 0 0,-1 1-32,1-3-77,0 0 205,-2 11-94,2-12 106,0 1 0,-1 0-181,1 0 0,0 0-1,0 0 1,0 0-1,0 0 1,0 0-1,0 0 1,0 0 0,0-1-1,0 1 1,0 0-1,0 0 1,1 0 0,-1 0-1,1 1 42,5 1 358,-5-2-393,-1-1 43,17-2-332,-17 2 310,0 0-2,0 0 2,1 0 33,0 0 0,1 0 1,-1 0-1,0 0 0,1 0 1,-1 0-1,0 0 0,0-1 0,1 1 1,-1 0-1,0-1 0,0 1 1,0-1-1,1 1 0,-1-1 0,0 0 1,0 0-20,2-2 143,0-1 1,-1 0 0,1 0-1,-1 0 1,0-1 0,1-3-144,14-25 240,-17 33-120,1-1-100,-1-1-1,1 1 0,0 0 0,-1 0 1,1-1-1,0 1 0,0 0 0,0 0 1,0 0-1,0 0 0,0 0 1,0 0-20,1 0 66,45-62 267,-15 28-265,-32 35-93,0 0-5,1-2 57,0-1 0,0 1 0,0-1 0,0 1 0,0-1 0,0 1 0,1 0 0,0-2-27,4-8 132,-4 8-146,-1 0 0,1 0 0,0 0-1,1 0 1,-1 0 0,1 0 0,-1 0 0,1 1-1,0-1 1,1 1 0,-1 0 0,0 0-1,1 0 1,0 0 0,3-1 14,-6 3 95,6-3-114,-1-1 140,-5 5-41,2-10 171,-3 10-198,-1-1-52,1 1-1,-1-1 0,1 1 0,-1-1 1,1 0-1,-1 1 0,1-1 1,-1 1-1,1-1 0,0 0 0,-1 1 1,1-1-1,0 0 0,0 0 0,-1 1 1,1-1-1,0 0 0,-2-4 237,-1 1-573,2 3 351,1 0-1,-1 1 1,0-1-1,1 0 1,-1 0-1,0 0 1,0 1-1,0-1 0,0 0 1,1 1-1,-1-1 1,0 1-1,0-1 1,0 1-1,0 0 1,-1-1-15,1 1-194,-13 9 60,-3 12 314,12-16-31,4-4-174,-8 10 87,4-6-95,-1 1-1,1-1 1,-1-1-1,0 1 1,-5 2 33,-2 3-234,8-6 257,1 0-1,0 0 1,0 1 0,0 0-1,0 0 1,1 0 0,0 0-1,0 1 1,0-1 0,0 3-23,-5 16 148,-1-1 0,-2 2-148,2-8 6,0 0 0,-10 11-6,19-28-12,-3 6 128,-1 3-203,19-23 64,-9 6 46,0 1-1,0-1 0,-1-1 0,0 1 0,-1-1 0,3-6-22,3-6 135,-10 21-73,-1 4-83,1 1 0,-1-1 0,-1 0 0,1 1 0,-1-1 1,1 0-1,-1 0 0,0 0 0,-1 0 0,-1 3 21,-8 13-291,12-16 305,4-6-9,4-6-6,-1-3 42,-1 1-1,0-1 0,2-8-40,-4 9 3,1 0 1,0 1-1,0 0 0,1-1 1,4-4-4,0 3 47,-19 22 152,2-1-232,0 0 0,0 0-1,1 0 1,1 1 0,-3 6 33,12-24-59,1 0 1,0 0 0,0 0-1,0 1 1,2-1 58,24-33 421,-18 19-578,-1 3 265,-24 39 225,8-14-363,-1 0 0,0 0 1,0-1-1,-6 6 30,-5 6-637,32-35 734,-10 12-16,0-1 0,-1 0 0,0-1 0,0 1-1,0-2-80,12-22-177,-47 84 148,48-82 90,-10 15 15,0 0 0,1 1 0,0 0 0,2-1-76,-11 13-4,0 0 9,0 0 7,0 0 18,0 0 3,0 0 4,0 0 93,0 0-12,0 0-158,0 0-32,0 0 32,0 0 12,0 0 16,16-8 162,-17 8-1807,-1 2 436,2-2-3698,-1 0-1004,0 1 5944,1-1-746,-3 1-2888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26:2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95 1080,'0'0'0,"0"0"0,-22-41 0,22 41 128,0 0-128,0-15 136,5 3-136,0-14-568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26:27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175 187 816,'0'0'88,"-1"-4"-15,-3-8 293,-1 1-1,0-1 1,0 1 0,-1 0-1,-1 1 1,0 0-1,-4-5-365,9 12 137,-1-1 0,0 1 0,0 0 0,0 0 0,0 1 0,0-1 0,-1 0 0,0 1 0,1 0-1,-1 0 1,0 0 0,0 1 0,0-1 0,0 1 0,0 0 0,0 0 0,0 0 0,0 0 0,-1 1 0,1 0 0,0 0 0,0 0 0,-1 0-1,0 1-136,4-1 554,1 1-523,0 0 1,0-1-1,0 1 1,0-1-1,-1 1 1,1 0-1,0-1 1,0 1-1,0-1 1,-1 1-1,1 0 1,0-1 0,0 1-1,-1-1 1,1 1-1,-1-1 1,1 1-1,0-1 1,-1 1-1,1-1 1,-1 1-1,1-1-31,-10 15 27,7-6 56,0-1 0,1 1 0,0 0 0,1 0 0,0 0 0,1 0 0,-1 0 0,2 0 0,-1 1 0,1-1 0,1 0 0,0 0 0,0-1 1,0 1-1,1 0 0,1-1 0,2 5-83,-5-11-20,1-1 0,-2-1 21,1 0 1,0 1 0,-1-1-1,1 1 1,0-1 0,-1 0-1,1 0 1,0 1 0,0-1-1,-1 0 1,1 0 0,0 0-1,0 0 1,-1 0-1,1 0 1,0 0 0,0 0-1,-1 0 1,1 0 0,0-1-1,-1 1 1,1 0 0,0 0-1,0-1 1,-1 1 0,1 0-1,-1-1 1,1 1 0,0-1-1,-1 1 1,1-1-1,-1 1 1,1-1 0,-1 1-1,1-1 1,-1 1 0,1-1-1,-1 0-1,3-1 60,-1 0 0,0-1 0,1 1 0,-1-1 0,0 1-1,0-1 1,-1 0 0,1 1 0,-1-1 0,1 0 0,-1 0-1,0 0 1,0 0 0,0-1 0,0 1 0,0-2-60,3-54 232,-6 10-319,2 48 94,0 1-8,0 0 1,0 0 0,-1 0-1,1 0 1,0 0 0,0 0 0,0 0-1,0 0 1,0 0 0,-1 0-1,1 0 1,0 0 0,0 0-1,0 0 1,0 0 0,-1 0 0,1 0-1,0 0 1,0 0 0,0-1-1,0 1 1,0 0 0,-1 0-1,1 0 1,0 0 0,0 0 0,0 0-1,0 0 1,0 0 0,0-1-1,0 1 1,0 0 0,-1 0-1,1 0 1,0 0 0,0 0 0,0 0-1,0-1 1,0 1 0,0 0-1,0 0 1,0 0 0,0 0-1,0-1 1,0 1 0,0 0 0,0 0-1,0 0 1,0 0 0,0 0-1,0-1 1,0 1 0,0 0 0,-2-7-27,-17 1 14,18 6 23,-1 0 0,1 1 0,-1-1 0,1 0 0,0 1 0,-1-1-1,1 1 1,-1-1 0,1 1 0,0 0 0,-1-1 0,1 1 0,0 0 0,0 0 0,-1 0 0,1 0 0,0 0 0,0 0 0,0 0 0,0 1 0,1-1 0,-1 0 0,0 0 0,0 1 0,1-1 0,-1 1-10,-14 38 382,12-34-334,-1 4 160,3-2-127,4 27 6,-2-27-76,0 1 0,1 0 0,0-1 0,0 0-1,1 1 1,0-1 0,1 0 0,0 0 0,0-1 0,1 1 0,1 1-11,-6-9 1,1 2 254,2-2-217,0-1 1,0 1-1,1-1 1,-1 0-1,0 0 1,0 0-1,-1 0 0,1 0 1,0-1-1,0 1 1,0-1-39,3-4 54,0 0 0,-1-1 0,0 1 0,0-1 0,-1 0 0,1 0 0,-2-1 0,1 1 0,-1-1 0,0 0 0,0-2-54,1-6 179,-2 0 1,0 0 0,0 0 0,-2-1 0,0-3-180,1 9-70,-4 1 51,-6-11 0,7 15 21,-14-16 3,14 21-16,1-1 1,0 1-1,-1-1 1,1 1-1,-1-1 1,0 1-1,1 0 1,-1 0-1,0 0 1,0 0-1,0 0 1,0 0-1,1 1 1,-1-1-1,-1 0 11,1 1-145,-8 17-476,4-8 628,1 1 1,0 0 0,1 0 0,0 0-1,1 1 1,0-1 0,0 1 0,1 0 0,0 0-8,-1 22 101,1 0 1,2 12-102,0-43 24,0-1 0,0 1 0,0-1 0,1 1 0,-1-1 0,0 1 0,1-1 0,0 1 0,-1-1 0,1 0-1,0 1 1,-1-1 0,1 0 0,0 1 0,0-1 0,0 0-24,0 0 13,0-1-1,-1 1 1,1-1-1,-1 0 1,1 1-1,0-1 1,-1 0-1,1 1 1,0-1-1,0 0 1,-1 0 0,1 0-1,0 0 1,0 0-1,-1 0 1,1 0-1,0 0 1,0 0-1,-1 0 1,1 0-13,2-1 10,-1 1 0,0-1 0,0 0 1,0 0-1,0 0 0,0 0 1,0-1-1,0 1 0,0-1 0,0 1 1,0-1-11,1 0 36,0-1 1,0 0-1,0 0 1,-1 0 0,1 0-1,-1 0 1,0-1 0,1 1-1,-2-1 1,2-1-37,-1-2 63,0-1 0,0 1 0,-1-1 0,0 1-1,0-1 1,-1 0 0,0-4-63,1 7 68,-1 2-55,0 1 0,1 0 0,-1-1 0,0 1 0,0 0 0,0-1 0,0 1 0,0 0 0,-1-1 1,1 1-1,-1 0 0,0-1 0,1 1 0,-1 0 0,0 0 0,0 0 0,-1 0 0,1 0 0,0 0 1,-2-1-14,-5-8 1,6 8 7,-16 16-344,13-7 277,0 1-1,1 0 1,0 0-1,0 0 1,1 0 0,-1 1-1,2-1 1,-1 1 0,1 0-1,0-1 1,1 1-1,0 0 1,0 0 0,1 1-1,0-1 1,0 0 0,1 2 59,-1-8 17,-1 0 0,2 1 1,-1-1-1,0 1 0,0-1 1,1 1-1,-1-1 0,1 0 1,0 1-1,0-1 0,0 0 1,0 1-1,0-1 0,0 0 1,1 0-1,-1 0 0,1 0 1,-1 0-1,1-1 0,0 1 1,0 0-1,0-1-17,0-1 39,0-1-1,1 0 1,-1 1 0,0-1-1,0 0 1,1 0 0,-1-1-1,0 1 1,0 0 0,0-1-1,0 1 1,-1-1 0,1 0-1,0 1 1,-1-1 0,1 0-39,2-2 13,21-33-2,-21 31 5,0-1 1,0 0 0,-1 0-1,0 0 1,0 0 0,-1 0-1,1 0 1,-2-1 0,1 1-1,-1-1 1,0 0 0,-1 1-1,0-1 1,0 0 0,0 1-1,-1-2-16,1 7 0,-1 1 1,1-1-1,0 1 0,-1-1 0,1 1 1,0 0-1,-1-1 0,0 1 1,1-1-1,-1 1 0,0 0 0,0 0 1,0-1-1,0 1 0,0 0 0,0 0 1,0 0-1,0 0 0,0 0 0,0 0 1,-1 1-1,1-1 0,0 0 0,-1 0 1,1 1-1,0-1 0,-1 1 0,1-1 1,-1 1-1,1 0 0,-1 0 0,1 0 1,-1-1-1,1 1 0,-1 1 0,1-1 1,-1 0-1,1 0 0,-1 0 0,1 1 1,-1-1-1,1 1 0,-1 0 0,-3 1-32,1 0 0,-1 0 0,1 1 0,0-1-1,0 1 1,0 0 0,0 1 0,0-1 0,1 0 0,0 1 0,0 0 0,-3 3 32,1 3 79,0-1 0,1 1 0,0 0 0,0 1 0,1-1 0,0 1 0,1 2-79,-1 16 37,6-20-40,-1-4 16,-1-3 48,9 3 19,-9-5-83,0 1-1,0-1 1,0 1 0,0-1-1,0 1 1,0-1 0,0 1-1,-1-1 1,1 0 0,0 0-1,0 1 1,0-1 0,0 0-1,0 0 1,0 0 0,1 0-1,-1 0 1,0 0 3,2-1 15,1 0 0,-1 1 1,1-1-1,0 0 0,-1-1 0,0 1 1,1-1-1,-1 1 0,0-1-15,3-3 21,0 0 0,0-1-1,-1 1 1,0-1 0,0 0 0,0 0 0,0-2-21,-1 2 38,-1 1 0,1-1 1,-1 0-1,-1-1 1,1 1-1,-1 0 0,0-1 1,0 0-1,-1 1 1,1-7-39,-2 10 17,0 0 0,0-1 1,0 1-1,0 0 0,0-1 1,-1 1-1,1 0 1,-1-1-1,0 1 0,0 0 1,0 0-1,-1 0 1,1 0-1,-1 0 0,0 0 1,0 0-1,0 0 1,0 1-1,0-1 0,0 1 1,-1-1-1,1 1 1,-2-1-18,-9-7-252,12 9 242,0 0 0,0 1 0,0 0 0,0-1 0,1 1 0,-1-1 0,0 1 0,0 0 0,0 0 0,0-1 0,0 1 0,0 0 0,0 0 1,0 0-1,0 0 0,0 0 0,0 0 0,0 0 0,0 1 0,0-1 0,0 0 0,1 0 0,-1 1 0,0-1 0,0 1 0,0-1 1,0 1 9,-2 1-23,0 1 1,1 0 0,-1 0 0,1 1 0,-1-1 0,1 0 0,0 1 0,0-1 0,1 1 0,-1 0 0,1-1 0,-1 1 0,1 0 0,1 0 22,-7 53-329,6-48 337,1-5 20,0 1-1,0-1 1,0 1-1,0-1 1,1 1-1,0-1 1,0 0-1,0 1 1,0-1-1,1 0 1,-1 0-1,1 0 1,0 0-1,1 0 1,-1 0-1,1 0 1,-1-1-1,1 1 1,3 2-28,-5-6 2,0 1 0,0-1 0,0 1 0,0-1 0,0 0 0,1 1 0,-1-1 0,0 0 0,0 0 0,0 0 0,0 0 0,0 0 0,0 0 0,1 0 0,-1 0 0,0 0 1,0 0-1,0-1 0,0 1 0,0-1 0,0 1 0,0-1 0,0 1 0,0-1 0,0 1 0,0-1 0,0 0 0,0 1 0,0-1 0,0 0 0,-1 0 0,1 0 0,0 0 0,-1 0 0,1 0 0,0 0 0,-1 0-2,23-34 154,-19 25-31,0-1 1,-1 0-1,0 0 0,0 0 1,-1-1-1,-1 1 0,1-9-123,-2 17 1,0 1-1,0-1 1,0 0-1,0 1 1,0-1 0,0 1-1,-1-1 1,1 0-1,-1 1 1,0-1-1,0 1 1,0-1 0,0 1-1,0 0 1,0-1-1,-1 1 1,1 0-1,-1 0 1,1 0-1,-1 0 1,0 0 0,0 0-1,0 1 1,0-1-1,0 1 1,0-1-1,0 1 1,-1 0-1,1 0 1,-1-1 0,1 2-1,-1-1 1,1 0-1,-1 0 1,-1 1-1,2 0-5,-1 0 0,1 0 0,0 0 0,-1 1 1,1-1-1,0 1 0,-1 0 0,1 0 0,0-1 0,0 1 0,-1 1 1,1-1-1,0 0 0,0 0 0,0 1 0,1-1 0,-1 1 0,0 0 1,0 0-1,1-1 0,-1 1 0,1 1 5,-4 3-100,0 1-1,1 0 1,0 1-1,0-1 0,-1 5 101,-1-1-109,3-6 77,1 1 1,-1-1 0,1 1 0,0 0 0,1-1 0,0 1-1,0 0 1,0 0 0,0 0 0,1 0 0,0 0 0,1 2 31,-1-2 21,0-1 0,1 1 1,-1-1-1,1 1 1,0-1-1,1 1 0,0-1 1,1 5-22,-2-8 14,0 1 0,1-1 0,-1 1 0,0-1 0,1 0 0,0 1 0,-1-1 0,1 0-1,0 0 1,0 0 0,0 0 0,0-1 0,1 1 0,-1 0 0,0-1 0,3 1-14,-3-1 29,-1-1 0,1 0 0,0 0 0,-1 0 0,1 0 0,0 0 0,0 0 0,-1-1 0,1 1 0,0 0 0,-1-1 0,1 0 0,0 1 0,-1-1 0,1 0 0,-1 0 0,2 0-29,21-17 423,-1-4-365,-19 14-59,-1 1-7,1 1 23,-1 0-1,1-1 0,-1 1 1,0-1-1,-1 1 0,0-1 1,0 0-1,0 0 0,-1 0 0,0 0 1,0 0-1,0 0 0,-1 0 1,0 0-1,-1-1 0,0 1 1,0 0-1,-1-3-14,2 9 0,-1-1 0,1 1 0,0-1 0,-1 1 0,1-1 0,-1 1 0,1 0 0,-1-1 0,0 1-1,0 0 1,1-1 0,-1 1 0,0 0 0,0 0 0,0 0 0,-1 0 0,1 0 0,0 0 0,0 0 0,-1 0 0,1 0 0,0 0 0,-1 1 0,1-1 0,-1 0 0,-1 0 1,1 0-1,1 0 1,-1 0-1,0 0 1,1 0 0,-1 1-1,0-1 1,0 0-1,0 1 1,0-1-1,0 1 1,1 0 0,-1-1-1,0 1 1,0 0-1,0 0 1,0 0-1,0 1 1,0-1 0,0 0-1,0 1 1,0-1-1,0 1 1,1 0-1,-1-1 1,0 1-1,0 0 1,1 0-1,-3 2-11,1-1 1,0 1-1,0 0 0,1 0 0,-1 0 1,1 0-1,-1 0 0,1 1 0,-1 0 11,0 4-68,-1-1-1,1 1 0,1 0 1,0 0-1,0 0 0,0 0 1,1 0-1,0 1 69,0-5-13,1 0-1,-1 0 0,1 0 1,0 0-1,1 0 1,-1 0-1,1 0 1,-1 0-1,1 0 1,0 0-1,1 0 0,-1 0 1,1-1-1,-1 1 1,1-1-1,0 1 1,1-1-1,0 1 14,-2-3 20,1 0 0,-1 0-1,1-1 1,0 1 0,-1 0-1,1-1 1,0 0 0,-1 1 0,1-1-1,0 0 1,0 0 0,-1 0-1,1 0 1,0 0 0,0-1 0,-1 1-1,1 0 1,0-1 0,-1 1-1,1-1 1,0 0 0,-1 1-1,1-1 1,1-1-20,-1 1 11,1-1 0,0 1 0,-1-1-1,1 1 1,-1-1 0,1 0 0,-1 0-1,0 0 1,0 0 0,0 0 0,0-1-1,0 1 1,0-1 0,-1 1 0,1-2-11,5-13 91,-4 11-54,-1 0 0,0 1 0,0-1 1,0 0-1,-1 0 0,1-1 0,-1 1 1,-1 0-1,0 0 0,1-1 0,-2 1 0,1 0 1,-1 0-1,0 0 0,0-1 0,-1 0-37,1 5-9,0-1-1,-1 1 0,1-1 1,-1 1-1,1 0 0,-1 0 1,0 0-1,0 0 0,-1-1 10,1 1-6,0 0-19,-1 1 3,2 1 0,0-1 0,0 1-1,0 0 1,-1 0-1,1 0 1,0 0-1,0 0 1,0 0 0,0 0-1,0 0 1,0 0-1,0 1 1,0-1-1,0 0 1,0 1 0,0-1-1,0 1 1,0-1-1,0 1 1,0-1-1,0 1 1,0 0-1,0-1 1,0 1 0,1 0-1,-1 0 1,0 0-1,1-1 1,-1 1-1,0 0 1,1 0 0,-1 0-1,1 1 23,-16 43 120,16-41-142,-11 72 87,7-40-12,4-34-37,-1 0-1,1-1 1,0 1-1,0 0 1,0-1-1,0 1 1,0 0-1,0-1 0,1 1 1,-1 0-1,0-1 1,1 1-1,-1-1 1,1 1-1,0-1 0,-1 1 1,1-1-1,0 1 1,0-1-1,0 0 1,0 1-1,0-1 1,1 0-1,-1 0 0,0 0 1,0 0-1,1 0 1,-1 0-1,1 0 1,-1 0-1,1 0 0,-1-1 1,1 1-1,-1-1 1,1 1-1,0-1 1,-1 0-1,1 1 1,0-1-1,-1 0 0,1 0 1,0 0-1,-1 0 1,1-1-1,1 1-15,1-2 19,-1 1-1,1-1 1,0 0-1,-1 0 1,1-1 0,-1 1-1,0-1 1,0 1-1,0-1 1,0 0 0,0 0-1,0-1 1,-1 1-1,0-1 1,0 1-1,1-2-18,4-14 90,-1 0 0,-1-1 0,-1 0 0,-1-3-90,-2 21 14,-1 1 0,0-1-1,0 1 1,0 0-1,0-1 1,0 1-1,0-1 1,-1 1-1,1-1 1,0 1-1,-1 0 1,1-1 0,-1 1-1,0 0 1,1-1-1,-1 1 1,0 0-1,0 0 1,0-1-1,0 1 1,0 0-1,0 0 1,0 0 0,0 0-1,0 1 1,0-1-1,0 0 1,-1 0-1,1 1 1,0-1-1,-1 0 1,1 1 0,0 0-1,-1-1 1,1 1-1,-1 0 1,1 0-1,-1-1-13,-2 1-17,0-1 1,0 1-1,1 0 0,-1 0 0,0 0 0,0 0 0,0 1 0,0 0 0,1-1 1,-1 1-1,0 1 0,1-1 0,-1 1 0,-1 0 17,3 0 7,0-1 1,0 0-1,0 1 1,0 0-1,0 0 0,1-1 1,-1 1-1,1 0 0,0 0 1,-1 0-1,1 0 0,-1 2-7,-1 13-4318,3-6-5362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27:1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95 1080,'0'0'0,"0"0"0,-22-41 0,22 41 128,0 0-128,0-15 136,5 3-136,0-14-568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7:27:16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175 187 816,'0'0'88,"-1"-4"-15,-3-8 293,-1 1-1,0-1 1,0 1 0,-1 0-1,-1 1 1,0 0-1,-4-5-365,9 12 137,-1-1 0,0 1 0,0 0 0,0 0 0,0 1 0,0-1 0,-1 0 0,0 1 0,1 0-1,-1 0 1,0 0 0,0 1 0,0-1 0,0 1 0,0 0 0,0 0 0,0 0 0,0 0 0,-1 1 0,1 0 0,0 0 0,0 0 0,-1 0-1,0 1-136,4-1 554,1 1-523,0 0 1,0-1-1,0 1 1,0-1-1,-1 1 1,1 0-1,0-1 1,0 1-1,0-1 1,-1 1-1,1 0 1,0-1 0,0 1-1,-1-1 1,1 1-1,-1-1 1,1 1-1,0-1 1,-1 1-1,1-1 1,-1 1-1,1-1-31,-10 15 27,7-6 56,0-1 0,1 1 0,0 0 0,1 0 0,0 0 0,1 0 0,-1 0 0,2 0 0,-1 1 0,1-1 0,1 0 0,0 0 0,0-1 1,0 1-1,1 0 0,1-1 0,2 5-83,-5-11-20,1-1 0,-2-1 21,1 0 1,0 1 0,-1-1-1,1 1 1,0-1 0,-1 0-1,1 0 1,0 1 0,0-1-1,-1 0 1,1 0 0,0 0-1,0 0 1,-1 0-1,1 0 1,0 0 0,0 0-1,-1 0 1,1 0 0,0-1-1,-1 1 1,1 0 0,0 0-1,0-1 1,-1 1 0,1 0-1,-1-1 1,1 1 0,0-1-1,-1 1 1,1-1-1,-1 1 1,1-1 0,-1 1-1,1-1 1,-1 1 0,1-1-1,-1 0-1,3-1 60,-1 0 0,0-1 0,1 1 0,-1-1 0,0 1-1,0-1 1,-1 0 0,1 1 0,-1-1 0,1 0 0,-1 0-1,0 0 1,0 0 0,0-1 0,0 1 0,0-2-60,3-54 232,-6 10-319,2 48 94,0 1-8,0 0 1,0 0 0,-1 0-1,1 0 1,0 0 0,0 0 0,0 0-1,0 0 1,0 0 0,-1 0-1,1 0 1,0 0 0,0 0-1,0 0 1,0 0 0,-1 0 0,1 0-1,0 0 1,0 0 0,0-1-1,0 1 1,0 0 0,-1 0-1,1 0 1,0 0 0,0 0 0,0 0-1,0 0 1,0 0 0,0-1-1,0 1 1,0 0 0,-1 0-1,1 0 1,0 0 0,0 0 0,0 0-1,0-1 1,0 1 0,0 0-1,0 0 1,0 0 0,0 0-1,0-1 1,0 1 0,0 0 0,0 0-1,0 0 1,0 0 0,0 0-1,0-1 1,0 1 0,0 0 0,-2-7-27,-17 1 14,18 6 23,-1 0 0,1 1 0,-1-1 0,1 0 0,0 1 0,-1-1-1,1 1 1,-1-1 0,1 1 0,0 0 0,-1-1 0,1 1 0,0 0 0,0 0 0,-1 0 0,1 0 0,0 0 0,0 0 0,0 0 0,0 1 0,1-1 0,-1 0 0,0 0 0,0 1 0,1-1 0,-1 1-10,-14 38 382,12-34-334,-1 4 160,3-2-127,4 27 6,-2-27-76,0 1 0,1 0 0,0-1 0,0 0-1,1 1 1,0-1 0,1 0 0,0 0 0,0-1 0,1 1 0,1 1-11,-6-9 1,1 2 254,2-2-217,0-1 1,0 1-1,1-1 1,-1 0-1,0 0 1,0 0-1,-1 0 0,1 0 1,0-1-1,0 1 1,0-1-39,3-4 54,0 0 0,-1-1 0,0 1 0,0-1 0,-1 0 0,1 0 0,-2-1 0,1 1 0,-1-1 0,0 0 0,0-2-54,1-6 179,-2 0 1,0 0 0,0 0 0,-2-1 0,0-3-180,1 9-70,-4 1 51,-6-11 0,7 15 21,-14-16 3,14 21-16,1-1 1,0 1-1,-1-1 1,1 1-1,-1-1 1,0 1-1,1 0 1,-1 0-1,0 0 1,0 0-1,0 0 1,0 0-1,1 1 1,-1-1-1,-1 0 11,1 1-145,-8 17-476,4-8 628,1 1 1,0 0 0,1 0 0,0 0-1,1 1 1,0-1 0,0 1 0,1 0 0,0 0-8,-1 22 101,1 0 1,2 12-102,0-43 24,0-1 0,0 1 0,0-1 0,1 1 0,-1-1 0,0 1 0,1-1 0,0 1 0,-1-1 0,1 0-1,0 1 1,-1-1 0,1 0 0,0 1 0,0-1 0,0 0-24,0 0 13,0-1-1,-1 1 1,1-1-1,-1 0 1,1 1-1,0-1 1,-1 0-1,1 1 1,0-1-1,0 0 1,-1 0 0,1 0-1,0 0 1,0 0-1,-1 0 1,1 0-1,0 0 1,0 0-1,-1 0 1,1 0-13,2-1 10,-1 1 0,0-1 0,0 0 1,0 0-1,0 0 0,0 0 1,0-1-1,0 1 0,0-1 0,0 1 1,0-1-11,1 0 36,0-1 1,0 0-1,0 0 1,-1 0 0,1 0-1,-1 0 1,0-1 0,1 1-1,-2-1 1,2-1-37,-1-2 63,0-1 0,0 1 0,-1-1 0,0 1-1,0-1 1,-1 0 0,0-4-63,1 7 68,-1 2-55,0 1 0,1 0 0,-1-1 0,0 1 0,0 0 0,0-1 0,0 1 0,0 0 0,-1-1 1,1 1-1,-1 0 0,0-1 0,1 1 0,-1 0 0,0 0 0,0 0 0,-1 0 0,1 0 0,0 0 1,-2-1-14,-5-8 1,6 8 7,-16 16-344,13-7 277,0 1-1,1 0 1,0 0-1,0 0 1,1 0 0,-1 1-1,2-1 1,-1 1 0,1 0-1,0-1 1,1 1-1,0 0 1,0 0 0,1 1-1,0-1 1,0 0 0,1 2 59,-1-8 17,-1 0 0,2 1 1,-1-1-1,0 1 0,0-1 1,1 1-1,-1-1 0,1 0 1,0 1-1,0-1 0,0 0 1,0 1-1,0-1 0,0 0 1,1 0-1,-1 0 0,1 0 1,-1 0-1,1-1 0,0 1 1,0 0-1,0-1-17,0-1 39,0-1-1,1 0 1,-1 1 0,0-1-1,0 0 1,1 0 0,-1-1-1,0 1 1,0 0 0,0-1-1,0 1 1,-1-1 0,1 0-1,0 1 1,-1-1 0,1 0-39,2-2 13,21-33-2,-21 31 5,0-1 1,0 0 0,-1 0-1,0 0 1,0 0 0,-1 0-1,1 0 1,-2-1 0,1 1-1,-1-1 1,0 0 0,-1 1-1,0-1 1,0 0 0,0 1-1,-1-2-16,1 7 0,-1 1 1,1-1-1,0 1 0,-1-1 0,1 1 1,0 0-1,-1-1 0,0 1 1,1-1-1,-1 1 0,0 0 0,0 0 1,0-1-1,0 1 0,0 0 0,0 0 1,0 0-1,0 0 0,0 0 0,0 0 1,-1 1-1,1-1 0,0 0 0,-1 0 1,1 1-1,0-1 0,-1 1 0,1-1 1,-1 1-1,1 0 0,-1 0 0,1 0 1,-1-1-1,1 1 0,-1 1 0,1-1 1,-1 0-1,1 0 0,-1 0 0,1 1 1,-1-1-1,1 1 0,-1 0 0,-3 1-32,1 0 0,-1 0 0,1 1 0,0-1-1,0 1 1,0 0 0,0 1 0,0-1 0,1 0 0,0 1 0,0 0 0,-3 3 32,1 3 79,0-1 0,1 1 0,0 0 0,0 1 0,1-1 0,0 1 0,1 2-79,-1 16 37,6-20-40,-1-4 16,-1-3 48,9 3 19,-9-5-83,0 1-1,0-1 1,0 1 0,0-1-1,0 1 1,0-1 0,0 1-1,-1-1 1,1 0 0,0 0-1,0 1 1,0-1 0,0 0-1,0 0 1,0 0 0,1 0-1,-1 0 1,0 0 3,2-1 15,1 0 0,-1 1 1,1-1-1,0 0 0,-1-1 0,0 1 1,1-1-1,-1 1 0,0-1-15,3-3 21,0 0 0,0-1-1,-1 1 1,0-1 0,0 0 0,0 0 0,0-2-21,-1 2 38,-1 1 0,1-1 1,-1 0-1,-1-1 1,1 1-1,-1 0 0,0-1 1,0 0-1,-1 1 1,1-7-39,-2 10 17,0 0 0,0-1 1,0 1-1,0 0 0,0-1 1,-1 1-1,1 0 1,-1-1-1,0 1 0,0 0 1,0 0-1,-1 0 1,1 0-1,-1 0 0,0 0 1,0 0-1,0 0 1,0 1-1,0-1 0,0 1 1,-1-1-1,1 1 1,-2-1-18,-9-7-252,12 9 242,0 0 0,0 1 0,0 0 0,0-1 0,1 1 0,-1-1 0,0 1 0,0 0 0,0 0 0,0-1 0,0 1 0,0 0 0,0 0 1,0 0-1,0 0 0,0 0 0,0 0 0,0 0 0,0 1 0,0-1 0,0 0 0,1 0 0,-1 1 0,0-1 0,0 1 0,0-1 1,0 1 9,-2 1-23,0 1 1,1 0 0,-1 0 0,1 1 0,-1-1 0,1 0 0,0 1 0,0-1 0,1 1 0,-1 0 0,1-1 0,-1 1 0,1 0 0,1 0 22,-7 53-329,6-48 337,1-5 20,0 1-1,0-1 1,0 1-1,0-1 1,1 1-1,0-1 1,0 0-1,0 1 1,0-1-1,1 0 1,-1 0-1,1 0 1,0 0-1,1 0 1,-1 0-1,1 0 1,-1-1-1,1 1 1,3 2-28,-5-6 2,0 1 0,0-1 0,0 1 0,0-1 0,0 0 0,1 1 0,-1-1 0,0 0 0,0 0 0,0 0 0,0 0 0,0 0 0,0 0 0,1 0 0,-1 0 0,0 0 1,0 0-1,0-1 0,0 1 0,0-1 0,0 1 0,0-1 0,0 1 0,0-1 0,0 1 0,0-1 0,0 0 0,0 1 0,0-1 0,0 0 0,-1 0 0,1 0 0,0 0 0,-1 0 0,1 0 0,0 0 0,-1 0-2,23-34 154,-19 25-31,0-1 1,-1 0-1,0 0 0,0 0 1,-1-1-1,-1 1 0,1-9-123,-2 17 1,0 1-1,0-1 1,0 0-1,0 1 1,0-1 0,0 1-1,-1-1 1,1 0-1,-1 1 1,0-1-1,0 1 1,0-1 0,0 1-1,0 0 1,0-1-1,-1 1 1,1 0-1,-1 0 1,1 0-1,-1 0 1,0 0 0,0 0-1,0 1 1,0-1-1,0 1 1,0-1-1,0 1 1,-1 0-1,1 0 1,-1-1 0,1 2-1,-1-1 1,1 0-1,-1 0 1,-1 1-1,2 0-5,-1 0 0,1 0 0,0 0 0,-1 1 1,1-1-1,0 1 0,-1 0 0,1 0 0,0-1 0,0 1 0,-1 1 1,1-1-1,0 0 0,0 0 0,0 1 0,1-1 0,-1 1 0,0 0 1,0 0-1,1-1 0,-1 1 0,1 1 5,-4 3-100,0 1-1,1 0 1,0 1-1,0-1 0,-1 5 101,-1-1-109,3-6 77,1 1 1,-1-1 0,1 1 0,0 0 0,1-1 0,0 1-1,0 0 1,0 0 0,0 0 0,1 0 0,0 0 0,1 2 31,-1-2 21,0-1 0,1 1 1,-1-1-1,1 1 1,0-1-1,1 1 0,0-1 1,1 5-22,-2-8 14,0 1 0,1-1 0,-1 1 0,0-1 0,1 0 0,0 1 0,-1-1 0,1 0-1,0 0 1,0 0 0,0 0 0,0-1 0,1 1 0,-1 0 0,0-1 0,3 1-14,-3-1 29,-1-1 0,1 0 0,0 0 0,-1 0 0,1 0 0,0 0 0,0 0 0,-1-1 0,1 1 0,0 0 0,-1-1 0,1 0 0,0 1 0,-1-1 0,1 0 0,-1 0 0,2 0-29,21-17 423,-1-4-365,-19 14-59,-1 1-7,1 1 23,-1 0-1,1-1 0,-1 1 1,0-1-1,-1 1 0,0-1 1,0 0-1,0 0 0,-1 0 0,0 0 1,0 0-1,0 0 0,-1 0 1,0 0-1,-1-1 0,0 1 1,0 0-1,-1-3-14,2 9 0,-1-1 0,1 1 0,0-1 0,-1 1 0,1-1 0,-1 1 0,1 0 0,-1-1 0,0 1-1,0 0 1,1-1 0,-1 1 0,0 0 0,0 0 0,0 0 0,-1 0 0,1 0 0,0 0 0,0 0 0,-1 0 0,1 0 0,0 0 0,-1 1 0,1-1 0,-1 0 0,-1 0 1,1 0-1,1 0 1,-1 0-1,0 0 1,1 0 0,-1 1-1,0-1 1,0 0-1,0 1 1,0-1-1,0 1 1,1 0 0,-1-1-1,0 1 1,0 0-1,0 0 1,0 0-1,0 1 1,0-1 0,0 0-1,0 1 1,0-1-1,0 1 1,1 0-1,-1-1 1,0 1-1,0 0 1,1 0-1,-3 2-11,1-1 1,0 1-1,0 0 0,1 0 0,-1 0 1,1 0-1,-1 0 0,1 1 0,-1 0 11,0 4-68,-1-1-1,1 1 0,1 0 1,0 0-1,0 0 0,0 0 1,1 0-1,0 1 69,0-5-13,1 0-1,-1 0 0,1 0 1,0 0-1,1 0 1,-1 0-1,1 0 1,-1 0-1,1 0 1,0 0-1,1 0 0,-1 0 1,1-1-1,-1 1 1,1-1-1,0 1 1,1-1-1,0 1 14,-2-3 20,1 0 0,-1 0-1,1-1 1,0 1 0,-1 0-1,1-1 1,0 0 0,-1 1 0,1-1-1,0 0 1,0 0 0,-1 0-1,1 0 1,0 0 0,0-1 0,-1 1-1,1 0 1,0-1 0,-1 1-1,1-1 1,0 0 0,-1 1-1,1-1 1,1-1-20,-1 1 11,1-1 0,0 1 0,-1-1-1,1 1 1,-1-1 0,1 0 0,-1 0-1,0 0 1,0 0 0,0 0 0,0-1-1,0 1 1,0-1 0,-1 1 0,1-2-11,5-13 91,-4 11-54,-1 0 0,0 1 0,0-1 1,0 0-1,-1 0 0,1-1 0,-1 1 1,-1 0-1,0 0 0,1-1 0,-2 1 0,1 0 1,-1 0-1,0 0 0,0-1 0,-1 0-37,1 5-9,0-1-1,-1 1 0,1-1 1,-1 1-1,1 0 0,-1 0 1,0 0-1,0 0 0,-1-1 10,1 1-6,0 0-19,-1 1 3,2 1 0,0-1 0,0 1-1,0 0 1,-1 0-1,1 0 1,0 0-1,0 0 1,0 0 0,0 0-1,0 0 1,0 0-1,0 1 1,0-1-1,0 0 1,0 1 0,0-1-1,0 1 1,0-1-1,0 1 1,0-1-1,0 1 1,0 0-1,0-1 1,0 1 0,1 0-1,-1 0 1,0 0-1,1-1 1,-1 1-1,0 0 1,1 0 0,-1 0-1,1 1 23,-16 43 120,16-41-142,-11 72 87,7-40-12,4-34-37,-1 0-1,1-1 1,0 1-1,0 0 1,0-1-1,0 1 1,0 0-1,0-1 0,1 1 1,-1 0-1,0-1 1,1 1-1,-1-1 1,1 1-1,0-1 0,-1 1 1,1-1-1,0 1 1,0-1-1,0 0 1,0 1-1,0-1 1,1 0-1,-1 0 0,0 0 1,0 0-1,1 0 1,-1 0-1,1 0 1,-1 0-1,1 0 0,-1-1 1,1 1-1,-1-1 1,1 1-1,0-1 1,-1 0-1,1 1 1,0-1-1,-1 0 0,1 0 1,0 0-1,-1 0 1,1-1-1,1 1-15,1-2 19,-1 1-1,1-1 1,0 0-1,-1 0 1,1-1 0,-1 1-1,0-1 1,0 1-1,0-1 1,0 0 0,0 0-1,0-1 1,-1 1-1,0-1 1,0 1-1,1-2-18,4-14 90,-1 0 0,-1-1 0,-1 0 0,-1-3-90,-2 21 14,-1 1 0,0-1-1,0 1 1,0 0-1,0-1 1,0 1-1,0-1 1,-1 1-1,1-1 1,0 1-1,-1 0 1,1-1 0,-1 1-1,0 0 1,1-1-1,-1 1 1,0 0-1,0 0 1,0-1-1,0 1 1,0 0-1,0 0 1,0 0 0,0 0-1,0 1 1,0-1-1,0 0 1,-1 0-1,1 1 1,0-1-1,-1 0 1,1 1 0,0 0-1,-1-1 1,1 1-1,-1 0 1,1 0-1,-1-1-13,-2 1-17,0-1 1,0 1-1,1 0 0,-1 0 0,0 0 0,0 0 0,0 1 0,0 0 0,1-1 1,-1 1-1,0 1 0,1-1 0,-1 1 0,-1 0 17,3 0 7,0-1 1,0 0-1,0 1 1,0 0-1,0 0 0,1-1 1,-1 1-1,1 0 0,0 0 1,-1 0-1,1 0 0,-1 2-7,-1 13-4318,3-6-5362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16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1 212 2424,'0'0'87,"1"1"-1,-1-1 1,1 0 0,-1 1-1,1-1 1,-1 0 0,1 1-1,-1-1 1,1 0 0,-1 0 0,1 1-1,0-1 1,-1 0 0,1 0-1,-1 0 1,1 0 0,0 0-1,-1 0 1,1 0 0,0 0-1,-1 0 1,1 0 0,-1 0-1,1 0 1,0-1-87,26-3 1039,-10 2-665,6 2 1135,-10-1-877,-1 1-1,1 0 1,0 1 0,0 1-1,0 0 1,-1 1-1,6 1-631,-10-2 180,1-1-1,0 0 1,0 0 0,-1-1-1,1 0 1,0-1-1,0 0 1,6-1-180,11-1 114,53-11 365,-62 12-783,-16 2 321,0 0 0,0 0-1,0 0 1,-1 0 0,1 0-1,0 0 1,0 0 0,0 0-1,0 0 1,0 0-1,0 0 1,0-1 0,-1 1-1,1 0 1,0-1 0,0 1-1,0 0 1,-1-1-1,1 1 1,0-1 0,0 1-1,-1-1 1,1 0 0,0 1-1,-1-1 1,1 0-1,-1 1 1,1-1 0,-1 0-1,1 0 1,-1 0 0,1 1-1,-1-1 1,0 0 0,0 0-1,1 0 1,-1 0-1,0 0 1,0 1 0,0-1-1,0 0 1,0 0 0,0 0-17,0 0-152,-8-32 414,6 25-270,0 1-1,1-1 1,1 0-1,-1 0 0,1 0 1,1-7 8,-1 6 8,1 1-1,-1 0 1,-1-1-1,0 1 1,-2-8-8,2 9-220,-1-4 584,-3 5-3755,2 4-3955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17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255 189 2160,'-3'16'936,"0"0"-1,1 1 1,1-1-1,0 1 1,1-1-1,1 0 1,1 7-936,-2-22 34,0-1 0,0 1 1,0 0-1,0-1 0,0 1 0,1 0 0,-1 0 0,0-1 0,0 1 1,1 0-1,-1-1 0,0 1 0,1-1 0,-1 1 0,0 0 0,1-1 1,-1 1-1,1-1 0,-1 1 0,1-1 0,0 1 0,-1-1 0,1 1 1,0-1-35,-1 0 30,1 0 0,0 0 1,-1 0-1,1 0 0,-1 0 1,1 0-1,0-1 0,-1 1 1,1 0-1,-1 0 0,1-1 1,0 1-1,-1 0 0,1-1 1,-1 1-1,1 0 0,-1-1 1,0 1-1,1-1 1,-1 1-1,1-1-30,1-2 73,0 1 1,1-1-1,-1 0 1,-1 0 0,1-1-1,0 1 1,-1 0-1,0 0 1,1-2-74,4-23 24,-2 15 136,-1 0 0,0-1-1,-1 1 1,-1-1 0,0 1 0,-1-1 0,0 1-1,-1-1 1,-3-11-160,4 24 31,0 0 0,0 1 0,0-1 1,0 0-1,-1 1 0,1-1 0,0 1 0,-1-1 0,1 0 0,0 1 0,-1-1 0,1 1 0,-1-1 0,1 1 0,-1-1 0,1 1 0,-1-1 0,1 1 0,-1 0 1,1-1-1,-1 1 0,1 0 0,-1-1 0,0 1 0,1 0 0,-1 0 0,0 0 0,1 0 0,-1-1 0,0 1 0,1 0 0,-1 0 0,0 0 0,1 0 0,-1 1 1,0-1-1,1 0 0,-1 0 0,0 0 0,1 0 0,-1 1 0,1-1 0,-1 0 0,0 1 0,1-1 0,-1 0 0,1 1 0,-1-1-31,-2 2 3,1 0 1,-1-1-1,1 1 0,0 0 0,0 0 0,0 0 0,0 1 1,0-1-1,0 0 0,-1 3-3,-6 19 222,0 0 0,2 0 0,0 1 0,1 5-222,-4 14 197,9-29-182,10-22 119,9-26 157,-14 25-269,-1-1-1,-1-1 1,1 1 0,-2 0-1,1-1 1,-1 1-1,-1-1 1,0 1-1,0-1 1,-1 1 0,0-1-1,0 1 1,-1 0-1,0 0 1,-1-1 0,0 1-22,2 8-3,1 0 1,-1 0 0,0 0 0,1 1 0,-1-1 0,0 0 0,1 0 0,-1 1 0,0-1 0,0 0 0,0 1 0,1-1 0,-1 0 0,0 1 0,0 0 0,0-1 0,0 1 0,0-1 0,0 1 0,0 0 0,0 0 0,0 0 2,0-1-8,0 1 0,0 0 1,0 0-1,0 0 0,0-1 0,0 1 1,0-1-1,0 1 0,0 0 1,1-1-1,-1 0 0,0 1 0,0-1 1,0 1-1,1-1 0,-1 0 0,0 0 1,1 1-1,-1-1 0,1 0 1,-1 0-1,1 0 0,-1 0 0,1 0 1,-1 1-1,1-1 0,0-1 8,-4-43 243,2 13-432,2 30 19,0 1 179,0 0-1,0 0 0,0 0 0,0 0 0,0 0 1,0 0-1,0 0 0,-1-1 0,1 1 0,0 0 0,-1 0 1,1 0-1,-1 0 0,1 0 0,-1 1 0,0-1 1,1 0-1,-1 0 0,0 0 0,0 0-8,1 1 34,0 0 27,-41 2-74,-4 12 210,41-14-213,0 0 0,1 0-1,-1 0 1,0 0 0,0-1 0,1 0 0,-1 0 0,0 0 0,1 0 0,-1 0 16,3 0-18,1 1 8,0 0-9,0 0-41,0 0-53,0 0-191,0 0 58,0 0 247,0 0 0,-1 0 0,1 0 1,0 0-1,-1 0 0,1 0 0,0 0 0,-1 0 0,1 0 0,0 0 0,-1 0 0,1 0 0,0 0 0,-1 0 0,1 0 0,0 0 0,-1 1 1,1-1-1,0 0 0,0 0 0,-1 0 0,1 0 0,0 1 0,-1-1 0,1 0 0,0 0 0,0 1 0,0-1 0,-1 0 0,1 0 0,0 1 1,0-1-1,0 0 0,-1 1 0,1-1 0,0 0 0,0 0 0,0 1 0,0-1 0,0 0 0,0 1 0,0-1 0,0 0 0,0 1 0,0-1 1,0 0-1,0 1 0,0-1 0,0 1-1,-4 15 65,12 153-108,-8 14 391,-4-116-335,0-14 125,-1 32 105,0 14-281,3 96 122,-4-63 132,8 1-185,-8-42 159,4-52-184,3-34-12,-1 0 1,0 1-1,-1-1 0,1 0 0,-1 1 1,0-1-1,0 0 0,-1 1 6,0-1 3,1-2-35,-1 1 0,1-1 1,0 1-1,1 0 0,-1-1 0,1 1 0,-1 0 0,1-1 0,0 4 32,0-7-42,0 0 83,0 0 30,0 0 1,1 1-12,0 1-48,1 1-12,0 2 7,-2-4-6,1-1 0,-1 1 0,0-1 0,1 0 0,-1 1 0,0-1 0,1 1 0,-1-1 0,0 0 0,1 1 0,-1-1 0,1 0 0,-1 1 0,1-1 0,-1 0 1,1 1-1,-1-1 0,1 0 0,-1 0 0,1 0 0,-1 0 0,1 1 0,-1-1 0,1 0 0,-1 0 0,1 0 0,-1 0 0,1 0 0,0 0 0,-1 0 1,1-1-1,-1 1 0,1 0 0,-1 0 0,1 0 0,-1-1-1,1 1-13,39 0-423,26-4 536,-14 4 208,-31-1-317,0 1-82,-2 0 629,7 3-70,-25-3-469,-1 0 11,0 1 0,1-1 0,-1 0 1,0 0-1,0 0 0,0 1 0,1-1 1,-1 0-1,0 0 0,0 0 0,1 0 0,-1 0 1,0 1-1,0-1 0,1 0 0,-1 0 0,0 0 1,1 0-1,-1 0 0,0 0 0,0 0 1,1 0-1,-1 0 0,0 0 0,1 0 0,-1 0 1,0 0-1,0-1 0,1 1 0,-1 0 0,0 0 1,0 0-1,1 0 0,-1 0 0,0 0 1,0-1-1,1 1-10,27-2-110,-27 2 158,-1 0 4,2-1-42,0 0 2,0 0-1,0 0 1,0-1-1,-1 1 1,1-1-1,-1 1 1,1-1-1,-1 0 1,1 1-1,-1-1 1,0 0-1,0 0 1,0 0-1,0 0 1,0 0-1,0 0 1,-1 0-1,1 0 1,0-1-1,-1 1 1,0 0-1,0 0 1,0-2-12,1-9 6,-2 1 0,1 0 0,-2 0 0,0-2-6,-1-10 327,-12-61-685,13 27 1024,-1-13-242,4-2-424,-6 34-107,4 34 194,0 0 0,0 0 1,1 0-1,-1-1 0,1 1 1,0 0-1,1 0 0,0-3-87,1-10-31,-1 0-1,0 0 1,-1 0 0,-1-3 31,0 7 314,5-90-587,0 38 514,6-15-505,0-75 368,-10 122-171,-2 0 0,-3-14 67,2-38 68,-2 41-558,1-29 850,9 52-576,-5 22 158,0 0 0,0 0 36,0 0 11,0 0-2,0 0 3,0 0 2,0 0 0,0 0-2,0 0-12,0 0 0,0 0 4,0 0 9,0 0 26,0 0 5,0 0-657,2 0-4348,5-1 1770,-2 2-2393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18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10 0 10488,'0'0'0,"-2"5"0,-1 3 0,-2 6-7392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5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925 0 1888,'-59'27'6905,"54"-20"-6714,1 1-1,0-1 1,0 1-1,0-1 1,0 5-191,-1-2 26,-9 19 123,4-10 57,1 0-1,1 0 1,1 0 0,-1 5-206,-10 54 1088,-5 65-1088,16-109 325,4-33 11,1-7 51,-4-40 738,7 32-1091,0 0 0,0 0 0,1 0 1,1 0-1,0 0 0,1 1 0,1-2-34,7-27 58,-6 15-46,-4 16 86,0 1 1,1 0-1,0 0 1,0 1 0,1-1-1,0 1 1,1-1-1,0 1 1,6-8-99,-21 34 425,1-1 0,1 1 1,0 1-1,-3 12-425,-9 28-263,-2 18 263,0 20-97,27-119 757,3-13-616,1-1-1,8-15-43,0 8-28,-3 8 42,1 0 1,1 1-1,2 1 0,2 1 1,1 0-15,-10 16 803,-9 12-342,-6 9-259,-14 19-218,1 2 0,2 0 0,0 1 0,-10 25 16,-3 17-62,-6 27 62,26-71-93,-3 9-892,1 0 0,-2 20 985,7-24-3234,2-16-5566</inkml:trace>
  <inkml:trace contextRef="#ctx0" brushRef="#br0" timeOffset="1">451 1384 2784,'0'0'0,"0"-20"0,3-15 0,1-21-1608</inkml:trace>
  <inkml:trace contextRef="#ctx0" brushRef="#br0" timeOffset="2">427 1356 4760,'8'-15'1217,"0"1"0,0 0 0,9-10-1217,-9 14 530,-1 0 0,-1 0-1,0 0 1,0-1 0,-1 0 0,0 0 0,2-10-530,13-45 775,-12 43-498,-1 0 0,-2-1 0,1-4-277,0 8 885,-12 36 173,-29 52-140,-7 24-918,21-45 347,4 0-251,14-36-137,-1 1 1,-1-1 0,-5 10 40,-2-2-165,0-2 111,26-26-154,-4-3 234,0-1-1,-1 0 1,0 0 0,-1-1-1,-1 0 1,0-1 0,-1 1-1,0-1 1,0-5-26,8-42 136,-12 47-223,1 0 1,1 1 0,0-1-1,1 1 1,3-5 86,-8 17 88,0 2 48,0 0 102,0 0-15,0 0-164,0 0-39,0 0-8,0 0 1,0 0-4,0 0 39,0 0 160,0 0-12,-11 24-261,-4 4-697,2 1 0,-1 5 762,-1 10-3325,7-19-4988</inkml:trace>
  <inkml:trace contextRef="#ctx0" brushRef="#br0" timeOffset="3">166 588 1712,'11'15'34,"-9"-12"66,0 0-1,1 0 1,-1-1-1,0 2 0,-1-1 1,1 0-1,-1 0 1,1 0-1,-1 1 0,0-1 1,0 1-1,0-1 1,-1 2-100,0-5 31,1 0 0,-1 1 1,0-1-1,0 0 0,0 0 1,0 0-1,0 1 0,-1-1 1,1 0-1,0 0 0,0 0 1,0 0-1,0 1 0,0-1 1,0 0-1,0 0 0,0 0 1,0 0-1,0 0 0,0 1 1,-1-1-1,1 0 0,0 0 1,0 0-1,0 0 0,0 0 1,0 0-1,-1 1 0,1-1 1,0 0-1,0 0 0,0 0 1,0 0-1,-1 0 0,1 0 1,0 0-1,0 0 0,0 0 1,0 0-1,-1 0 0,1 0 1,0 0-1,0 0 0,0 0 1,-1 0-1,1 0 0,0 0 1,0 0-1,0 0 0,0 0 1,-1 0-1,1 0 0,0-1-31,-14-7 618,-8-12-58,16 10 4701,14 9-3075,28 14-2424,-10-3 726,14 0-144,-1 2 0,0 2 0,24 12-344,-59-23-5,5 4 4,-1-1 29,-8-6-22,0 0 1,0 0-1,0 0 1,0 0-1,-1 0 1,1 0 0,0 0-1,0 0 1,0 0-1,0 0 1,0 0-1,-1 0 1,1 0 0,0 1-1,0-1 1,0 0-1,0 0 1,0 0-1,0 0 1,-1 0 0,1 0-1,0 1 1,0-1-1,0 0 1,0 0-1,0 0 1,0 0 0,0 0-1,0 1 1,0-1-1,0 0 1,0 0-1,0 0 1,0 0 0,0 1-1,0-1 1,0 0-1,0 0 1,0 0-1,0 0 1,0 1 0,0-1-1,0 0 1,0 0-1,0 0 1,0 0-1,0 0 1,0 1 0,1-1-1,-1 0 1,0 0-1,0 0 1,0 0-1,0 0 1,0 0 0,0 0-1,0 1 1,1-1-1,-1 0 1,0 0-1,0 0-6,-27 0 828,-33-6 363,60 6-1191,-17-3 167,0-1-1,0-1 0,0-1 1,1 0-1,0-1 0,-12-7-166,-31-13 334,29 14-84,1-1-1,-24-17-249,52 30-43,-1 0 1,0 0-1,0-1 0,0 1 0,0 0 1,0 1-1,0-1 0,0 0 0,0 0 1,0 1-1,0-1 0,0 1 0,0 0 1,0 0 42,-4-1-3828,6 1-5912</inkml:trace>
  <inkml:trace contextRef="#ctx0" brushRef="#br0" timeOffset="4">1054 896 1800,'-27'2'-16,"22"-2"391,-1 1 0,1-1 0,0 0 1,0 0-1,0 0 0,-1-1 1,0 0-376,15 3 417,1 1 1,-1 0-1,0 1 1,0 0-1,-1 0 1,1 1-1,-1 0 1,0 1-1,0 0 1,-1 0 0,1 0-1,2 5-417,9 7 629,-2 1 1,0 1-1,-1 1 0,13 21-629,-25-35 318,1-1 0,0 1 0,0-1-1,1 0 1,2 1-318,14 16 741,-20-20-596,-2-3-101,0 0-25,0 0 17,0 0 69,0 0 262,0 0 35,0 0-115,0 0-70,0-1-213,-1 0 0,1 0 0,0 1 0,-1-1 0,1 0 0,-1 1 0,1-1-1,-1 0 1,1 1 0,-1-1 0,1 0 0,-1 1 0,0-1 0,1 1 0,-1-1 0,0 1 0,0 0-1,1-1 1,-1 1 0,0 0-4,-12-10 149,-67-67 940,50 48-964,0 2 1,-5 0-126,-13 1 177,20 12-108,23 13-69,-25-11 2,29 11-68,1 1-286,0 0 0,0 0 288,0 0 70,0 0-12,0 0-23,0 0-84,0 0-61,0 0-173,0 0-212,0 0-665,0 0-1424,0 0-5049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19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0 0 1080,'6'24'5674,"-3"-10"-4400,0 0 0,0 0-1,-1 1 1,-1 12-1274,-6 40 1964,5-66-1955,0-1 89,2 37-230,3 82 293,-2-22 432,-1-77-606,-1 36 260,-1-56-335,0 0 105,0 30 362,0-27-359,-1-1-22,1-2-4,0 0-21,0 0-74,0 0 2,0 0 86,11 4 159,-10-4-90,0 1-1,0-1 0,0 0 0,0 1 1,0-1-1,0 0 0,0 1 0,0-1 1,0 0-1,0 0 0,0 0 0,0 0 0,0 0 1,0 0-1,0 0 0,1 0-55,24-5-182,-1 2 0,1 1 0,3 1 182,28-2-803,-29 0 1088,1 2 0,0 1 0,26 3-285,-13-4 40,-42 1 0,0 0 1,1 0-49,1 0-1,-1 0 1,0-1 0,0 1-1,1 0 1,-1 0 0,0-1-1,0 1 1,0 0 0,1-1-1,-1 1 1,0-1 0,0 0-1,0 1 1,0-1 0,1-1 8,0 1-6,0-1 20,-1 0 0,1-1 0,0 1 0,-1-1-1,0 0 1,1 1 0,-1-1 0,0 0 0,-1 0 0,1 0 0,0 1-1,-1-1 1,1 0 0,-1 0 0,0 0 0,0 0 0,0 0 0,-1 0-1,1-1-13,-1-5-56,2-10 179,0-1-178,-1 1 0,-1-1 1,-1-1 54,-5-69-115,6 60 206,-2 12 26,3 16-137,-1 0-1,1-1 0,-1 1 1,1 0-1,0-1 1,0 1-1,0-1 1,0 1-1,0 0 1,1-1 20,0-1-87,1-5 60,0 0 0,-1 0 0,0 0 0,0 0 0,-1-1 0,0 1 0,-1 0 0,0-1 27,1 9-12,0 1-4,-13-20-127,-15 5 317,-23-10-466,46 24 293,0 0 1,0 0 0,0 1 0,1 0 0,-1 0 0,0 0 0,0 1 0,0 0 0,1-1 0,-4 2-2,-47 15-354,35-10 717,18-6-406,0-1 0,-1 1-1,1-1 1,0 1 0,0 0 0,0 0 0,0 0 0,0 0-1,0 0 1,1 1 0,-1-1 0,0 1 0,0-1 43,2 1-27,0 0 0,0 0 1,0-1-1,0 1 1,0 0-1,0 0 0,1-1 1,-1 1-1,1 0 1,-1 0-1,1-1 0,-1 1 1,1 0-1,0-1 1,1 2 26,34 94 109,-33-86-212,-1 0-1,-1 0 1,0 0-1,0 0 1,-1 7 103,-1-8 148,1 0 1,1 0-1,0-1 0,0 1 1,1 0-1,0-1 0,1 3-148,-2-11 67,0 1-1,0-1 0,0 0 0,0 0 1,0 1-1,0-1 0,0 0 1,0 0-1,1 0 0,-1 0 1,0 0-1,1 0 0,-1 0-66,0-1 24,-1 0 1,0 0-1,1 0 0,-1 0 0,0 0 0,1 0 0,-1 0 0,1 1 1,-1-1-1,0 0 0,1 0 0,-1 0 0,0 0 0,1-1 0,-1 1 1,0 0-1,1 0 0,-1 0 0,0 0 0,1 0 0,-1 0 0,0 0 1,1-1-1,-1 1 0,0 0 0,1 0 0,-1 0 0,0-1-24,5-17 429,-8-3-437,0 0-3121,3 17-5811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20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0 32 12824,'0'0'0,"0"-6"0,1-4 0,0-5-9144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21"/>
    </inkml:context>
    <inkml:brush xml:id="br0">
      <inkml:brushProperty name="width" value="0.35" units="cm"/>
      <inkml:brushProperty name="height" value="0.35" units="cm"/>
      <inkml:brushProperty name="color" value="#F83898"/>
    </inkml:brush>
  </inkml:definitions>
  <inkml:trace contextRef="#ctx0" brushRef="#br0">3 1933 2608,'0'0'2001,"-2"-30"3760,1 5-4672,2-1-1,0 1 0,2 0 0,1 0 1,5-19-1089,17-93 1302,4-96-1302,-24 142 215,-5-24-47,4 8-89,-6-9-79,0 9-209,0 3 604,0 301-442,1-271 45,-1 5 9,0 24-205,5-40 198,10-96-276,-10 62 793,-3 61-591,-1 23 248,-2-26-344,1 29 205,1 1 0,1 0 0,3-11-35,0 8-205,-4 33 213,0 1 4,1-2-7,-1 1 10,0 1 5,0 0-8,0 0-6,0 0-28,0-1 0,1 0 0,-1 1 0,1-1 1,0 0-1,-1 0 0,1 0 0,0 0 1,0 1-1,0-1 0,0 0 0,-1 1 0,1-1 1,0 1-1,0-1 0,0 1 0,0-1 0,0 1 1,0 0-1,0 0 0,0-1 0,1 1 0,-1 0 1,0 0-1,0 0 22,28-3-39,73 3 287,-41 5-134,-38-11 250,-22 6-376,-1-1 4,1 1 9,-1 0 0,0 0 0,1 0 0,-1 0 0,0 0 0,0 0 0,1 0 0,-1 0 0,0 0 0,1 0 0,-1 0 0,0 0 0,1 0 0,-1 0 0,0 0 0,1 0 0,-1 0 0,0 0 0,1 0 0,-1 1 0,0-1 0,0 0 0,1 0 0,-1 0 0,0 0 0,0 1 0,1-1 0,-1 0 0,0 0 0,0 1 0,0-1 0,1 0 0,-1 0 0,0 1 0,0-1 0,0 0 0,0 1 0,0-1-1,5 19-27,-4 19-24,-1-37 61,-1 95-4,4 139 688,-2-224-754,4 67 64,-5 51-4,-3-65-86,-1 59-37,1-6 118,0-47-219,-6 41 440,7 16-360,1-91 483,-2 28-152,-3-29-352,0 34 165,1-9-88,-1-24-42,-2 0-1,-10 27 131,0 4-20,-21 38 130,15-7-488,24-97 324,0-1-6,0 0 18,6-23-334,8-28 211,-8 28 157,1 1-1,5-13 9,30-88 288,-30 98-191,-10 21-84,0 0 0,0 0 0,-1 0 0,1-1 0,-1 1 0,0 0 0,0-1 0,0 1 0,0-1-13,0-7-56,1 0-1,0 1 1,1-1 0,0 1 0,1 0 0,1 0-1,3-8 57,-7 18 162,9 44-42,-2 70-236,-8-112 210,0 6-65,0 0-1,0-1 1,0 1 0,1 0 0,0 0-1,1-1 1,-1 1 0,3 3-29,-3-8 17,0 0 1,0 0 0,-1 1-1,1-1 1,0 0 0,-1 0-1,1 1 1,-1-1 0,0 0-1,0 0 1,0 1 0,0-1-1,0 0 1,-1 1-1,1 1-17,-1 15-75,2-19 108,-1 36-207,-2 6-5193,2-28-2539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2328 5024,'0'0'1545,"0"0"-156,0 0-642,0 0-98,0 0 238,0 0-36,0 0-399,0 0-79,0 0 86,0 0-14,-10-34 2927,11 8-2493,0 15-658,-1 0 0,0-1 0,-1 1 0,0 0 0,-1-5-221,0 8 189,1-1 0,1 0 0,-1 0-1,1 1 1,1-1 0,0-1-189,-1-36 573,0-30-234,-2-162 412,-1 168-326,1 45-270,0 0 0,3 0 0,1-14-155,-2-41-52,1 62 41,-1-1-1,0 1 1,-2-9 11,0-47 257,4-26-577,-1 95 284,3-14 9,-2 0 0,0 0 0,-1-1 0,-1 1 0,-1-13 27,-1 17-9,1-1 0,1 0 0,0 1-1,2-3 10,-1-22-123,1 14 276,-2-21 196,-1 41-426,1 0 0,0-1 1,0 1-1,0 0 0,2-6 77,-1 7-7,0 1 0,-1-1 0,0 0 0,0 0 0,0 1 0,0-1 0,-1 0 0,0 0 0,0-3 7,0 3 53,0 0-1,1-1 1,0 1 0,1 0-1,-1 0 1,2-5-53,-1-11-41,-1-15 443,0-6 124,3-31-526,-3 9-94,0 45 208,-1-1 0,4-17-114,-1 15 56,-1 0 0,-1 0 0,-1 0 0,-1 0 0,-1 0 0,-1-3-56,1 9-15,1-1 0,1 0 0,0 1 0,2-1 0,0 0 0,0-2 15,2 4 19,-1 1 1,-1-1-1,-1-14-19,4-3 18,-3 27-15,0 1-1,0 0 1,-1 0 0,1 0-1,-1 0 1,0 0-1,0 0 1,-1-1 0,1 1-1,-1 0 1,0 0 0,0 0-1,-1-4-2,2-29-141,0 36 174,0 1 159,0 0-122,0 0-652,0 0-1039,0 0-3508,0 0-787,0 0 343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1888,'2'3'363,"3"5"2729,-8-12-662,3 4-1402,0 0 164,0 0-185,0 0-118,45-3 3921,1-2-3595,-42 4-1352,30-1 569,1 2 0,-1 0 0,3 3-432,136 3 1050,-78 3-455,-66-6-294,0-1-1,1-1 1,-1-1-1,13-3-300,40-1-239,1 4 637,-43 0-222,-14-1 108,1 1 0,12 2-284,-33-1 131,0-1 1,0 0-1,0 0 0,0-1 0,0 0 0,4-1-131,-4 1 46,0 0-1,1 0 1,-1 1 0,1-1-1,-1 1 1,0 1 0,1-1-1,5 2-45,-2 0 249,-8-2-6074,-2 0-6494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3320,'17'1'7697,"20"-4"-4186,-12 1-2474,0 1 1,0 1 0,1 1-1038,56 0 813,84 1 1235,-136-4-1716,1 3 0,0 0 0,5 3-332,-5-2 157,-1-1 1,5-1-158,-7-1 274,-1 1 1,24 5-275,11 1 420,1-2 1,35-4-421,-59 0-20,137-3 539,-127 2-464,-14 0 19,-1 2 1,8 2-75,-41-3 11,6 2-1,1-1 0,-1 0 0,0 0 0,1 0 0,-1-1 0,1 0 0,-1-1 0,3 0-10,16-1 0,234-2 280,-214 6 538,-32-1-739,1 0-1,-1-1 0,1-1 1,-1 0-1,8-2-78,37-3 182,-59 6-185,0 0 40,10-1 295,-8 1-4870,-2 0-10095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2318 4040,'-9'-46'8641,"4"-30"-5350,0-12-1901,1 48-396,1 0 0,3-14-994,0 39 127,0-25-104,2-1 0,4-13-23,21-118 348,-5 20-148,-13 111-134,-6 34-32,-1-1 0,0 1 0,-1-1 0,0 0 0,0-1-34,0-15 121,0-1-204,0 0 1,-2 0 0,-2 0 82,-1-136 330,-1 113-407,2-1 1,2 1-1,4-17 77,-3 58 109,2-8-10,-1 0 0,-1-1-1,-1 1 1,0-1-1,-1-1-98,-5-17-90,1-1-1,3-1 1,0-8 90,1 16 135,-2-89 128,5 16-1432,1 36 841,4-73-319,2 34 500,-3 63 122,1 12 40,-6 29-27,0 0-3,0 0-20,20-22-589,-15 19 657,1 1 0,0 0-1,-1 1 1,1-1 0,0 1-1,0 0 1,0 1-1,0 0 1,0 0 0,5 0-33,18 0-413,-7-3 262,-10 0 217,0 2 0,0-1 0,0 2 0,0-1 1,1 2-1,-1 0 0,5 1-66,-15-2 5,5-1 15,1 0 1,0 0-1,0 1 0,0 0 1,0 0-1,8 2-20,26-1-90,-8-3 141,-1 2-1,3 1-50,43 4 39,-60-1 64,-17-3-71,-2 0-16,20 8 84,-18-5-106,0-1 6,-1 1 0,4 14 53,-1 1-1,0-1 0,-1 1 1,-2 0-1,0 0 0,0 0 1,-2 0-1,-1 8-52,1-19 168,-2 27-137,1 0 1,1 0 0,2 2-32,6 58 156,-4 20-156,-1-13 226,-1 64-188,-7-31 120,3-59 67,0-41-82,3 33-143,-3 48-304,6-33 770,0-20-559,-1-31 110,3 87 463,3-24-179,1-3-841,-3 26 540,-6-88 198,0 9-177,-1 0 0,-4 19-21,3-39 159,1 1-1,1 19-158,1-14-136,3 16 485,-3-32-382,1-1-1,-2 1 1,1-1-1,-1 10 34,-1-12-119,0-4 144,1 0 0,0 0 0,-1 0 0,1 0 0,0 0 0,0 0 0,1 0 0,-1 0 0,0 0 0,1 1 1,-1-1-1,1 0 0,0 1-25,-1-3-92,0 0-10,0 0 20,1 35-64,-5-15 174,4-20-288,0 0 38,0 0 356,0 0 57,0 0-134,0 0-38,2 20-15,-2-15-8601,0-5 964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1547 728,'-2'-25'7487,"1"1"0,3-25-7487,-1 34 256,0-1 0,0 1 0,-1-1 0,-2-8-256,1 8 371,0 0 1,1-1 0,2-14-372,3-50 245,-2 10-36,-3-7-166,3 59 74,-2-1 0,0 1-1,-2-10-116,2-30-59,1 25-233,6-50 873,-3 11-344,-2 21-107,9-110 346,-8 103 331,-3-24-807,-1 69-125,0-9 169,1-1 0,1 0 0,1 0 0,2-6-44,-5 27 49,0 0 0,0 0 0,0 0 0,0 0-1,-1-1 1,1 1 0,-1 0 0,0 0 0,0-1-49,-3-21-248,5 20 253,-1 1-1,0 0 0,0 0 0,-1 0 0,1 0 0,-1-1 0,0 1 1,0-1-5,0 3-16,1 0 0,-1-1 1,1 1-1,0-1 0,-1 1 0,1-1 1,0 0-1,0 1 0,1-1 1,-1 1-1,0-1 0,1 1 1,0-2 15,2-27 64,0 3 100,-2 16 64,0 3-901,1 4-3513,0 2-6660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17 724 4216,'-8'-49'9116,"8"-29"-6194,0 12-1514,-4-95 53,1 110-745,1-1-1,3 0 1,5-29-716,-5-11-351,-1 91 371,1 0 0,-1 0 0,0 0 0,1 0 0,-1-1 0,1 1 0,-1 0 0,1 0 0,0 0 0,-1 0 0,1 0 0,0 0 0,0 0 0,-1 1 0,1-1 0,0 0 0,0 0 0,0 0 0,0 1-1,0-1 1,0 1 0,0-1 0,1 1 0,-1-1 0,0 1 0,0 0 0,0-1 0,0 1 0,1 0 0,-1 0-20,36-4 243,-34 4-301,185-14 769,-96 18-206,-72-5-444,0 1 160,-1 0 0,17 3-221,-34-2 27,-1 0-21,2 0-6,-1-1 3,-1 1-1,1-1 1,0 1-1,0-1 1,0 0-1,0 0 1,0 0 0,0 0-1,0 0 1,0 0-1,-1 0 1,1-1-1,2 1-2,-2-1 3,0 1 0,0-1-1,1 1 1,-1 0 0,0 0-1,1 0 1,-1 0 0,0 0 0,1 0-1,-1 1 1,2 0-3,57 4 69,-58-4-57,27 4-4,-29-4 0,1 0 1,-1 0-1,0 0 0,0 0 0,0 0 0,0 0 1,0 0-1,0 0 0,0 1 0,0-1 0,0 0 1,0 1-1,0-1 0,0 1-8,4 10 69,-1 0 0,0 0 1,0 0-1,-1 0 0,-1 1 0,1 11-69,2 77 181,-5-45-58,2-40-69,-2 0 1,0-1-1,-1 1 1,-1 10-55,-2 30 36,5-15-130,0-21-3,-1-1 0,0 1 0,-3 16 97,1-19-94,1 1 1,1-1-1,0 0 1,2 2 93,-1 26 295,0-38-865,1-9-3860,0-1-8609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8:07:19.4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1712 5472,'2'-15'7486,"0"-1"-3285,-4-35-2611,0 16-568,1-21 173,0 22-1046,1 0 1,3-14-150,1-9 339,-2-42-339,-2 72 118,-2-117 439,7-37-893,5 37 675,-9 113-323,2-11-223,-3-1-1,-2-17 208,2-7-7,0 49 49,0-1 0,0 1 0,-3-8-42,-2-15-51,2 1 1,2-21 50,0 32-45,1 10 106,0 1 0,0-1 0,2 0-61,1-10-21,-1 0 0,-2-10 21,0 32 58,0-36 648,0 42-820,0 1-18,0 0 18,0 0 26,-1-2 70,1-1 14,0 3-14,0 0 0,0 0 4,0 0 38,0-1-4,0 0 0,1 0 0,-1 0 0,0 1 0,1-1 1,-1 0-1,1 0 0,-1 1 0,1-1 0,-1 0 0,1 1 0,0-1 1,-1 1-1,1-1 0,0 1 0,0-1 0,-1 1 0,1-1 0,0 1 1,0-1-1,-1 1 0,1 0 0,0 0 0,0-1 0,0 1 1,0 0-1,0 0 0,0 0-20,33-4 394,-21 2-18,30-3 5,0 1-1,12 1-380,-20 2-41,112-4 296,-66 0-66,-74 4-140,8 0 16,1 0 1,-1 1-1,1 0 1,-1 1-1,7 2-65,-21-3-42,19 4 216,-18-1-152,-1-1 0,1 1-1,0 0 1,-1 0 0,1 0 0,-1 0-1,0 0 1,0 0 0,0 0 0,0 0-1,-1 0 1,1 0 0,-1 0-1,0 1 1,0-1 0,0 0 0,0 0-1,-1 1 1,0 2-22,1 16-202,2 8 334,-1 0 1,-1 0-1,-5 27-132,2-19 20,-3 253-309,6-264-46,4 110-1088,0-60 372,-7 72 1051,1-25-299,-1 8 423,-2 36-352,6-117-383,5 32 611,-3-66-184,-1-2-14,0-1-1,0 0 1,-2 1 0,0 7 198,0 35 1977,0-56-1917,0-1-4,0 0-64,0 0-130,0 0-458,0-4-2683,0-1-9587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59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0 340 2160,'0'0'-47,"0"0"115,0 0 439,0 0 98,0 0-42,6 3-103,66 25 2496,16 13-2956,-54-25 634,29 14 414,0-3-1,5-2-1047,-15 0 2529,-51-24-2235,-2-1 10,0 0-192,0 0-39,0 0 38,-28-28-21,-19-17-75,37 34-8,0 0 0,0 1 0,-1 1 0,0 0 0,-1 0 0,0 1 0,-1 0 0,1 1 0,-1 1 1,-6-2-8,-54-11 772,47 13-714,24 6-45,0-1 0,-1 0 1,1 1-1,-1 0 0,1-1 0,-1 1 0,1 0 0,-1 0 0,1 1 1,-1-1-1,1 0 0,0 1 0,-1 0 0,0 0-13,3-1 13,-1 0 1,1 1-1,-1-1 1,1 1-1,-1-1 0,1 0 1,-1 1-1,1-1 1,0 1-1,-1 0 0,1-1 1,0 1-1,-1-1 1,1 1-1,0-1 0,0 1 1,0 0-1,-1-1 1,1 1-1,0 0 0,0-1 1,0 1-1,0-1 1,0 1-1,0 0 0,0-1 1,0 1-1,1 0 0,-1-1 1,0 1-14,1 3 53,1-1 0,-1 1 0,1-1 0,0 1 0,0-1 0,0 0 0,1 0 0,-1 0 0,1 0 0,-1 0 1,3 2-54,42 23 248,-38-25-185,-1 1 1,-1 1-1,1 0 0,-1 0 0,1 0 1,3 5-64,-3-2 12,1-1 0,-1 0 0,1-1 0,1 0 0,-1 0 0,1-1 0,5 3-12,75 25 25,-76-29-13,33 18-197,-36-15 206,1-2 1,0 1-1,-1-2 0,2 1-21,18-2-2895,-27-3 2069,-1 0 1,1-1-1,-1 0 1,1 1-1,-1-1 0,0-1 1,1 1-1,0-1 826,16-8-1228,9-6-1205</inkml:trace>
  <inkml:trace contextRef="#ctx0" brushRef="#br0" timeOffset="1">981 788 904,'0'0'1145,"0"0"-1,22 25 1900,-15-19-2765,0 0-1,0 0 1,0-1-1,0 1 1,1-2-1,0 1 1,0-1-1,0 0 1,7 1-279,19 7 746,33 5-746,-6-1 700,-46-11-151,1-2 0,0 0 0,-1-1 0,11 0-549,-68-8 807,-35-9-807,6 0-123,53 14 15,11 1 92,1 0 1,-1-1 0,0 0 0,1 0-1,-1 0 1,1-1 0,-1 0 0,0 0 15,-2-1 64,2 1 295,9 3 163,26 13 341,-18-7-1445,-1-2 0,1 0 0,0 0 1,1 0-1,-1-1 0,1-1 0,-1 0 0,1-1 1,7 2 581,-16-4-3060,-2 0-308</inkml:trace>
  <inkml:trace contextRef="#ctx0" brushRef="#br0" timeOffset="2">898 350 4312,'10'6'-2,"-4"-3"43,-1 0-1,0 0 1,1 1-1,-1 0 0,-1-1 1,1 2-1,0-1 1,-1 0-1,0 1 1,0 1-41,-35-7 1059,29 1-1008,0-1-1,0 0 1,-1 0-1,1 1 0,0-1 1,0 0-1,0 0 1,0-1-1,1 1 0,-1 0 1,0-1-1,0 1 0,1-1 1,-1 0-1,1 1 1,0-1-1,-1 0 0,1 0 1,0 0-1,0 0 1,0 0-1,0 0 0,0 0 1,1 0-1,-1 0 0,1 0 1,-1-1-1,1 1 1,0 0-1,0 0 0,0-1 1,0 1-1,0 0 1,0-1-51,2-13 506,-1 1 0,2 0 0,0 0 0,5-13-506,-2 9 152,1-8-13,1 0 0,1 0 0,2 1 0,0 1 1,6-8-140,2-13 323,-13 27 413,-6 17 406,-3 7 755,-15 46-1433,-6 20-130,17-54-706,5-12-1666,3 0-324,-1-5-4466</inkml:trace>
  <inkml:trace contextRef="#ctx0" brushRef="#br0" timeOffset="3">485 1302 1888,'0'0'0,"-4"-16"0,1-9 0,-2-14-936</inkml:trace>
  <inkml:trace contextRef="#ctx0" brushRef="#br0" timeOffset="4">562 1197 728,'-1'0'43,"1"0"0,-1 0 1,0-1-1,0 1 0,1 0 0,-1-1 0,0 1 1,1 0-1,-1-1 0,0 1 0,1-1 1,-1 1-1,1-1 0,-1 1 0,1-1 0,-1 0 1,1 1-1,-1-1 0,1 0 0,-1 1 0,1-1 1,0 0-1,-1 0 0,1 1 0,0-1 1,0 0-1,0 0 0,0 1 0,0-1 0,-1 0 1,1 0-1,1 1 0,-1-1 0,0 0 0,0 0 1,0 0-1,0 1 0,0-1 0,1 0 0,-1 0 1,0 1-1,1-1 0,-1 0-43,4-17 827,-4 16-728,1 0 0,-1 1 0,1-1 0,0 0 0,0 1 0,-1-1 0,1 0 0,1 1 0,-1-1 0,0 1 0,0 0 0,1-1-99,3-5 386,8-13 141,-1-1 1,-1 0 0,0-1 0,0-6-528,-10 26 535,-1 2 105,0 0-25,0 0 9,0 0 64,0 0-91,0 0-426,0 0-110,12-12 821,-7 11 787,-12 12-1135,-11 14-541,0 0-1,2 1 1,1 0-1,1 2 1,2-1-1,0 2 1,2 0-1,-2 11 8,10-32-18,0 0 1,-1 0-1,0 0 0,-1 0 0,1-1 0,-1 1 0,-1-1 1,-3 4 17,7-8 120,1-3 45,0 0 87,0 0-59,0 0-339,0 0-53,0 0 135,0 0 85,2-27 256,1 0 0,2 0 0,0 1 0,5-11-277,-6 27-3,1 0 1,0 0-1,0 0 0,1 0 0,0 1 0,0 0 1,3-1 2,8-13-23,-4 6 218,1 1 1,1 0-1,13-9-195,-25 22 66,7-5 40,0-1-1,-1 1 0,0-2 0,0 1 1,-1-1-1,0-1 0,-1 1 0,-1-1 0,1-1-105,-7 11 200,0 1 54,5-7 249,-2 7-249,-5 7-145,-4 3-120,-1 0 0,0 0 0,0 0 0,-1-1 11,-17 24-24,6-4 9,4-7 104,1 1-1,1 0 1,1 1 0,1 0-1,-2 7-88,12-27-74,0 0-1,1 0 0,-1 1 0,1-1 0,-1 0 1,1 0-1,1 0 0,-1 0 0,1 1 0,0 3 75,0-7-340,-1-1-5,0 0 252,0 0-1979,0 0-8185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0:50.451"/>
    </inkml:context>
    <inkml:brush xml:id="br0">
      <inkml:brushProperty name="width" value="0.35" units="cm"/>
      <inkml:brushProperty name="height" value="0.35" units="cm"/>
      <inkml:brushProperty name="color" value="#DDDDDD"/>
    </inkml:brush>
  </inkml:definitions>
  <inkml:trace contextRef="#ctx0" brushRef="#br0">4031 1436 3416,'-302'187'2411,"101"-60"-232,-60 54-1855,139-93-229,37-26 128,33-22 304,-2-2 0,-2-3 0,-4-1-527,17-17 244,29-13-174,20-11 63,32-18-138,26-19-10,31-28 15,38-33 662,134-78-662,-107 77 215,-59 40-129,3 5 0,2 5 1,102-39-87,-3 5 226,-185 81 140,-37 16-262,-14 4-144,-81 31-341,2 4 0,-14 14 381,60-24-7,-50 40 7,11-8 3,-50 31 8,4 6-1,5 7 0,-13 21-10,115-91 8,38-39-43,20-18-314,-10 11 300,33-29 32,57-49 119,3 5 1,7 1-103,-10 14 258,188-119-190,-189 126 159,2 4 0,10 2-227,273-106-192,-308 120-199,-146 77 390,1-10 1,-79 34 8,-126 77-8,-172 159-134,231-147 85,138-104-27,-19 16 49,110-75 29,306-219 66,-160 121-38,87-55 80,-175 121-74,2 2 0,54-19-36,14 3 12,-24 11 242,-2-6 1,25-19-255,-125 62-20,-1 0 1,1 1 0,-1 0-1,2 1 1,-1 0 19,-8 3-84,-4 1 44,-5 3 20,-14 12-53,-3 3-46,-1 0 1,0-2-1,-1-1 1,-7 2 118,-119 51 232,32-16-123,2 6 1,-10 13-110,-300 197-251,372-232 258,36-23 10,0 0-1,-1-2 1,0 0-1,-1-1 1,0-1 0,-10 2-17,27-10 46,4-1-45,1-1-1,-1 0 1,1 0-1,-1 1 0,0-1 1,1 0-1,-1 0 1,0 0-1,0-1 1,1 1-1,-1 0 0,0-1 0,6-4 1,107-81 108,49-24-109,-33 24 65,-67 46 9,2 2 0,1 4 0,2 3 0,1 2 0,73-19-74,23-9 5,-88 30 56,-48 22 245,-27 6-128,-4 0-243,-25 2 24,1 1-1,-1 2 1,1 1-1,-1 1 1,-3 3 41,-5 0-16,-39 10-134,0 3 1,2 4-1,1 3 0,1 3 0,-57 36 150,22-1-80,-32 19-297,-110 51 377,205-117 61,1 2 1,1 1-1,2 2 1,0 2 0,-10 11-62,13-6-228,31-31 22,17-10 255,0-1 0,-1 0 0,0-1 0,-1 0 0,0-1 0,-1-1 0,4-4-49,38-39 159,16 1 12,1 2 0,12-2-171,55-40 230,-30 17-161,2 5-1,4 5 1,10 2-69,-21 11-85,11-13 85,-149 71-295,-7 10 238,2 2-1,0 1 0,0 3 1,-3 3 57,-80 37-307,-19 4-84,-31 23 391,110-51-27,3 3-1,1 2 1,-43 40 27,-80 66 66,178-141-33,0-1-1,0 1 1,1 0-1,0 0 0,-1 1-32,-2 3 1,6-7 28,7-7 69,64-64 107,-30 29-22,1 1 0,2 2 0,12-6-183,280-159 225,-7 4 290,-277 166-597,22-8 82,-25 14-1122,37-27 1122,-83 52 14,0-1-1,-1 1 0,1 0 1,-1 0-1,1-1 0,-1 1 1,1 0-1,-1-1 0,0 1 1,1-1-1,-1 1 0,1-1 1,-1 1-1,0 0 0,1-1 1,-1 1-1,0-1 0,0 0 1,1 1-1,-1-1 0,0 1 1,0-1-1,0 1 0,0-1 1,1 0-1,-1 1 0,0-1 1,0 1-1,0-1 0,-1 0-13,1 1 0,0 0-1,-1-1 1,1 1-1,-1 0 1,1 0-1,-1-1 1,0 1-1,1 0 1,-1 0-1,1 0 1,-1 0-1,1 0 1,-1 0-1,1 0 1,-1 0-1,0 0 1,1 0-1,-1 0 1,1 0-1,-1 0 1,1 0-1,-1 1 1,1-1-1,-1 0 1,1 0-1,-1 1 1,1-1-1,-1 0 1,1 1 0,-549 273-690,509-255 658,-180 91-400,167-80 364,2 2 0,0 3 0,1 3 68,-5 3 4,-38 34 16,84-65 59,1 0 0,-1 0-1,2 0 1,0 1 0,0 0-1,1 0 1,-3 9-79,7-16 323,6-9-193,51-48-115,1 1-1,3 4 0,2 1 0,1 4 0,3 2 1,49-22-15,81-31 409,69-50-409,-223 117 149,-1-3 1,-1-1 0,5-9-150,11-7-174,-48 39 91,-25 19-244,7-7 279,-112 65-316,35-19 139,-48 19 225,8-18-144,46-19 343,-13 9-199,3 5 93,1 3 0,-41 32-93,93-53-98,-96 72 414,120-87 188,29-21-254,29-21-79,42-29 15,2 5 0,48-21-186,189-79 283,-239 111-355,-2-3 1,35-28 71,-90 54-2,0-1-1,-1-2 1,19-19 2,-46 41-6,0 0-4,-3 0 9,0 1-1,1 0 1,-1 0-1,0 1 1,1-1-1,-1 1 0,0-1 1,1 1-1,0 0 1,-1-1-1,1 1 1,0 1 1,-11 7-3,-69 39-176,-2-2 1,-1-5-1,-72 24 179,78-33-26,1 4 0,1 3 1,3 4-1,1 2 0,3 4 0,-5 8 26,42-30-63,-1 1 44,-2-2 0,-2 0 19,59-43 423,0 0-1,7-9-422,27-23-48,11 1 29,2 2-1,2 4 1,2 3-1,1 3 0,2 3 1,5 2 19,-24 8 43,0-2 1,-2-2-1,-2-3 0,35-25-43,-86 54-2,0 0 0,-1 0 0,1 0 0,0 0 1,-1-1-1,1 1 0,-1 0 0,1-1 0,0 1 0,-1 0 0,1-1 0,-1 1 0,1-1 0,-1 1 0,1-1 0,-1 1 0,0-1 0,1 1 0,-1-1 0,0 1 0,1-1 1,-1 0-1,0 1 0,1-1 0,-1 1 0,0-1 0,0 0 0,0 1 2,-19 3-59,-37 19-17,-74 37-199,-25 3 275,97-39-8,1 2-1,1 3 0,2 2 1,-22 18 8,-7 10 34,3 4 0,-23 27-34,-116 93 125,204-170-111,0 0 1,-1-1-1,0-1 0,-7 3-14,20-12 24,7-4 122,111-87 96,0-8-242,72-59 243,-137 119-218,1 3-1,52-27-24,182-69-79,-148 72-196,-118 51 231,-3 1-47,0 0-1,0-1 0,-1-1 0,14-10 92,-27 17-56,-5 2 57,0 0 0,0 1 1,1-1-1,-1 1 0,0-1 1,0 1-1,0 0 0,1 0 0,-1 0 1,0 0-1,0 1-1,-10 3-3,-319 106 346,232-71-130,1 3 0,-22 18-213,22-3 23,3 4-1,-31 29-22,-252 184 886,304-228-812,40-27-24,33-19-25,18-9 35,21-15-37,-1-3 0,15-14-23,11-9 1,76-54 28,172-124 231,-236 179-259,2 4 1,2 4-1,1 2 0,75-22-1,-30 9-4,-61 24 8,45-13-4,-104 39-12,-7 2-21,-313 111-295,233-82 109,1 5 1,-72 41 218,-151 103 88,196-112-118,7-2 31,3 4 0,-23 27-1,80-66 2,-2-1 0,-20 8-2,-49 32 45,155-95-34,-19 12-3,-1 0 0,0-2 0,-1-1 0,0-1-8,42-40 75,3 3 1,1 2 0,4 4-1,3 1-75,252-151 123,-251 155-79,1 3 0,3 3 0,1 4 0,19-3-44,-72 29 29,-23 9 88,-18 6 1,-99 49-108,3 4 0,-9 13-10,-205 146-36,139-91 43,139-97-12,-23 17 5,-2-2 0,-2-4 1,-52 20-1,-163 50 206,270-105-137,18-7-76,0 0 0,0 0 0,0 0 0,-1 0 0,1-1-1,0 1 1,0 0 0,0 0 0,0 0 0,0 0 0,0 0-1,0 0 1,0 0 0,0 0 0,0 0 0,0 0 0,0 0-1,0 0 1,0 0 7,27-12-398,60-22 305,-1 0 139,43-24-46,-44 11 126,-2-2 0,19-20-126,-11 11 103,3 3 0,78-32-103,-56 29 314,-93 47-333,0 2 0,17-5 19,-5 2-250,-33 11 129,-19 10 58,10-5 57,-57 31-125,-28 14-240,-44 35 371,59-30 115,-1 1 98,-50 25-213,65-45-61,-1-3 0,-1-4-1,-20 5 62,12-9 41,-175 63-232,185-62-45,1 3 0,-49 31 236,87-48-3,-2 4-30,49-18 69,1-4 87,0 0 1,0-2 0,-1-1-1,0-1 1,5-4-124,37-16-36,118-38-5,-114 45 44,0-3 1,-1-3 0,17-13-4,151-113-20,-148 94 128,3 3 0,41-16-108,-128 74-152,-7 5 63,-17 15 41,-32 25 57,0-1-52,-2-2 0,-43 24 43,38-30-162,-12 9-70,-70 29 232,-58 8 182,87-37 199,1 5 1,-1 7-382,90-43 96,2 2 0,-14 11-96,-23 15 16,127-88 158,-27 17-139,45-24-35,17 4 162,55-16-162,64-28 156,-165 63-123,-1-3 0,15-15-33,-7 6 3,-63 41-3,1 0 1,-1-1 0,0 1-1,0 0 1,0-1-1,0 0 1,-1 0 0,1 0-1,-1 0 1,0 0 0,2-2-1,-3 3 81,-13 14 16,-12 11-143,-1-2 0,-1-1 0,-1-1 0,-1-1 0,-24 10 46,-38 16-150,-23 4 150,18-14-213,-61 14 213,-10 2-75,133-37 329,0 2-1,-24 15-253,50-26 73,0-1-33,0 0 1,0 0-1,0-1 0,0 0 1,-7 1-41,-20 7-250,21-5 243,1 0-1,0 1 0,0 1 1,1 0-1,0 0 0,0 1 1,0 1-1,1 0 8,-32 28 246,39-34-261,-1-1 0,0 0 0,1 0 0,-1 0 0,0 0 0,0-1 0,0 1 0,0-1-1,0 0 1,0 0 15,-6 1 75,-65 23 45,53-18-112,1 2 0,-13 6-8,26-11-7,1 0 0,-1-1 0,1 0 0,-1 0-1,0-1 1,0 0 0,0 0 0,0-1 0,0 0 0,-1 0 0,0-1 7,4 1 1,-1 1 1,1 0 0,0 1-1,0-1 1,0 1-1,0 0 1,1 0-1,-1 1 1,1-1 0,0 1-1,-1 0 1,2 0-1,-1 0-1,-19 16 45,-17 19-70,31-30-3,0-1 1,0 0-1,-1 0 1,-10 6 27,1 0 7,13-9 4,-8 4-9,-24 20 23,5-7 138,28-22-147,-22 14 102,-35 33 224,13-8-502,44-35 96,-108 58 395,105-58-292,0 0-1,0-1 1,0 1 0,-1-2-1,0 1 1,1-1-1,-2-1-38,-4 2 26,-83 29-155,62-26-62,32-6 116,3 0 109,0 0 26,-21 7-28,5-2-30,-1 1-2,2-2 0,2-1-5,10-2-20,3-1-39,0 0-154,0 0 24,-3 0 226,-9 3-138,-1-1 0,0 2 0,1 0 0,0 0 0,0 1 0,-11 6 106,23-6-10,-1-1 1,1 0-1,0 0 0,1 1 1,-1-1-1,1 0 0,0 0 1,0 1 9,17 60-594,-17-63 584,-1-2 58,3 4-47,0-1 0,0 1 1,-1-1-1,1 1 0,-1 0 1,0 0-1,0 0 1,0 0-1,1 4-1,0-1 0,2 1-5,9 38-2,-11-30 5,10 75-43,-10-65 42,0-1-1,2 0 0,0 0 0,4 6 4,-5-20 13,1-1 1,0 0-1,0 0 0,2 1-13,8 14-86,-11-14-2,-4-10 104,0-1 0,0 1 0,0-1 0,1 1 0,-1 0 0,0-1 0,0 1 0,1-1 0,-1 1 0,0-1 0,0 0 0,1 1 0,-1-1 0,1 1 0,-1-1 0,0 1 0,1-1 0,-1 0 0,1 1 0,-1-1 0,1 0 0,-1 0 0,1 1 0,-1-1 0,1 0 0,0 0-16,32 22 107,-26-20-104,1 0 1,-1-1 0,1 0 0,0 0 0,-1-1 0,1 1 0,0-2 0,0 1 0,-1-1 0,1-1 0,0 1 0,-1-1 0,5-2-4,5-1-14,-1-2 0,-1 1 0,1-2 0,-1 0 0,11-9 14,-6 2-57,-1-1 1,-1-1-1,0-1 1,-1-1-1,2-5 57,-17 22-4,47-44 595,-12 12-376,-24 21-228,1 0 1,-1 0 0,2 2-1,0-1 1,0 2 0,1 0-1,1 1 1,-1 1 0,5-1 12,35-14-85,-20 8-32,0 2 0,1 1 0,21-4 117,-20 7 29,0-2-1,-1-2 1,-1-2 0,30-16-29,8-9 285,-48 25-296,0 0 0,1 2 0,12-3 11,33-16-22,-54 23-2,0 1 1,1 0 0,-1 2 0,6-2 23,37-9-92,50-22 92,-16 5 264,-68 23-200,-1-1-1,0-1 1,-1-1 0,0-1 0,16-14-64,0 1 5,-22 15 2,-1-2 0,0 0 0,0-1 0,-2-1-1,0 0-6,-6 6 31,5-6-6,1 0 1,0 1 0,2 1 0,8-6-26,54-36-8,-53 37 14,1 0 1,0 1-1,1 2 0,1 1 1,5 0-7,-23 12 19,74-27 239,-83 31-118,-3 0-21,0 0-5,-3 1-94,0 0-1,1 0 0,-1 0 0,0-1 0,0 1 0,0-1 0,0 1 0,0-1 0,-1 0-19,-8 1 74,-65 14-145,0 2 0,1 5-1,-5 4 72,54-16 8,0 1-1,0 1 0,1 1 0,1 1 0,0 1 0,-7 8-7,-50 35-35,-2-3 1,-86 40 34,-192 71 89,286-137-87,-2-4 0,-14-1-2,-59 20-60,-211 89 51,127-36-74,209-85 100,0 2-1,2 0 1,-1 2 0,-4 5-17,11-12 95,31-18-65,48-25-2,28-21-28,-40 23 273,1 3-1,48-21-272,51-7-19,22 1 19,139-54 158,-246 79-283,-2-2 0,-2-3 0,22-19 125,52-32-102,259-160 300,-103 47-174,-285 198-24,12-14-1,-30 14-12,-4 4 1,-1 1 1,1 0-1,0 1 1,0 1 0,0 1-1,1 0 1,0 1-1,-2 2 12,-35 13-48,35-15 19,-310 125-342,259-100 372,2 3 1,1 3-1,-37 30-1,83-53 3,-45 34 8,-2-3 0,-2-3 0,-2-3-1,-14 2-10,-388 137-404,449-171 349,0 1 0,0 1-1,1 2 1,-21 13 55,42-24-44,33-19-28,38-14-44,1 2 0,67-18 116,-71 26 1,0-2 1,-1-4-1,41-24-1,161-115 383,-8 4-335,-94 68 76,5 8 1,2 7-1,183-56-124,-285 115 59,-2-3 1,-1-3-1,-1-3 0,41-26-59,-161 84-67,-1-2 0,-1-3 0,-18 4 67,10-4-24,-143 52-71,-142 57 275,268-96-203,1 3 0,2 3 0,-13 14 23,-124 101-95,132-92 78,-3-4 0,-3-4 1,-20 7 16,-230 85-365,266-119 372,56-21-341,15-5 125,33-10 155,209-72 91,-182 55-18,-1-2 1,-1-3-1,5-6-19,202-126 205,139-81-104,-213 137-34,42-9-67,-32 36 141,-111 45 31,70-35-172,-25-8 51,-4-5-1,8-13-50,-4 3 66,96-47-66,-143 90 26,66-32-19,-244 126 0,2 4-1,3 5 0,2 3 1,-72 65-7,84-65 44,-2-4 0,-52 28-44,-167 83 7,15-8-61,195-106 5,2 4-1,-16 19 50,-38 41-75,-38 31 70,47-57-17,259-186 18,11-17 4,-43 31-21,4 5 0,73-40 21,57-5-11,-118 64 0,-3-5 0,54-41 11,-104 59 46,440-298 376,-393 276-391,4 6 0,2 4-1,88-29-30,279-103-11,-392 148 14,-90 40 10,-3 4-12,1 0-1,-1 0 0,0 0 0,0-1 0,0 1 1,0-1-1,-1 1 0,1-1 0,0 0 0,-1 0 1,0 0-1,0 0 0,1-1 0,-4 2 0,3-1 0,-47 27-41,-2-3-1,-1-1 1,-37 10 41,-25 12-80,-15 16 7,2 5-1,-56 43 74,-230 174 15,303-206-26,-25 8-37,-4-6-1,-97 39 49,193-98-55,-25 12 26,-18 7-18,2 4 1,3 3-1,-23 21 47,83-54 63,30-25 62,35-29-65,6 2-56,1 2-1,2 2 1,1 3-1,17-6-3,75-43 7,36-38 34,53-51-41,103-70 45,-125 111 56,196-82-101,-317 166 31,-2-4 1,25-21-32,139-116 209,-26 18 59,-152 116-438,3 4 0,14-4 170,-69 36-157,-32 14-39,-46 16 14,14 0 122,1 1 0,1 2 0,0 2 0,-11 9 60,-146 106-72,34-20 102,-197 94-3,264-157-28,-176 88 2,119-65 65,-109 74-66,174-91 31,2 3 1,-41 42-32,119-97-16,-1 0 1,-1-1-1,1 0 1,-1-1-1,-4 2 16,11-6-54,5-3 15,89-79 25,98-84 176,-136 123-139,2 2 1,43-22-24,188-93 5,-75 42 171,126-91-176,-139 60 19,-55 39-19,53-24 0,-154 105 10,1 1 1,1 3 0,2 2-1,-1 2 1,33-6-11,-72 20 15,-9 1-4,-12 3 0,11-2-13,-30 6 3,0 2 0,1 1 0,0 1 1,1 1-1,-16 10-1,10-6 0,-32 16 26,2 2 0,-45 32-26,-128 93 35,130-83-47,-22 12-10,-4-6 0,-137 59 22,-335 120-123,580-248 115,79-50 18,41-11 16,1 4-1,19-2-25,128-63 171,-112 36 30,29-27-201,-26 16-5,321-209 5,-392 259-12,25-16-152,-81 48 148,-3 3 12,0-1 1,0 1-1,0-1 1,0 1 0,0-1-1,-1 0 1,1 1 0,0-1-1,0 0 1,-1 0-1,1 1 1,0-1 0,-1 0-1,1 0 1,-1 0-1,1 0 1,-1 0 0,0 0-1,1 0 1,-1 0-1,0 0 4,0 0 162,0 1-37,-4 1-153,0 0 0,1 0-1,-1 1 1,0-1 0,0 1-1,1 0 1,-1-1 0,1 2 0,-1-1-1,1 1 29,-15 7-84,-130 61-168,56-29 157,2 4 0,-1 7 95,-339 231-38,360-244-90,-3-3 0,0-3 0,-3-3-1,-12 0 129,-136 40 71,221-70-75,10-2 15,-1 0 0,0 0 0,1 0 0,-1-1 0,0 0 0,0-1 0,0 1-11,19-7 1,40-10 2,0-4-1,-2-2 1,-1-2-1,-1-4 1,-1-2-1,46-35-2,44-40 113,147-78-113,-164 109 175,-18 10 84,36-11-259,-71 41 20,2 5 0,3 2-20,-153 40 18,14 7-29,1 1 0,1 4 0,1 1-1,-44 29 12,-9 2 1,26-12 0,3 4 0,-40 31-1,-138 116-39,213-161 20,-4 0-24,-2-2 0,-1-2-1,-1-2 1,-1-2-1,-22 5 44,67-27-81,10-3 64,0 0 1,0 0-1,-1-1 1,1 0-1,-1 0 1,0 0 0,1-1-1,-1 0 1,0 0 16,20-9 5,4-3 27,-1-1 0,0-2 0,-1-1 0,0-1 1,-2-1-1,3-4-32,48-39 143,45-22-55,4 6 0,3 4 0,3 7 0,27-6-88,63-19 138,-159 69-124,16-4-47,70-17 33,-132 43-60,-30 6-179,-18 1 240,1 1-1,0 2 0,0 1 1,1 1-1,0 2 1,-3 2-1,-63 32 146,-17 14-146,-5 2-40,10 0-53,2 5-1,-92 76 94,168-120-5,-296 229-147,314-242 152,164-126-117,-50 35 119,4 4 0,47-23-2,-36 26 5,-34 20-85,3 3 0,2 4 0,26-7 80,68-18 6,69-13-6,-171 54 6,-62 24-3,0 1-1,1 0 0,0 1 1,5 0-3,-17 3 9,0 0 0,0 0-1,-1 0 1,0-1 0,1 0 0,-1 0 0,-1 0 0,1-1 0,0 0-1,3-5-8,20-15-69,35-20 51,-59 42 18,-1 1-1,1-1 1,-1 0-1,0-1 1,0 1-1,0-1 1,0 0-1,-1 0 1,1 0-1,-1 0 1,0-1-1,0 0 1,34-43 2,24-16 33,-58 62-14,0-1-1,0 1 1,0 0 0,0 0 0,1 1-1,-1-1 1,0 1 0,3-1-21,11-6 34,-7 2-23,1-1 1,0 2-1,0-1 1,1 2-1,-1-1 1,1 2-1,0-1 1,0 2-1,0 0 0,5 0-11,-14 2 12,-3 0-28,10-4 23,0 0-1,0 1 0,1 1 0,-1 0 1,1 0-1,10 0-6,23-4 304,-38 4-299,3 1-9,0-2 1,-1 1 0,1-1-1,0-1 1,-1 0 0,0 0-1,4-3 4,26-12-27,2 2 67,-30 14 50,49-28-276,-56 30 268,-3 1-4,0 0-92,0 0-18,28 7 12,-26-7 23,-1 1 1,0-1 0,0 1 0,0 0 0,0-1 0,0 1 0,0 0 0,0 0 0,0 0-1,0 0 1,0-1 0,0 1 0,-1 1 0,1-1 0,0 0 0,-1 0 0,1 0 0,-1 0-1,1 0 1,-1 1 0,1-1 0,-1 1-4,1 17 6,-2 0 0,0 0 0,-1 0 0,-1 0 0,-1 0 0,0-1 0,-6 12-6,-1 14 3,8-31-6,2 0 0,-1-1 0,2 1 0,0 7 3,0-7-1,0-1 0,-1 1-1,0-1 1,-1 0 0,-1 1 1,0-3 35,1 1 0,0 0 0,1-1 0,0 1-1,1 8-34,0-16 728,1-6-303,3-17-212,3-32-393,4-33-212,-5 41 277,-1-1 0,-2-31 115,-3 73 1,0 0 0,0-1-1,0 1 1,0-1 0,-1 1 0,0 0-1,1-1 1,-1 1 0,-1 0-1,1-1 0,-2-3 5,2 4 15,1 3-14,0 0-74,0 0 29,0 0 172,0 0-23,-2 0-143,0-1 1,0 0 0,0 1 0,0-1-1,0 0 1,0 0 0,0-1-1,0 1 1,0 0 0,-1-2 32,0 1 7,0 0 1,0 0-1,0 0 0,0 0 1,0 1-1,0-1 0,-1 1 1,-1-1-8,-6 2-2,0 0 0,-1 0 0,1 1 0,-1 1 0,1 0 0,0 0 0,0 1 0,0 1 0,0 0 0,1 0 0,-1 1 2,-54 17-25,15-8 85,0 2 0,2 3 0,0 2 0,-13 8-60,-118 74-173,162-92 212,0 1 0,1 1-1,-15 15-38,20-18-30,0 0 0,-1 0-1,0-1 1,0 0-1,-1-1 1,0-1 0,0 0-1,-6 2 31,-9 1-195,16-5 212,0 0 0,0-1 1,-1 0-1,0-1 0,0 0 0,-11 0-17,17-2-2,1 0-1,0 0 1,0 1-1,0 0 1,0 0 0,0 0-1,0 1 1,0 0-1,-2 2 3,-17 7 6,0-3-5,0 0 0,0-2 0,-1-1-1,-94 29-46,103-30 42,-1 0 0,1 2-1,1 0 1,-1 1-1,1 1 1,0 0-1,0 2 5,-24 13 7,20-11 209,17-11-81,3-2-146,0 0-38,0 0 26,0 0 7,0 0 0,3-1 3,24-11-257,1 2-1,18-4 271,15-6-30,218-84 133,-229 85-40,-28 11-51,-1 0-1,0-1 1,0-1-1,-1-2 1,0 1-1,9-9-11,58-57-79,-34 30-48,18-11 127,-53 45 2,1 0-1,1 1 0,0 1 0,0 1 0,1 1 0,1 0-1,174-50 128,-187 58-222,-8 6 6,-11 10-51,-19 16 150,-2-2 0,-6 3-11,-18 16 26,-188 163 103,212-186 14,-2-1-1,0-1 1,-1-2-1,-15 5-142,30-15-98,-47 23-166,-41 13 264,52-24 256,1 3 0,-41 25-256,51-23 18,2 1 0,1 2 0,1 2 0,2 1 0,2 2 0,-15 21-18,14-12 1,-48 55-19,65-79 1,-3 5-14,-2-2 1,-1 0 0,0-2-1,-25 16 31,48-37-82,3-1 50,0 0 28,3 1 9,0 0-1,0 0 1,0-1 0,0 0 0,0 1 0,1-1 0,-1 0-1,2-1-4,19-3-43,-1-1 0,1-1 0,-1-2-1,0 0 1,-1-1 0,0-1 0,7-5 43,38-25 438,39-31-438,-12 7-77,53-23-37,25-4 114,85-49-5,-238 129-1,-6 2-2,0 1-1,1 0 1,1 1 0,-1 0-1,1 1 1,0 1 0,0 0-1,7 0 9,-19 5-33,-3 0 45,0 0 10,0 0-28,-3 1-2,-13 6-46,0 1-1,1 1 1,0 0 0,1 1 0,0 1 0,-9 9 54,-34 24 171,-227 164 7,2 6-500,265-201 327,0 1-1,-12 15-4,22-22 1,4-4 16,3-3 46,28-12 57,-8 2-55,6 0-35,0-2 0,-2-1-1,1-1 1,-2-1 0,21-17-30,16-9-9,10-4 5,279-193 3,-303 203-85,2 2 0,2 2 0,29-13 86,-65 37-6,-7 3-18,0 0 0,0 1-1,0 0 1,0 0 0,0 1 0,0 0 0,1 1 0,-1-1-1,4 1 25,-18 2 31,0 1 0,0 0-1,1 1 1,-1-1-1,1 1 1,0 0 0,0 1-1,-5 3-30,-6 3 49,-36 18 232,20-9-217,-1-2 0,-12 3-64,42-19 40,0 1-6,-11 10 1,79-52-41,3 4 0,65-26 6,56-11-209,-92 30 269,-45 45-761,-73 35 639,-11 25 62,-2 5-30,29-56 31,1 0 0,1 1 0,0-1 0,1 1 0,0 0-1,1-2 5,-1 0 1,0 0 0,-1-1-1,0 0 1,-4 8-6,8-16 10,-1 1 1,1-1-1,-1 0 0,1 1 0,-1-1 1,1 1-1,0-1 0,0 1 0,0-1 0,0 1 1,0-1-1,0 1 0,0-1 0,0 0 1,1 1-1,-1-1 0,1 1 0,-1-1 1,1 1-1,-1-1 0,1 0 0,0 1 1,-1-1-1,1 0 0,1 1-10,-1 0 42,1 0 0,-1 0 0,0 1 0,0-1 0,0 0 0,-1 1 0,1-1 0,-1 0 0,1 1 0,-1 0-42,32-11 773,-26 6-779,0-1 0,-1 0-1,1 0 1,0-1-1,-1 0 1,0 0-1,1 0 1,-2 0 0,1-1-1,0 0 1,-1 0-1,0 0 1,0 0 0,-1-1-1,1 1 1,-1-1-1,-1 0 1,1 0-1,-1 0 1,0-1 0,0 1-1,0-3 7,1 0-279,0 10 119,4 23 84,2 42 83,2 35-170,-2-18 99,-3 11 64,-3-53 5,3-1-1,1 0 1,1 0-1,10 23-4,-15-51 17,4 9 158,-7-21-150,0 0-1,0 0 1,0 0 0,0 0-1,0 0 1,0 0 0,0 0-1,0 0 1,0 0 0,0 0-1,0 0 1,0 0 0,0 0-1,0 0 1,0 0-1,0 0 1,1 0 0,-1 0-1,0 0 1,0 0 0,0 0-1,0 0 1,0 0 0,0 0-1,0 1-24,-5-36 1247,0 6-1502,-28-156 331,10 57-50,4-6-26,5 43-417,8 56 357,1 0 0,1-30 60,12 15-99,-1 4 117,-7 45 8,0 1 2,0 0-32,0 0-66,0 0-36,0 0-94,-2 1 179,-1 0 0,1 0 0,-1 1-1,1-1 1,-1 1 0,1 0 0,0 0-1,0 0 1,0 0 0,-1 0 21,1 0-18,-4 4-4,1 1 0,-1-1 0,1 1 0,1 0 0,-1 0 0,1 1 0,1-1-1,-1 1 1,1 0 0,1 0 0,-1 0 0,1 0 0,1 1 0,-1-1 0,1 0 0,1 1 0,0 4 22,-1-12 13,1 1-1,0 0 0,0-1 1,0 1-1,0-1 1,0 1-1,0-1 1,1 1-1,-1-1 1,0 1-1,1-1 0,-1 1 1,1-1-1,-1 1 1,1-1-1,0 0 1,0 1-1,0-1 1,0 0-1,0 1 0,0-1 1,0 0-1,0 0 1,0 0-1,0 0 1,0 0-1,1 0 1,-1-1-1,0 1 0,1 0 1,-1-1-1,1 1 1,-1-1-1,1 1 1,-1-1-1,1 1 1,-1-1-1,2 0-12,0 0 12,-1-1 0,1 1 0,-1 0 1,1-1-1,-1 0 0,1 0 0,-1 0 0,0 0 0,0 0 0,1 0 0,-1 0 1,0-1-1,0 1 0,0-1 0,0 0 0,-1 1 0,1-1 0,0 0 1,-1 0-1,1 0 0,-1 0 0,0 0 0,1-1-12,1-5 19,1 0 1,-2-1-1,1 1 0,-1-1 0,0 0 1,-1 1-1,0-1 0,0 0 0,-1 0 1,0 0-1,-1 0 0,0 0 0,0 1 1,-1-1-1,0 0 0,-1 1 0,0-1 1,0 1-1,0 0 0,-1 0 0,-1 0 0,1 1 1,-3-4-20,-10-12-75,-2 1 1,0 0 0,-1 2-1,-1 0 1,0 1 0,-2 2-1,0 0 1,-18-9 74,37 24-16,0 0 0,0 0 0,0 1 0,-1 0 0,1 0-1,0 0 1,-1 1 0,1-1 0,-1 1 0,1 0 0,0 0 0,-1 0 0,1 1 0,-1 0 0,1 0-1,0 0 1,0 0 0,-3 2 16,-8 2-38,0 1 1,1 1-1,0 1 0,-7 4 38,-46 34-185,0 3 185,6-3-10,-14 5 10,-40 22 228,109-69-277,9-3 26,18-6 31,31-14 47,14-10 92,-15 8-96,0-2-1,-2-2 1,-1-2-1,27-22-50,-57 35-2,23-17-4,-2-1 1,21-23 5,8-13-5,-27 29-6,-2-1 0,-1-2 0,-2-3 11,-16 9-70,-18 33 32,-2 3 56,-16-6-72,1 0 1,-1 1-1,0 1 1,0 1-1,0 0 1,-1 1-1,1 0 1,-1 2-1,1 0 1,-17 2 53,-9 3 10,0 1 0,0 2-1,-30 11-9,39-8 0,1 2 0,1 1 0,0 2 0,1 1 0,1 1 0,1 2 0,0 0 0,-17 18 0,-49 36-4,-4-4-1,-51 24 5,121-79-3,0-1-1,-30 10 4,5-3 0,102-25-56,83-40 370,-62 18-100,-45 16-222,0-1-1,0 0 0,-2-2 1,14-10 8,86-66-95,-80 56 108,10-7 66,0-1 13,1 3 0,44-23-92,-20 21-185,-30 17 29,-1-2 0,40-30 156,-74 44 2,-12 7-33,-26 10-42,6 0 75,-42 12-7,1 3 0,0 2 1,2 4-1,0 1 0,3 3 1,0 3-1,2 2 0,-23 22 5,-5 6-7,-48 27 7,85-63-3,-1-3 0,-1-1 0,-50 17 3,28-15-341,-21 14 341,133-46 13,-32 4-8,59-14-32,11-5 27,-58 14 35,0-2-1,-1 0 1,-1-2 0,0-1-1,8-5-34,12-10 77,240-161 33,-215 142-162,2 4-1,2 3 1,1 2 0,2 4-1,51-14 53,-114 44 11,-1 0 0,1 1 0,-1 0 0,1 1 0,-1 0 0,10 0-11,-18 1 52,-3 4-44,-5 8 28,0-1 1,-1-1 0,0 1-1,-1-1 1,0-1-1,-1 1 1,0-1 0,-2 1-37,-82 67 308,83-70-281,-6 5 40,-53 46-1489,28-10-2904,21-20-3854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1:39.297"/>
    </inkml:context>
    <inkml:brush xml:id="br0">
      <inkml:brushProperty name="width" value="0.35" units="cm"/>
      <inkml:brushProperty name="height" value="0.35" units="cm"/>
      <inkml:brushProperty name="color" value="#DDDDDD"/>
    </inkml:brush>
  </inkml:definitions>
  <inkml:trace contextRef="#ctx0" brushRef="#br0">649 6079 1176,'0'-27'-31,"0"19"403,3 27-103,-2-12-268,5 31 749,-6-36-823,14 15 2242,-12-16-1722,3 1-501,-1 0 0,1 0 1,0 1-1,-1-1 0,0 1 0,1 1 54,-2-2 308,31 7 1692,-9-2-1665,-2-8-194,1 0-1,-1-1 1,0-1 0,1-1-1,-2-1 1,1-1 0,0-2 0,-1 0-141,53-14-282,11-1 530,-1-4 0,63-30-248,-143 55-4,0-1 0,-1 1 0,1-1 0,-1 0 0,1 0 0,-1-1 0,0 1 0,0-1 0,-1 0 0,4-4 4,12-13 197,66-67 225,-25 24 259,2 3 0,22-13-681,-61 54-92,-7 5 247,1 1 1,1 1-1,0 1 1,1 0-1,9-3-155,45-20 838,-27 16-762,22-10-64,-15 5-106,16-3 94,39-15-176,-85 32 359,-6 1 54,0 0 0,-1-1 0,6-5-237,4-2 164,85-59-180,-70 54-289,-34 19 315,-1 0 0,0 0 0,0 0 0,0-1 1,0 0-1,0 0 0,-1-1 0,0 1 0,2-3-10,58-65 38,30-24-30,-77 80 6,0 2 0,1 0 1,1 1-1,0 1 1,1 0-1,0 2 1,16-6-15,-9 4 3,-10 2-9,0-1 1,-1 0 0,11-11 5,32-19-14,-38 28 9,-1-1 0,-1-1 0,-1 0 0,1-3 5,37-23-36,-8 16 157,1 2 0,1 2 0,1 2 0,31-6-121,24-6-12,88-22 91,-188 51-76,-1-1 1,0 0 0,-1 0-1,1 0 1,4-3-4,15-8 27,-20 10 0,9-9-20,30-32-13,-30 29 4,67-71-229,-49 58 240,-7 8 15,-5 0-8,0 2 0,2 0 0,1 1 0,0 1 0,1 2-1,0 0 1,2 1 0,0 2 0,10-4-16,26-9 160,14-10-160,13-14-19,9-10 19,-82 48-6,1 1 0,1 1-1,0 0 1,19-5 6,32-16-61,27-15 215,3 4 0,91-25-154,-151 55-102,0-3 1,-2-1 0,6-4 101,-37 15 17,1 0 1,0 0 0,-1-1 0,0 0 0,0 0 0,-1-1 0,1 0 0,-1 1 0,-1-2 0,4-5-18,26-28 218,-19 25-93,17-16-191,-2-2-1,10-15 67,-13 13 72,2 2 0,1 0 0,8-4-72,-21 24 18,1 0 1,1 1-1,0 0 0,0 2 1,2 0-19,15-9 81,-2 1-24,1 2 0,6-1-57,28-13 110,-56 23-108,1 1 0,-1 0-1,1 0 1,8-1-2,5 0-101,31-11-2,-4 0 110,2-5 505,22-13-512,54-20-672,-34 8 926,26-14-292,-122 61 51,1 0 0,-1 0 0,0-1 0,-1 1 0,1 0 0,0-1 0,0 1 1,0-1-1,-1 0 0,1 1 0,0-2-13,4-4 22,4-2-17,-1 0 0,0-1 0,-1 0 0,5-6-5,4-6-26,1 2-4,-10 9 5,0 1-1,1 1 1,1-1-1,-1 1 0,2 1 1,0-1 25,-10 8 8,2 0 4,8-11-6,-1 0 0,0 0 0,-1-1 0,0 0 0,-1-1 0,-1 1 1,0-3-7,-6 14 240,3-17 77,-7 6-293,2 10 84,0 0 4,-15-79-400,14 77 293,0 0-6,0-1 0,0-1-1,0 1 1,1 0 0,-1 0-1,2-1 1,-1-5 1,1 8-12,-1 0 1,1 1-1,0-1 1,-1 1-1,0-1 1,0 1-1,0-1 1,-1-1 11,0 0-40,2 4 31,-1-1 0,1 1 1,-1-1-1,1 1 0,-1-1 1,0 1-1,1-1 1,-1 1-1,0 0 0,0-1 1,0 1-1,0 0 0,0 0 1,-1 0-1,1 0 0,0 0 1,0 0-1,-1 0 1,1 0-1,0 0 0,-1 0 1,1 1-1,-1-1 0,1 1 1,-1-1-1,1 1 0,-1 0 1,0-1-1,0 1 9,-23 2-42,0 1-1,0 1 1,0 1 0,0 1-1,-22 9 43,35-11 88,0 0 0,0 1 0,1 0 0,0 1-1,0 1 1,0 0 0,-1 2-88,-13 7-8,-34 25 48,-43 39-40,38-22 7,-75 53-14,98-81-22,-1-1 1,-43 20 28,-3 2 90,26-14-11,-2-3 0,-29 10-79,-58 31 14,-19 11 116,91-51-100,1 4 0,3 4 1,1 3-1,2 2 1,3 4-1,-13 16-30,22-15 25,-4-2 0,-1-3 0,-2-3 0,-2-3 1,-37 15-26,-31 5 77,-325 172 200,395-198-192,-2 1-51,2 3 1,-60 45-35,65-35 20,-40 31-422,-104 63 402,128-98-70,-2-4 0,-61 22 70,121-56 64,47-17 2,10-2-51,-2-2 1,1-2-1,-2-1 1,0-2 0,26-18-16,40-33-11,14-18 11,24-17 5,-42 35-6,205-138 2,-239 169-3,2 4 0,0 2 1,3 3-1,5 1 2,128-48-2,-158 57 4,-1-2 1,-1-2-1,27-20-2,-9-3 23,-2-2-1,20-24-22,-27 24-6,2 1 0,3 4 0,9-5 6,13 2-159,2 3 1,31-11 158,-39 20-143,7-2-31,0 3 0,37-9 174,-93 36-24,-96 33-276,63-23 199,0 0 1,0 0 0,0 2-1,1-1 1,-3 3 100,-21 10-78,-67 30 46,50-19 160,-288 199 25,262-176-178,-354 217 8,336-209 58,-436 290 12,426-282-58,-389 223-28,408-241-126,-306 169-17,239-132 188,143-81-24,23-15 4,38-25-16,-16 16-89,222-107-25,-190 89 133,326-208-19,-303 191-88,400-215 16,-385 209 264,159-95 4,55-36-136,-14 16-31,-24 24-3,-63 40-2,-79 43 24,-95 47 97,85-39 23,-120 55-177,-17 8-1,-3 0 29,-42 19-20,-179 85-2,174-77 14,-264 182-74,306-201-90,-1 0 1,-19 8 176,-152 79-354,-43 15 284,25-10 70,30-11 0,-18 22-17,111-64-436,64-40 476,24-14 182,34-23 23,59-29-181,55-11-42,46-18-3,-13-12-23,27-27 21,-204 118-5,70-41-120,317-183-16,-317 188 161,293-128 50,-307 142 164,70-27-1,-6 6-186,-81 28-49,4 0-4,-101 34-1,-54 21 6,-134 68 3,216-92 0,-35 19 19,-102 63 4,-46 33-19,-156 98-14,299-188-31,-237 103-22,249-117-39,-1 0 35,-13 5 60,-40 25 5,103-52-1,-4 4 9,19-7-49,153-54-10,-121 36-2,232-134-57,-214 116-115,300-187 10,-289 182 469,286-143 70,-294 156-223,269-114 50,-189 86-129,-135 55-28,-14 5 3,-13 5 0,-21 3-46,-164 53 9,150-41 47,-223 124 2,214-108-2,-266 179 23,263-174 84,-240 152 14,118-77-635,257-158 511,-39 20 3,238-162 51,-209 141 196,96-61-1,39-19-201,-82 61-58,2 5 0,38-9 6,-113 47-12,248-99-20,-169 68 32,-113 45 8,-16 9 4,1 1-3,-2 1-18,-25 7 228,-172 56-11,155-51-247,-210 106-10,205-95 9,-217 142-10,221-140 44,-199 129-129,148-94 23,147-92 125,-25 13-9,0 0-1,-1-1 1,10-10-4,178-135 16,-156 123-8,248-134 1,-236 136-34,247-129-75,-251 128-272,213-142-76,-225 144 416,-27 18 69,170-122 445,-112 79 111,-73 54-386,-9 3-177,0 0 0,0 0 0,0 1 0,0-1 0,0 1 0,0 0 0,1 0 1,-2 1-31,-5 1 8,-10 6-1,-94 74 30,-110 86 340,182-141-142,-62 31 4,-16-2-191,-70 20 178,176-71-219,14-7-6,0 1 0,0 0 0,0 0 1,0 0-1,0 0 0,0 0 1,0 0-1,0 0 0,0 0 0,0 0 1,0 0-1,0 0 0,0 0 0,0 0 1,0 0-1,0 0 0,-1 0 1,1 0-1,0 0 0,0 0 0,0 0 1,0 0-1,0 0 0,0 0-1,27-14-279,86-38 0,-91 42 247,0 0 1,-1-2-1,-1 0 1,0-2-1,5-4 32,59-42-10,136-90 10,-176 120 7,191-109-6,-222 132-8,27-16-162,0 2 0,12-3 169,-58 38-238,-11 0 244,0 0-1,-1-1 1,-1-1-1,0 0-5,-56 39 17,46-25 29,-25 29-46,28-28 27,-1-1 0,-15 11-27,-4-1 167,-3-2 0,0-2 0,-2-2-1,-1-3 1,-2-2 0,-9 2-167,10-8 23,-132 50 179,2 7 0,-12 17-202,175-82 2,-17 9 13,-1-2 0,-1-1-15,36-16 15,6-4 33,25-22-37,1 2 1,1 1 0,1 1-1,1 2 1,0 1 0,1 2-1,1 1 1,1 1 0,20-4-12,59-15 17,-109 32-7,-25 8-14,-79 30 0,2 6 0,2 3 0,-28 22 4,-267 181-90,296-186 58,-3-5 0,-32 12 32,-113 39-11,99-47 11,4 6 1,-5 10-1,-13 25 0,-13 19 0,-131 87 0,-488 228 176,743-414-155,40-21-2,9-5 0,91-47-46,144-65-15,-178 84 36,291-173 42,-281 160 184,240-164 39,-257 172-279,-11 8 12,43-29 32,20-6-24,-73 46 34,-31 17-33,7-2 4,-18 15-13,-136 120-68,99-98-263,-265 161-75,238-154 389,-346 172-28,395-201-17,1 0 0,-13 10 70,-377 254-200,333-224 41,-323 174-44,334-189 117,13-6 40,-182 107 12,238-138 34,-36 22 32,-26 24-32,58-43 17,11-5 6,20-5-6,0-1 1,0-2 0,15-7-18,-19 7 15,23-13 86,238-152 100,-215 130 174,326-211 113,-315 203-320,284-178 12,-297 188-313,-3 3 62,196-128 79,-243 156 21,-6 5-20,-2 0-1,1-1 0,0 1 1,-1-2-1,0 1 0,-1-1 1,5-5-9,-10 9-31,-8 7-11,-35 18-48,-26 20 90,47-28-13,-25 11-59,-272 116-29,301-133 67,0 1 1,0 0 0,-8 6 33,-156 97-100,-49 37 81,-175 90 23,365-216-7,-38 22-23,3-2-9,-238 141-353,79-37 1,203-125 382,-4 11 4,28-19-2,7-9 10,9-7 30,130-78 83,-94 53 248,281-160 51,-251 140-559,338-236-23,-331 226 190,307-192 53,-322 207 161,72-49 4,-7 3-195,-63 48-51,-41 25 26,-82 46-5,-63 35-16,-236 134-47,272-151-170,-368 230-58,353-219 199,-391 227-20,394-229 40,-311 229-39,338-237-74,18-14 75,-24 16-6,3 4-1,-38 40 97,155-134-11,-9 9 9,71-60 5,-58 49 18,276-179 11,-254 169-25,335-227 54,-327 222 206,305-211 25,-319 222-432,208-105-67,-241 131 14,9-10-1,-37 21 160,-16 9 30,-40 25-5,2 1 1,-1 4 8,17-11-45,-22 13-260,-279 196-99,257-180 191,-305 179-54,301-180 214,-309 216-13,317-214 61,-253 206-20,187-142 59,126-103 329,10-7-238,9-4-26,46-31-40,169-121-57,-186 125 5,22-15 40,253-174 70,-244 168 190,302-222 53,-299 215-400,244-210 34,-264 220 220,125-110 38,-173 151-256,0 1 0,0-1 0,0 0 0,0 0 0,-1-1 0,0 1 0,0-1 0,0 1 0,0-2 4,-3 6-1,0-1 0,0 1 0,1-1 0,-1 1 0,0-1 0,0 1 0,0-1 0,0 0 0,0 1 0,0-1-1,0 1 1,0-1 0,0 1 0,-1-1 0,1 1 0,0-1 0,0 1 0,0-1 0,-1 1 0,1 0 0,0-1-1,0 1 1,-1-1 0,1 1 0,0-1 0,-1 1 0,1 0 0,0-1 0,-1 1 0,1 0 0,-1-1 0,1 1-1,-1 0 1,1 0 0,-1-1 0,1 1 0,-1 0 0,1 0 0,-1 0 0,1 0 1,-1 0-8,0-1 0,0 1 0,1 0 1,-1 0-1,0 0 0,0 0 0,0 1 0,1-1 0,-1 0 1,0 0-1,0 0 0,1 1 0,-1-1 0,0 0 1,1 1-1,-1-1 0,0 0 0,1 1 0,-1-1 0,0 1 1,1-1-1,-1 1 8,-175 106-248,128-74 15,-254 181-91,234-169 104,-292 163-55,288-167 222,-274 169 27,286-170 220,-168 150 30,137-111-304,73-62 61,-3 1 74,43-48 18,30-31-16,-48 57-18,0-1 0,0 1 0,0 1 0,0-1 0,1 0 0,4-2-39,262-176 281,-206 138-273,277-213 49,-269 202 157,300-225 43,-305 230-249,257-181 23,-196 137 22,-125 90 178,-8 4-152,-15 8-16,-41 21-91,22-6-298,-257 172-52,223-148 452,-318 200-28,309-196-252,-313 203-44,319-202 245,-266 216-48,286-222-206,-47 42 4,19-12 205,64-52 50,19-24 0,0 1 0,-1-1 0,1 0 0,0 1 0,0-1 0,0 0 0,0 1 0,-1-1 0,1 1 0,0-1 0,0 0 0,0 1 0,0-1-1,0 0 1,0 1 0,0-1 0,0 1 0,0-1 0,0 0 0,0 1 0,0-1 0,0 1 0,1-1 0,-1 0 0,0 1 0,0-1 0,0 0 0,1 1 0,0 0 1,0-1 1,1 0-1,-1 1 0,1-1 1,-1 0-1,1 1 0,-1-1 1,1 0-1,-1 0 1,1 0-1,-1 0 0,1-1 1,-1 1-1,2-1-1,-2 1 2,1 0 5,-1-1 0,1 1 0,0-1 0,-1 1 0,1-1 0,0 0 1,-1 0-1,1 1 0,-1-1 0,1 0 0,-1-1 0,0 1 0,1 0 1,0-1-8,204-175 194,-195 167-69,1 0-1,0 1 1,11-7-125,148-99 373,-146 99-354,395-274 110,80-87-46,22 32-115,-449 305-60,1 4 0,50-16 92,-90 38-16,-10 2-53,0-1 0,22-14 69,-23 12-2,-2 5 2,-44 16 0,-6 0 27,-1 1 1,1 1 0,0 1 0,1 2 0,-17 9-28,2-2 37,-119 51 112,-79 50-149,161-74 2,3 3 0,1 4 1,-57 51-3,120-92-1,-53 47-5,-2-4 1,-2-2-1,-21 7 6,-239 109-29,213-114-123,3 6-1,2 4 1,-14 16 152,75-43-94,2-4 0,2 2-1,1 2 1,2 3 0,-5 8 94,35-29 9,12-16-5,0 0 0,0 0 0,0-1 0,0 1 0,0 0 0,-1-1 0,1 1 0,-1-1-1,0 0 1,0 0 0,0 0 0,0 0 0,0-1 0,-2 2-4,5-3 0,1-1 0,-1 1 0,0 0 0,0 0 1,0 0-1,0 0 0,0 0 0,0 0 0,0 0 0,0-1 0,0 1 0,1 0 1,-1 0-1,0 0 0,0 0 0,0 0 0,0 0 0,0-1 0,0 1 1,0 0-1,0 0 0,0 0 0,0 0 0,0 0 0,0-1 0,0 1 1,0 0-1,0 0 0,0 0 0,0 0 0,0 0 0,0-1 0,-1 1 0,1 0 1,0 0-1,0 0 0,0 0 0,0 0 0,0 0 0,0-1 0,0 1 1,0 0-1,0 0 0,-1 0 0,1 0 0,0 0 0,0 0 0,0 0 0,0 0 1,0 0-1,0 0 0,-1 0 0,1 0 0,0 0 0,0 0 0,0 0 1,0 0-1,0 0 0,-1 0 0,1 0 0,0 0 0,0 0 0,0 0 0,0 0 1,0 0-1,-1 0 0,1 0 0,0 0 0,0 0 0,0 0 0,4-6-1,1 1 0,0-1 0,0 1 0,1 0 1,-1 0-1,1 1 0,3-2 1,11-10 0,48-40 6,23-20 104,2 4 0,58-31-110,16-4 20,-4-8 0,-1-10-20,-83 60 7,33-26-27,5 4 0,65-35 20,-47 45-16,105-64-20,-170 96 3,-1-4 1,16-18 32,428-343-83,-480 388 88,-148 80 691,80-34-699,0 2 0,-9 11 3,-18 13-2,-19 10 7,-2-2-1,-3-5 1,-80 37-5,79-49 1,-212 106 16,226-106-106,0 3 1,-62 52 88,-47 47-75,-21-8-145,-15-4 220,195-117-10,-57 33-209,-304 178-29,356-207 257,-72 40 94,244-135 1,-92 45-96,109-78 4,30-27 4,-110 79 52,126-87 4,53-38-57,220-175 2,-404 300 71,-27 21-33,215-176 194,-246 198-186,-6 5-41,0 0 1,-1-1-1,0 0 0,-1-1 1,1-1-23,-69 62-240,-31 29 214,81-71 25,-1 0 0,1-1-1,-1 0 1,-7 4 1,-320 181-23,255-144-82,-378 244-19,362-230 112,-384 225 1,394-235 5,-327 178 6,250-137 32,152-86 89,25-9 4,2-1-99,-5 2 34,-1 0 0,0-1 0,0-1 0,0 1 0,0-2 0,5-2-60,250-117 364,-247 116-357,0-1 0,-1-1 0,4-3-7,181-119 25,25-24-37,-132 92-74,395-254-21,-396 254 95,312-252 9,-342 265 38,134-113 13,-178 146-41,-19 18-7,13-22 6,-13 22-6,0-1 0,0 1 0,0 0 0,0 0 0,0 0 0,0 0 0,0-1 0,0 1 0,0 0 0,0 0 0,0 0 0,0-1 0,0 1 0,0 0 0,0 0 0,0 0 0,0 0 0,0 0 0,0-1 0,0 1 0,-1 0 0,1 0 0,0 0 0,0 0 0,0 0 0,0-1 0,0 1 0,0 0 0,-1 0 0,1 0 0,0 0 1,0 0-1,0 0 0,0 0 0,-1 0 0,1 0 0,0 0 0,0 0 0,0 0 0,0 0 0,-1 0 0,1 0 0,0 0 0,0 0 0,0 0 0,0 0 0,-1 0 0,1 0 0,0 0 0,0 0 0,0 0 0,0 0 0,-1 0 0,1 0 0,0 0 0,0 0 0,0 0 0,0 1 0,0-1 0,-1 0 0,1 0 0,-33 19-6,-221 152 25,185-128 82,-329 171 30,372-201-121,1 1 1,-11 10-11,-404 280-15,352-244-211,-337 205-61,354-221 214,0-3 27,-187 119 62,245-148-27,28-16 5,48-24-1,58-30 9,-111 53 3,0-1 0,0 0 0,0 0 0,7-6-5,141-105 20,60-54-15,193-120-2,-375 267-6,48-38-30,335-273 5,-346 276 89,197-157 22,-236 185-62,10-21 4,-37 31-20,-7 21-5,0-1 0,0 1 0,0-1 0,0 1 0,0-1 0,0 1 0,0 0 0,-1-1 1,1 1-1,0-1 0,0 1 0,-1-1 0,1 1 0,0 0 0,0-1 0,-1 1 0,1 0 0,0-1 0,-1 1 0,1 0 0,-1 0 0,1-1 0,0 1 0,-1 0 0,1 0 1,-1 0-1,1-1 0,-1 1 0,1 0 0,-1 0 0,1 0 0,-7 0 0,-1 0 1,1 0 0,-1 1-1,1 0 1,0 0-1,0 1 1,0-1 0,0 2-1,-3 0 0,-101 37 22,100-36 3,0 1 0,1 0 0,-1 1 0,-1 1-25,-150 90 100,-24 24-87,108-72-46,-327 185-9,321-184 36,-342 225-76,350-222-284,-260 216-113,300-237 462,-15 13 49,-5 1-32,98-81 35,-22 17 123,0 1 1,16-10-159,263-192 308,-223 166-288,357-244-14,-341 232-92,369-282-1,-376 284 175,337-226 199,-251 165-107,-161 115-172,-10 4 5,0 4-12,0 1 0,-1-1 0,1 0 0,-1 0 0,1 0-1,-1 0 1,1 1 0,-1-1 0,1 0 0,-1 1 0,0-1 0,0 0 0,1 1 0,-1-1 0,0 1 0,0-1 0,1 1 0,-1-1 0,0 1 0,0 0 0,0-1-1,0 1 1,0 0 0,0 0 0,0 0 0,0 0 0,0 0-1,-11-1 7,1 2 0,0 0-1,0 0 1,-2 1-7,-24 7 108,-235 85 13,255-88-143,0 1 1,1 1-1,-4 3 22,-178 98-61,-19 24 35,126-79-40,-380 204-84,383-208-195,-290 170 10,319-184 709,15-7-180,-123 74-43,146-95-233,20-7 71,4-4 18,28-11 95,237-104 55,-253 112-108,0-1-1,-1-1 0,0 0 1,1-2-49,190-123 193,25-27-156,-132 93-42,435-273 8,-482 308 16,8-10-19,479-366 40,-500 378 42,21-11-82,148-97 85,-24 23 6,-128 81 277,-33 19-240,4-2-20,-2-1 0,0-1 0,8-9-108,-28 23 11,-9 3 6,-6 1-14,1 1 1,-1-1-1,0 2 1,0-1-1,1 2 1,-1-1-1,0 1 1,1 1-1,-4 1-3,-7 2-7,14-5-5,0 1-1,1 0 1,-1 1 0,0-1 0,1 1-1,-3 2 13,-151 74-73,-33 25-3,108-57-229,-381 222-79,372-212 270,-347 226-27,365-229 116,-78 68 4,26-5-26,92-81-166,27-27 162,2-2 32,0-1 1,1 1 0,1 0 0,-1 1 0,1 0 0,0-1-1,1 1 1,-1 1 0,2-1 0,-1 1 0,1 1 18,3-4 11,9-11 6,58-36 45,26-23-62,-82 56 15,0 0 50,0 1-1,1 0 1,10-5-65,157-78 193,86-37-155,263-152-36,-462 243 1,52-25 18,496-227 36,-500 239 76,133-49 1,4 5-106,-9 7-11,-229 81 38,-31 14 3,-53 25-35,25-8 32,-108 75 3,-41 29-68,105-73-104,-434 249-28,488-285 126,0 2 0,-3 4 16,-510 384-35,449-337 28,-117 73 1,20-24-49,136-85-211,-106 67-44,158-99 333,14-4 8,1 0-24,0-1 1,0 0-1,0-1 1,0 1 0,0-1-1,0 0 1,3-1-8,89-11 13,-92 11-11,0 0-1,-1 0 1,1-1-1,-1 1 1,0-1-1,0-1 1,0 1-1,0-1 1,3-1-2,168-90 13,36-28-4,-113 67 25,186-89-1,-200 102-30,201-103 1,-61 15-5,41-41 1,80-49 1,-168 118 1,-104 64 13,348-156 9,-137 84-15,-266 104 47,0-1 0,0-1 0,-1-1 0,0 0 0,0-2-56,-68 19 364,20 2-449,-98 42 3,57-21 77,1 3-1,2 4 0,1 2 1,-40 33 5,41-23-1,-49 37 0,-80 44 1,43-44-64,82-49-254,-135 75 3,-14 9 353,-69 57-38,-251 188 108,447-303-237,-51 32-142,127-88 239,82-19 174,-39 3-129,0-1 1,-1-1-1,0-1 0,8-6-13,98-60 36,-122 70-34,195-131 77,-101 65-32,3 4 0,18-3-47,231-96 41,-132 66 9,16-21-50,201-153 59,-307 188-46,-61 41-2,2 3 1,2 4 0,1 3-1,77-24-11,-91 43 0,-48 15 0,1-2 0,-1 0 0,0 0 0,-1-2 0,1 0 0,1-2 0,-2-2 135,-15 11-132,0 0-1,0 0 0,0 0 1,0 0-1,0 0 1,0 0-1,0 0 1,-1 0-1,1 0 0,0 0 1,0 0-1,0 0 1,0 1-1,0-1 0,0 0 1,0 0-1,0 0 1,0 0-1,-1 0 1,1 0-1,0-1 0,0 1 1,0 0-1,0 0 1,0 0-1,0 0 0,0 0 1,0 0-1,0 0 1,0 0-1,-1 0 1,1 0-1,0 0 0,0 0 1,0 0-1,0 0 1,0 0-1,0 0 1,0 0-1,0-1 0,0 1 1,0 0-1,0 0 1,0 0-1,0 0 0,0 0 1,0 0-1,0 0 1,0 0-1,0 0 1,0 0-1,0-1 0,0 1 1,0 0-1,0 0 1,0 0-1,0 0 0,0 0 1,0 0-1,0 0 1,0 0-1,0 0 1,0-1-1,0 1 0,0 0 1,0 0-1,0 0 1,0 0-3,-44 16 227,2 4-202,1 2 1,1 2-1,1 2 0,1 1 1,-1 4-26,-139 107-100,-5-7 1,-7-9-1,-96 42 100,145-90-125,-70 40 111,157-82 127,1 3 0,-39 35-113,4 7 54,-18 13 226,-5-3-280,-143 79-284,164-111 158,79-48 87,-21 16-128,31-22 161,0 0 0,0 0 0,0 0 0,0 1 0,0-1 0,0 1 0,0-1 0,0 0 0,1 1 0,-1-1 0,1 1 0,-1 0-1,1-1 1,-1 1 0,1-1 0,0 1 0,0 0 0,0 0 6,1 0 40,11-7 15,171-88 111,-124 59 76,128-81 3,31-25-216,-118 76-129,178-107 0,94-53 82,22 1 23,12 11-2,-34 37 2,-85 54-12,-193 81-31,83-46 3,-31 11 28,-94 49 8,-39 21-2,-14 8-4,-18 6-20,-73 30 3,-78 40 18,-279 168-2,351-191-28,-445 260-18,430-245-6,-445 307-13,455-309 46,16-11 14,-324 209 6,231-153 47,174-108 132,12-5-115,19-6-12,52-23-20,-70 25-28,0 0 0,0-1 0,-1 1 0,1-1 0,-1 0-1,1-1 2,144-99-6,34-31-16,-158 115-27,1 1 0,5-1 49,224-135-95,31-13 78,-167 99 23,519-293 30,-593 336 104,32-13-140,217-92 140,-11 19-124,-190 75-76,-52 20 40,66-25-38,104-27 58,-159 57-2,-39 13 23,-14 3-89,-14 3-277,-72 25 19,77-29 314,-146 62-41,-23 29 50,-49 42 3,195-117-1,-70 39-18,-186 96 4,-28 11-53,258-135-257,-16 13 325,-588 368-323,606-376 638,-15 4-315,-211 111 319,16-21-275,180-89-144,24-11 42,-158 79-155,219-108 210,-25 15-96,22-12 80,5-2 6,29-12 11,230-90 21,-244 94-12,0 0 0,-1-2 0,9-4-7,192-113 25,32-30-10,-142 91 32,483-269 29,-471 264 25,459-300 23,-472 304-136,352-181-44,-387 210-176,1 2 79,28-14-49,51-37 202,-155 89-1,0-1 0,-1 0 0,0 0 0,1-1 0,-1 0-1,-4 1 2,-22 7 1,-91 35-1,-191 88 5,284-120 0,10-4 13,1 1 0,0 1 0,-4 3-18,-399 252 117,335-211 150,-326 182 3,338-196-516,-83 42-1,2-8 198,29-16 33,285-123-10,-104 38-20,117-69-1,80-47 38,299-159 7,-444 242-3,440-264-11,-444 261-57,346-217-50,-377 235-49,-27 16 110,34-20 147,64-54-85,-132 96 59,-6 3-40,0 1 0,0-1-1,0 0 1,-1 0 0,1 0-1,-1-1 1,0 0 0,0 0-1,0 0 1,-1 0 0,0-1 0,1-1-19,-4 2 127,-8 5 47,-24 2-40,1 1 1,0 2 0,-30 9-135,53-12 24,-41 15 284,-263 127 76,238-107-336,-346 177 44,329-168 56,-378 186 32,443-219-186,1 1 0,-12 8 6,-342 232-12,320-210-2,-132 114 2,171-136 32,16-18-13,-11 19 1,14-23-7,1 1 0,0 0 1,-1 0-1,1 0 0,0 0 1,-1 0-1,1-1 0,0 1 0,0 0 1,0 0-1,0 0 0,0 0 1,0 0-1,0 0 0,0 0 1,0 0-1,0 0 0,1 0 0,-1-1 1,0 1-1,0 0 0,1 0 1,-1 0-1,1 0 0,-1-1 1,1 1-1,-1 0 0,1 0-1,4 0 57,8-8 19,197-124 64,-152 96-240,285-157 2,-264 151 206,354-180 13,-341 172-188,377-226-47,-384 223-58,101-59 4,5-3 134,23-15 54,-208 126 6,0 0-1,0-1 0,0 0 0,-1 0 0,0 0 0,1-1 0,0-2-25,2-2 24,1-3-6,-8 11-18,-1 1 0,0 0 0,0 0 0,0-1 0,0 1 0,0 0 0,0 0 1,0-1-1,0 1 0,0 0 0,0 0 0,0-1 0,0 1 0,0 0 0,0 0 0,0-1 0,0 1 0,0 0 0,-1 0 0,1-1 0,0 1 1,0 0-1,0 0 0,0-1 0,0 1 0,-1 0 0,1 0 0,0 0 0,0 0 0,0-1 0,0 1 0,-1 0 0,1 0 0,0 0 1,0 0-2,-5-1 1,1 0 0,0 0 0,-1 1 0,1 0 0,0 0 0,-1 0 0,1 0 0,0 1 0,0-1 0,-1 2 0,-71 12-6,34-3-28,-251 84 5,278-90 47,1 0 1,-1 2-1,-11 6-18,-366 208 122,308-173 138,-337 178 60,338-184-278,-304 145 16,322-156-38,0-1-7,-44 22-31,-4 7 18,109-56-2,16-7 1,191-74 3,-144 55 4,309-120 1,-345 134-10,0-1-1,15-9 4,415-242-18,-360 208-36,378-183-8,-384 193 68,282-138-31,-312 153-140,112-64-46,-159 83 104,-13 4 70,-13 1 8,-40 10 3,16 1-12,-287 70-10,244-54 16,-145 45 4,117-32 36,1 4 1,1 5 0,3 5-1,-11 13-8,-117 81 16,83-59 98,-133 52-114,-161 42 322,332-136-284,45-13-30,-15 13-8,65-30 17,18-13-17,0 0 0,0 0 0,0 1 0,0-1 0,0 0 0,0 0 1,0 1-1,0-1 0,0 0 0,0 0 0,0 0 0,0 1 0,0-1 0,0 0 0,0 0 1,1 0-1,-1 1 0,0-1 0,0 0 0,0 0 0,0 0 0,0 1 0,0-1 1,1 0-1,-1 0 0,0 0 0,0 0 0,0 0 0,0 1 0,1-1 0,-1 0 1,0 0-1,0 0 0,0 0 0,1 0 0,-1 0 0,0 0 0,0 0 0,0 0 1,1 0-1,-1 0 0,0 0 0,30 2 31,16-9 42,0-2 0,-1-2-1,11-5-72,30-8 95,-25 8-78,219-62 1,-225 59-17,-1-2 0,-1-3 0,-1-1 0,2-5-1,231-155 149,46-27 210,-253 168-354,3 2 0,1 5 0,32-9-5,78-24-112,-1-10 112,-149 62 2,-11 5 3,28-16-5,-50 24 2,0-1 0,-1 0-1,0 0 1,-1 0-1,1-1 1,-1 0-1,0-1 1,3-4-2,-4 4-4,-1 1 0,1-2-1,-1 1 1,-1-1 0,0 1 0,0-1 0,-1 0 0,0-1 0,0 1 0,-1 0 0,0-1 0,-1 0-1,1-8 5,-2 17-1,0 0 0,0 0 0,0 0-1,0 0 1,0 0 0,-1 1 0,1-1-1,0 0 1,0 0 0,-1 0 0,1 0-1,0 1 1,-1-1 0,1 0 0,-1 0 0,1 0-1,-1 1 1,1-1 0,-1 0 0,0 1-1,1-1 1,-1 1 0,0-1 0,1 1-1,-1-1 1,0 1 0,0-1 0,0 1-1,1 0 1,-1-1 0,0 1 0,0 0-1,0 0 1,0-1 0,0 1 0,1 0-1,-1 0 1,0 0 0,-1 0 1,-3 1-1,-1 0 0,0 0-1,0 1 1,0 0 0,1 0 0,-2 0 1,-3 2-2,-85 35-48,-12 10 50,25-10-97,-85 27 97,-180 38-21,-65 21 14,326-93 7,3 3 0,0 5 0,3 3 0,1 3 0,3 3 0,1 4 0,-27 29 0,61-47 0,23-18 0,0-1 0,-2-1 0,1-1 0,-2 0 0,0-2 0,-1 0 0,-11 3 0,-41 19 0,60-32-1,20-10-3,25-14 1,181-133 24,-109 76-16,93-53-5,-82 69 24,3 6 0,2 4 0,73-19-24,-138 54 27,0-2-1,-2-3 1,0-2 0,-2-2 0,0-3 0,-2-1-1,-2-3 1,-1-1 0,6-9-27,-21 15-131,-1-2-1,-1 0 1,-2-2 0,7-13 131,-33 45 0,0 1-1,0 0 1,0 0 0,0 0-1,0-1 1,0 1 0,0 0 0,0 0-1,0 0 1,0-1 0,0 1 0,0 0-1,0 0 1,0 0 0,0-1-1,0 1 1,0 0 0,0 0 0,0 0-1,0-1 1,-1 1 0,1 0 0,0 0-1,0 0 1,0 0 0,0-1-1,0 1 1,-1 0 0,1 0 0,0 0-1,0 0 1,0 0 0,0 0 0,-1-1-1,1 1 1,0 0 0,0 0-1,0 0 1,-1 0 0,1 0 0,0 0-1,0 0 1,-1 0 0,1 0 0,0 0-1,0 0 1,0 0 0,-1 0-1,1 0 1,0 0 0,0 0 0,-1 0 0,-18 2-1,-30 18-3,1 1 0,-28 19 4,45-25-4,-30 13-23,-130 50 1,-31 11 19,129-51 0,-381 171 2,450-198 12,0 1-1,-17 11-6,-333 221 59,315-202 154,-134 98 42,189-137-256,1-1 0,0 1 0,0-1 1,0 1-1,0 0 0,0 0 0,1 1 0,-1 0 1,4 0 0,3-5 0,1 0 0,-1 0 0,0-1 0,1 1 0,-1-1 0,0 0 0,0 0 0,0-1 0,2-1 0,233-140 4,-207 124 0,36-19 38,314-147 6,-301 147-80,321-156-6,-325 155 18,261-169-5,-285 172 20,128-104 1,-179 140 3,-1 0 0,1-1-1,-1 1 1,1 0 0,-1-1 0,1 1 0,-1-1 0,0 1 0,0-1 0,0 0 0,0 0-1,1 0 2,-2 2 0,1-3-1,0 1 0,0-1 0,0 1 0,0-1 0,0 0 0,-1 1 0,1-1 0,-1 0-1,1 0 1,-1 1 0,0-1 0,0 0 1,-1 1 0,1 1 0,-1 0 0,0 0 0,0 0 0,1 0 0,-1 0 0,0 0-1,0 0 1,0 0 0,0 0 0,0 0 0,0 0 0,0 1 0,-1-1 0,1 0 0,0 1 0,0-1 0,0 1-1,-1-1 1,1 1 0,0 0 0,-1-1 0,1 1 0,0 0 0,-1 0 0,1 0 0,0 0 0,-1 0 0,1 0 0,0 0-1,-2 1 1,-10 1 0,0 0 0,0 1 1,0 0-1,0 1 0,0 1 0,-6 3 0,-68 34-6,67-31-2,-37 16-57,-108 55 3,-68 33 50,-247 90 14,479-205-2,-21 9 3,-1 1 0,-18 12-3,-347 207 22,322-186 44,24-17-32,-58 37 86,-60 51-120,116-78 65,34-25-57,11-9 6,9-9 49,62-46-3,69-44-48,23 6-35,32-5 23,-161 79-25,52-25-213,386-194-36,-376 186 314,386-209-20,-399 214-160,-15 10 62,226-119-84,-164 78 84,-125 71 64,-12 3-6,-11-2 14,1 2 0,-1 0 0,0 1 0,1 0-1,-1 2 1,0 0 0,-8 1 6,3 1-9,14-3 0,0 1-1,1 0 0,0 0 0,-1 1 1,1 0-1,-2 1 10,-329 106-67,316-101 64,0 1 1,-11 6 2,-381 195 24,326-168 104,-373 148 10,376-156-238,-309 116 124,220-86 131,155-60-67,23-9-73,-4 4-11,5-5 4,3-1-7,32-12 32,67-30-6,63-34-22,-78 28-5,4-7 0,112-78 0,193-89-46,-396 226 42,65-33-248,276-128-28,-189 89 322,-154 74-25,-1 0-1,1-1 0,0 1 0,-1 0 0,1-1 0,-1 1 0,0-1 0,0 0 0,1 0 0,-1 0 0,0 0 0,1-2-16,-3 4 1,0-1 0,0 1-1,0 0 1,1-1 0,-1 1-1,0-1 1,0 1 0,0 0-1,0-1 1,0 1 0,0-1-1,0 1 1,0-1 0,0 1 0,-1 0-1,1-1 1,0 1 0,0-1-1,0 1 1,0 0 0,-1-1-1,1 1 1,0 0 0,0-1-1,-1 1 1,1 0 0,0-1-1,0 1 1,-1 0 0,1-1-1,0 1 1,-1 0 0,1 0-1,0 0 1,-1-1 0,1 1-1,-17 1-12,-177 35-18,141-23-68,-257 80-5,242-67 156,-288 150 30,287-139 12,-237 144 30,257-150-92,-107 70 6,135-83-49,19-9 6,3-8 4,0-1 0,0 1 0,0-1 1,1 0-1,-1 1 0,0-1 0,0 0 0,0 0 0,1 1 0,-1-1 0,0 0 0,0 0 0,0-1 1,1 1-1,1 0 0,-1 0 1,-1 0 0,1 0 0,-1-1 0,1 1 0,0-1 0,-1 1 0,1-1 0,-1 0 1,1 1-1,-1-1 0,0 0 0,1 0 0,-1 0 0,1 0-1,91-53 18,60-37-14,181-106-13,-267 161-36,281-120-3,-284 129 54,247-105-196,-178 71 10,-132 61 185,-1 0 1,1-1-1,0 1 0,0 0 1,0-1-1,-1 1 1,1 0-1,0-1 0,0 1 1,-1-1-1,1 0 1,0 1-1,-1-1 0,1 1 1,-1-1-1,1 0 1,-1 0-1,1 1 0,-1-1 1,0 0-1,1 0-5,-6-4 20,5 5-13,-5-1-5,0 0 0,0 0 0,0 1 0,0 0 0,0 0 0,0 0 0,0 0 0,-2 1-2,-100 14 5,-53 18-4,-21 12-1,-20 11 0,-193 84-8,327-112-30,-227 122 1,263-134 40,-106 61 28,125-72 187,12-8-178,42-26-15,173-89 12,-161 92-44,244-104 9,-235 105 46,259-91 1,-263 93-116,179-91-19,-201 92 54,9-13-3,31-30 35,-76 64 0,0 0-1,0 0 1,0 0 0,0-1-1,0 1 1,0 0-1,0 0 1,0-1 0,0 1-1,-1 0 1,1-1-1,0 1 1,-1-1 0,1 1-1,-1-1 1,0 1 0,0-1-1,1 1 1,-7-11 1,5 12-2,0-1-3,-1-1-1,0 1 1,0 0-1,0 0 0,-1 0 1,1 0-1,0 0 1,0 1-1,0-1 0,-1 1 1,0-1 4,3 1 0,-23 2-254,-73 21-46,-8 8 300,54-15 22,-217 72 30,211-69 56,-226 66 36,229-69-96,-205 69 24,168-54-56,84-29-8,11-2 4,19-1 26,-1-1 1,0-1 0,1-1-1,-2-1 1,1-1-1,7-3-38,-8 2 1,20-6-13,219-82 0,-205 71 0,221-130-43,-226 121-172,-19 12 114,48-34-326,57-51 439,-87 61-245,1-5 245,-50 50 7,-1 0 0,1-1 0,-1 1 0,1 0 0,-1-1 0,1 1 0,-1 0 0,0-1 0,1 1-1,-1-1 1,0 1 0,1-1 0,-1 1 0,0-1 0,0 1 0,1-1 0,-1 1 0,0-1 0,0 0 0,0 1 0,0-1 0,0 1 0,0-1 0,0 1-1,0-1-6,0-1 8,0 1-1,0-1 0,-1 1 0,1-1 1,-1 1-1,1-1 0,-1 1 0,1 0 1,-1-1-1,0 1 0,0 0 0,0-1 1,0 1-1,0 0 0,0 0 0,0 0 1,0 0-1,0 0 0,0 0 0,-1 0 0,1 0 1,0 1-1,0-1 0,-1 0 0,1 1 1,-1-1-8,-3-1 6,-1 1 1,0-1 0,0 1 0,0 0 0,0 1-1,0-1 1,-4 1-7,-15 1-7,0 2 0,0 0-1,-3 2 8,21-4 13,-28 9 0,-190 84 1,175-71-28,-462 244-30,499-258 33,-1-1-1,-1 0 0,1-2 0,-1 1 0,0-2 0,-1 0 0,1-1 1,-1-1-1,0 0 0,-4 0 12,19-3 28,5-1 4,30-8-24,0-1 1,-1-1 0,0-2-1,25-14-8,-1-8 53,-1-2 0,33-29-53,16-12 54,-72 54-27,40-28 29,2 3 0,2 4 0,11-2-56,104-39-67,-192 86 70,0 0-1,1 0 0,-1 0 0,0 0 0,0 0 0,1 0 0,-1 0 0,0 0 0,1 0 0,-1-1 0,0 1 0,1 0 0,-1 0 1,0 0-1,0 0 0,1 0 0,-1 0 0,0-1 0,0 1 0,1 0 0,-1 0 0,0 0 0,0-1 0,1 1 0,-1 0 0,0 0 0,0-1 1,0 1-1,0 0 0,0 0 0,1-1 0,-1 1 0,0 0 0,0 0 0,0-1 0,0 1 0,0 0 0,0-1 0,0 1 0,0 0 1,0-1-1,0 1 0,0 0 0,0-1 0,0 1 0,0 0 0,0 0 0,0-1 0,0 1 0,-1 0-2,-18-7 46,-31 1-40,22 7-16,-1 0 0,1 2 0,0 1-1,0 2 1,-12 3 10,-138 49-145,85-25 149,16-7 0,1 4-1,2 3 0,1 3 0,2 3 0,-39 31-3,63-30 0,39-32 1,0 0 1,0-1-1,-1 0 0,0-1 0,0 0 0,-5 2-1,-3-1 277,17-7-274,0 0 0,0 0 0,0 0-1,0 0 1,0 0 0,0 0 0,0 0 0,0 0-1,0 0 1,0-1 0,0 1 0,0 0 0,0 0-1,0 0 1,0 0 0,0 0 0,0 0 0,0 0-1,0 0 1,0 0 0,1 0 0,-1 0 0,0 0-1,0-1 1,0 1 0,0 0 0,0 0 0,0 0-1,0 0 1,-1 0 0,1 0 0,0 0 0,0 0-1,0 0 1,0 0 0,0 0 0,0 0 0,0-1-1,0 1 1,0 0 0,0 0 0,0 0 0,0 0-1,0 0 1,0 0 0,0 0 0,0 0 0,0 0-1,0 0 1,0 0 0,0 0 0,-1 0 0,1 0-1,0 0 1,0 0 0,0 0 0,0 0 0,0 0-1,0 0 1,0 0 0,0 0 0,0 0 0,0 0-1,0 0 1,-1 0-3,25-21 62,48-35-250,2 4 0,16-5 188,162-86-54,-234 133 66,31-15 1,26-7-13,-29 13-12,23-15 12,-66 32 24,-6 1 92,-11-3-126,-1 0 0,-1 1 0,1 1 0,0 0 0,0 1 0,-1 1 0,1 0 0,-12 2 10,-8 0-96,-23 0 35,0 2-1,0 3 1,-47 12 61,153-23-353,5-6 425,-1-2 0,-1-2 0,0-2 0,9-6-72,-35 12 119,16-5-99,-2-2 0,0-2 0,-1-1 1,8-8-21,-1-4 184,-45 32-190,1-1 1,0 0-1,0 1 0,-1-1 1,1 0-1,0 0 0,-1 0 1,1 0-1,-1 1 1,1-1-1,-1 0 0,1 0 1,-1 0-1,0 0 0,0 0 1,1 0-1,-1 0 1,0 0-1,0 0 0,0 0 1,0-1-1,0 1 0,0 0 1,0 0-1,0 0 1,-1 0-1,1 0 0,0 0 1,-1 0-1,1 0 0,-1 0 1,1 1-1,-1-1 6,-18-25-93,11 20 64,0 0 0,-1 1 0,1 0-1,-5-1 30,8 4-27,1 0-1,-1 0 0,1 0 0,0-1 0,0 0 0,0 0 0,0 0 0,0 0 0,1 0 0,-1-1 0,1 1 0,0-1 0,0 0 0,0 0 0,1 0 0,0-1 0,-1 1 28,3 3 2,-1 0 0,1-1 0,0 1 0,-1 0 0,1 0 0,0 0 0,0 0 1,0-1-1,0 1 0,0 0 0,0 0 0,0 0 0,0-1 0,0 1 0,1 0 0,-1 0-2,10-6-15,14 12 2,3 8 13,1 21-17,1 4 12,-15-21 7,-7-7 4,0 0-1,1 0 0,0-1 1,4 2-6,-10-10 6,2 3 8,-4-4-5,0 1 0,1-1 0,-1 0-1,0 1 1,0-1 0,0 0 0,1 1-1,-1-1 1,0 0 0,1 1 0,-1-1-1,0 0 1,0 0 0,1 1 0,-1-1-1,1 0 1,-1 0 0,0 0 0,1 1-1,-1-1 1,0 0 0,1 0 0,-1 0-1,1 0 1,-1 0 0,0 0 0,1 0 0,-1 0-1,1 0 1,-1 0 0,0 0 0,1 0-1,-1 0 1,1 0 0,-1 0 0,0 0-1,1-1 1,-1 1-9,18-37 32,-12 19-37,11-34 7,-3 0-2,-3 1 2,-7 27 36,-1-1 1,-1 0 0,-1-15-39,-5 2 11,-2 30-12,2 3 0,0 6-6,-14 16 1,-7 19 4,2 15 2,3 11 2,15-44-20,1 1 0,0 0 0,2 0 0,0 0 0,1 0 0,1 0 0,2 18 18,10 7-12,-9-36 6,1-1 0,0 0 0,0 0 0,1 0 0,0 0 0,0-1 0,0 0 0,1 0 0,0 0 0,0-1 0,3 2 6,14 3-6,-13-9 15,1 0 0,-1-1 0,0-1 0,0 1 0,1-1 0,-1-1-1,0 0 1,0 0 0,0-1 0,0-1 0,4-2-9,-13 6 0,0-1 1,0 0-1,1 1 1,-1-1 0,0 0-1,0 0 1,0 0-1,0 0 1,0 0-1,-1 0 1,1 0 0,0 0-1,0 0 1,-1-1-1,1 1 1,0 0-1,-1 0 1,0-1-1,1 1 1,-1 0 0,0-1-1,2-3 1,1-7 9,-1 0 0,0 0 1,-1 0-1,0 0 0,-1 0 0,0 0 0,-1-1 0,-1-2-10,2 12 10,0 0 0,-1 0 0,1 0 0,-1 0 1,1 1-1,-1-1 0,0 0 0,0 1 0,-1-1 0,1 0 0,0 1 0,-1-1 0,1 1 0,-2-2-10,-5-6 19,2-1 9,-22-27 312,-27-18 10,54 54-351,-1 1-1,0-1 1,0 0 0,0 1 0,0-1 0,0 1-1,0 0 1,-1 0 0,1-1 0,0 1 0,-1 1-1,1-1 1,-1 0 0,1 1 0,-2-1 1,-7-1-2,-25-8-648,36 10 496,-1 0 0,0 0 0,1-1 0,-1 1-1,0 0 1,1 0 0,-1 0 0,0 0 0,1 0-1,-1 0 1,0 0 0,0 0 0,1 1-1,-1-1 1,0 0 0,1 0 0,-1 1 0,1-1-1,-1 0 1,0 1 0,0-1 154,-20 12-1645,1 1 0,0 1 0,-13 12 1645,-54 37-5266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0:38.791"/>
    </inkml:context>
    <inkml:brush xml:id="br0">
      <inkml:brushProperty name="width" value="0.35" units="cm"/>
      <inkml:brushProperty name="height" value="0.35" units="cm"/>
      <inkml:brushProperty name="color" value="#DDDDDD"/>
    </inkml:brush>
  </inkml:definitions>
  <inkml:trace contextRef="#ctx0" brushRef="#br0">788 0 1712,'0'0'0,"-23"22"0,-19 13 0,-1-3 960,-8 1-960,-6 4 968,-8 1-968,-2 3-728,2 2 728,6-2-720,2 3 720,4 3 1288,-1 6-1288,13-20 1296,8-11-1296,-44 35-3432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0:39.130"/>
    </inkml:context>
    <inkml:brush xml:id="br0">
      <inkml:brushProperty name="width" value="0.35" units="cm"/>
      <inkml:brushProperty name="height" value="0.35" units="cm"/>
      <inkml:brushProperty name="color" value="#DDDDDD"/>
    </inkml:brush>
  </inkml:definitions>
  <inkml:trace contextRef="#ctx0" brushRef="#br0">0 757 2072,'71'-55'-600,"52"-51"600,-44 37 631,8-2-631,43-19 591,62-27-591,-45 28-95,-92 58 288,52-21-193,20-10-235,-99 48-1138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1:27.381"/>
    </inkml:context>
    <inkml:brush xml:id="br0">
      <inkml:brushProperty name="width" value="0.35" units="cm"/>
      <inkml:brushProperty name="height" value="0.35" units="cm"/>
      <inkml:brushProperty name="color" value="#DDDDDD"/>
    </inkml:brush>
  </inkml:definitions>
  <inkml:trace contextRef="#ctx0" brushRef="#br0">6355 848 2784,'14'189'2697,"-6"-100"-1929,-3 1-32,-5-89-730,5 130 1435,-6 14-1441,-1-138 10,-1-10-7,-3-12-2,-8-38-6,-53-247 1064,56 248-2119,-1-26 1060,-3-17 65,4 15 8,1 7-75,-17-64 2,28 173-823,6 40 470,7 69 159,-6-75 1120,4 5-926,6 39 36,25 151 77,-35-212 415,-1 3-208,7 49 15,-4 14-335,-8-92-123,2 23 527,-2 1 0,-3 0 0,-6 49-404,4-96 122,1-10-77,-3-15-7,-4-34-20,-8-106 15,9 77 241,-17-127-28,-20-59-99,36 221-167,-37-208-106,45 253-260,0 12-1,-1 0 336,1-3 51,0-1 0,0 0-1,1 1 1,0-1 0,-1 1-1,2-1 1,-1 0 0,0 2 0,10 136 28,-4-99-8,36 248 42,-32-229 132,43 236 11,-43-239-337,43 223 71,-44-232 522,28 194 322,-34-230-694,0-5-49,-1 1 0,0 0-1,-1 0 1,0 0-1,0 0 1,-1 0 0,-1 0-1,0 6-39,1-16 6,0 0-1,0 0 1,0-1-1,0 1 1,0 0-1,0 0 1,-1 0-1,1 0 1,0-1-1,0 1 1,0 0-1,0 0 1,0 0-1,0 0 1,-1 0-1,1-1 1,0 1-1,0 0 1,0 0-1,0 0 1,-1 0-1,1 0 1,0 0-1,0 0 1,0 0-1,-1 0 0,1 0 1,0 0-1,0 0 1,0 0-1,0 0 1,-1 0-1,1 0 1,0 0-1,0 0 1,0 0-1,-1 0 1,1 0-1,0 0 1,0 0-1,0 0 1,0 0-1,-1 0 1,1 0-1,0 1 1,0-1-1,0 0 1,0 0-1,-1 0 1,1 0-1,0 0 1,0 1-1,0-1 1,0 0-1,0 0 1,0 0-1,0 0 1,0 1-1,0-1 1,-1 0-6,-34-126 392,13 38-326,-6-43-51,-32-219-23,49 280-65,-35-260-54,38 271-66,-27-203-46,31 239 233,0 2-35,1 0 1,1 0-1,1-4 41,-3 38-127,3-11 127,0-1 0,1 1 0,-1-1 0,1 0 0,-1 1 0,1-1-1,-1 1 1,1-1 0,0 1 0,0-1 0,0 1 0,-1-1 0,2 1-1,-1-1 1,0 1 0,0-1 0,0 1 0,1-1 0,-1 1 0,1 0 0,15 170-68,-11-121-231,21 303 23,-19-274 664,42 332 85,-38-331-458,15 109 4,1 28-15,18 191 301,-23-144 819,-32-353-1023,-14-215 134,18 238-127,-31-320 99,28 304 154,-41-315 46,41 321-566,-49-320 7,50 332 173,-3-24-498,-8-21 477,19 106-141,-3 7-1,-2 14 130,1 0-1,0 1 0,2-1 1,0 1-1,1-1 1,1 1-1,2 17 13,-2 29-12,9 424-174,11-265-78,36 148 264,-27-195 0,-14-95-1,6 53 128,-4-20-3,8 14-124,-9-44-69,-12-46 120,-5-34-40,1-1 0,0 0-1,1 1 1,0-1 0,0 1 0,0-1-1,0 0 1,1 0 0,0 0 0,1 3-11,-7-39 126,-96-653 324,26-25-438,67 621-2,2 49 0,5 38-30,-2 4 0,-3 19-54,0 0 0,1 0 0,2 0 0,0 0 0,1 0 0,2 1 0,0 3 74,0 1 0,10 168-8,-2-68 3,4 24-332,23 89 337,31 106-151,-60-316 170,9 51 201,63 295 54,-65-308-220,48 257 107,-33-174 447,-27-140-176,-7-44-529,-28-216-74,24 181 198,-42-338-10,40 318-90,-56-358-73,52 358-139,-59-318-46,61 340 366,6 20-26,-5-23-78,-3 1 0,-3-2 69,6 35-147,12 34 133,-5-7 28,2 9-107,3 12-331,13 186-48,-7-142 552,41 290-38,-33-267-307,73 359-23,-67-349 416,90 352 79,-88-360 34,32 99 4,13 15-195,50 86-44,-100-245 28,22 81 79,-39-118-94,0 0 0,0 0 0,0 0 0,0 0 0,0 0 0,1 0 0,-1 0 0,0 0 0,0 0 0,0 0 0,0 0 1,0 0-1,0 0 0,0 0 0,0 0 0,0 0 0,1 0 0,-1 0 0,0 0 0,0 0 0,0 0 0,0 0 0,0 0 0,0 0 0,0 0 0,0 0 0,0 0 0,0 0 0,0 1 0,1-1 0,-1 0 1,0 0-20,0-15 123,-1 1-72,-9-49 85,-47-198 41,40 194 117,-86-327 59,81 307-346,-90-370-26,91 373-114,4 18 52,-69-258-205,35 164 31,45 149-71,2 11 214,0 11 27,4-11 82,-5 46-95,7-13-127,27 247 21,-20-214 511,48 270 114,-44-268-153,53 264 73,-53-273-267,70 217 150,-44-163-7,-36-106 191,7-23 98,-9-6-444,-16-212 36,9 171 4,-52-330-5,44 304-244,-77-390-82,72 378-36,-71-406-108,72 411 73,-69-330-62,73 359 357,-34-149-31,42 198-175,-1 14 135,0 13 24,6-9 44,-11 44-76,10-12-161,14 220-46,-8-187 286,28 323-32,-24-309-143,41 281 20,-38-295 440,-2 0-113,7 33 90,17 58-257,4-27 146,-33-121-21,-1-9 44,-1 1-150,-1-1 1,0 0-1,1 0 1,-1 0-1,0 0 1,0-1-1,1 1 1,-1 0 0,0 0-1,0-1 1,0 1-1,-1-1 1,1 1-1,0-1 1,0 1-20,14-50 111,-10 20 150,6-203 52,-12 172-339,-25-314 23,18 289 151,-48-394 0,43 384-320,-59-368-27,58 376 213,-42-324 8,47 345 12,-1-20-10,-19-143-544,25 207 466,3 24 52,1 0 0,0 0 1,0 0-1,0 0 0,0 0 1,0 0-1,0 0 0,0 1 1,0-1-1,0 0 0,0 0 1,0 0-1,0 0 0,0 0 1,0 0-1,0 0 0,0 0 1,0 0-1,0 0 0,0 0 1,0 0-1,0 0 0,0 0 1,-1 0-1,1 0 0,0 0 1,0 0-1,0 0 0,0 0 1,0 1-1,0-1 0,0 0 1,0 0-1,0 0 0,0 0 1,0 0-1,-1 0 2,1 43-87,1-22 87,0 86-25,2-54-34,32 274-21,-27-253 8,35 314-11,-35-315 78,-2-21-9,37 256-141,9-57 167,-45-266 108,-5 6-93,-1 5 33,0 0 0,-1-1 0,1 1 0,-1 0 0,0-1 0,0 1 0,0 0 1,-1-3-61,-11-138 486,8 98-531,-31-293 26,28 260 174,-26-345 46,26 341-147,-27-301-49,27 319-298,-27-236-107,32 272 378,-1-4 5,-1 1 0,-4-15 17,4 36-24,1 18-85,2 36-30,9 54-268,23 187 31,-23-217 384,14 101 4,9 41-9,-18-123 7,13 80 124,7-1-134,-5-43 120,2 1-96,6 2 22,-33-117 188,2-17 56,-5 10-287,1-1 0,0 0 0,-1 0 0,1 0 0,-1 0 0,1 0 0,-1 0 0,1 0 1,-1 0-1,0 0 0,1 0 0,-1 0 0,0 0 0,0 0 0,0-1 0,0 1 0,0 0 0,0 0 0,0 0 1,0 0-1,0 0 0,-1 0 0,1-1-3,-5-137 95,-18-136 1,16 201-75,1 4 87,-28-303 56,27 301-17,-33-290-51,22 203-208,12 139-165,6 20 275,0 0 1,0 0-1,0 0 1,0 0-1,-1 0 0,1 0 1,0 0-1,0 0 1,0 0-1,0 0 1,-1 0-1,1 0 1,0 0-1,0 0 0,0 0 1,0 0-1,-1 0 1,1 0-1,0 0 1,0 0-1,0 0 1,0 0-1,0 0 0,-1 0 1,1 0-1,0 0 1,0 1-1,0-1 1,0 0-1,0 0 1,-1 0-1,1 0 0,0 0 1,0 0-1,0 1 1,0-1-1,0 0 1,0 0-1,0 0 1,0 0-1,0 0 1,0 1-1,0-1 0,0 0 1,0 0-1,-1 0 2,-5 19-15,3 6-85,-8 228-47,10-185 15,5 119 4,21 708 103,-22-739 25,15 121-6,1 78 74,-21-334 210,-2-36-117,-2-37-25,-82-825 507,30 218-635,47 531 18,6 57-8,-3 0 0,-3 0 1,-3-1-19,13 70-1,-1-3-3,1 0 0,0 0 0,0 0 0,0 0 0,0 0 1,1 0-1,0 0 0,0-1 0,1 1 0,-1-1 4,0 6-3,0-1 1,0 1-1,0 0 1,0-1-1,0 1 1,0 0 0,0-1-1,0 1 1,0 0-1,0 0 1,0-1-1,0 1 1,-1 0-1,1-1 1,0 1-1,0 0 1,0 0-1,0-1 1,-1 1-1,1 0 1,0 0 0,0 0-1,-1-1 1,1 1-1,0 0 1,0 0-1,-1 0 1,1 0-1,0 0 1,0-1-1,-1 1 1,1 0-1,0 0 1,-1 0-1,1 0 1,0 0-1,-1 0 1,1 0 0,0 0-1,0 0 1,-1 0-1,1 0 1,0 0-1,-1 0 1,1 0-1,0 1 1,-1-1-1,1 0 1,0 0-1,0 0 1,-1 0-1,1 0 1,0 1 0,-1-1 2,-5 81-173,3 1 1,3 0-1,7 40 173,-2-31-121,46 521-341,-19-281 299,-16-146 149,76 657-16,-91-838 45,15 92 577,4 0 1,16 39-593,-38-141 99,2 1 0,-1-1 1,1 0-1,-1 0 1,2 0-1,-1 0 0,1-4-99,1-17 8,-21-287 86,-37-175-94,12 130 264,14 117 46,-16-24-310,-11-2 8,34 171-228,21 86 202,-125-425-234,60 245 166,62 178-92,-1 12-62,4 2 217,0-1 0,1 1 0,-1 0 0,0-1 1,0 1-1,1 0 0,-1 0 0,0 0 0,1 1 0,-1-1 1,1 0-1,0 1 0,-1-1 0,1 0 0,0 1 0,0 0 1,0-1-1,0 1 0,0 0 0,0-1 0,0 2 23,-10 36-17,9-31-25,1-3 16,0-1 1,0 1-1,1-1 0,-1 1 0,1 0 0,0-1 0,1 1 1,-1 1 25,9 151-207,13 44 163,-8-109 32,84 430 1,-74-409 6,97 476 41,-98-474 151,75 407 35,-80-434-228,19 89-1,0-13 6,-24-103 1,-7-29 25,2 0-1,10 29-24,-12-47 11,-3-13 39,-3-21 201,-28-222 46,19 173-124,-46-362 69,41 331-74,-75-456 6,65 439-332,-125-471-36,120 485 154,24 87 35,-131-416-54,72 257-6,64 173 44,-1 1 0,1-1 0,-1 1 0,1 0-1,-1-1 1,0 1 0,0 0 0,1 0 0,-1 0 0,0 0-1,0-1 1,0 1 0,0 0 0,0 1 0,-1-1 0,1 0 0,0 0-1,0 0 1,-1 1 21,-8 1-67,9-1 50,0 2 8,0-1 0,-1 1 0,1-1 0,0 1 0,0 0 0,0 0 0,0 0 0,0-1 0,0 1 0,0 0 0,1 0 0,-1 1 9,-1 25-300,12 262-50,-4-212 404,20 145-1,9 29-41,-18-147-4,35 162 4,16 55-9,-5-40-3,-15-71-2,-31-136-3,64 267 76,-49-196-1,-30-135-76,-1-44-4,-4-33 141,-15-186 24,11 182-54,-50-368 79,39 337 88,-101-444-42,92 434-724,-104-437-102,107 453 567,9 36-16,-15-54-405,-43-107 454,68 207-87,-5-13-36,-1 0 1,-1 0-1,-6-6 123,14 27 6,1 13 2,-4 22-11,2 0 0,1 0 1,2 1-1,1 10 3,0-26-19,1 51-207,10 155-1,8 49 179,-14-221 35,6 24 13,41 260-14,11 31 13,-35-221 9,114 540 59,-114-564 194,35 125 4,8-3-211,63 148 107,-118-349-100,-11-48 327,-1-15-309,-2 5-42,-9-66 174,-35-229 9,29 231-153,-33-160-1,-8-30-44,29 153 18,-133-544-15,126 529-137,-128-498-15,134 527 142,-24-98 4,8 42-67,30 113-211,8 29 176,-3-12-53,-2 0 0,-8-16 136,15 43-104,1 12-37,-3 24 42,1 1 1,1 0-1,2 30 99,1-42-27,1 43-138,6 142 4,5 38 137,-1-135 64,79 501 25,-68-485 22,111 471 18,-104-493-97,37 110 4,0-31-49,-43-122-163,124 260 457,-147-320-251,0 0 0,0 0 0,0 0 0,0 0 0,1 0 0,-1 0 0,0 0 0,0 0 0,0-1 0,0 1 0,0 0 0,0 0 1,0 0-1,0 0 0,1 0 0,-1 0 0,0 0 0,0 0 0,0 0 0,0 0 0,0 0 0,0 0 0,1 0 0,-1 0 0,0 0 0,0 0 0,0 0 0,0 0 0,0 0 0,0 0 0,0 0 0,0 0 0,1 1 1,-1-1-1,0 0 0,0 0 0,0 0 0,0 0 0,0 0 0,0 0 0,0 0-6,4-37 252,-11-59-201,-45-284-9,35 287 172,-91-447 43,83 420-249,-121-531 4,118 525-25,-87-417-41,96 459-132,-38-163-80,53 232 178,0 13-30,3 2 110,0 0 1,0 0 0,0 0 0,0 0 0,0 1 0,0-1 0,0 0 0,1 1-1,-1-1 1,0 0 0,0 1 0,0-1 0,1 1 0,-1-1 0,0 1 0,0 0-1,1-1 1,-1 1 0,0 0 0,1-1 0,-1 1 0,1 0 0,-1 0 0,1 0-1,-1-1 1,1 1 0,0 0 0,-1 0 0,1 0 7,-5 14-31,0 0 1,1 0-1,-1 4 31,5-19 0,-4 45-253,6 315 2,3-261 518,19 191-1,8 43-259,-16-195-239,89 566-49,-82-576 241,92 395-4,-92-435 64,95 280 40,-98-312 120,-10-22-99,-1 0-33,2-1 0,1 1 0,2-2 0,2 2-48,-15-33 8,8 16 18,-9-17-25,0 0 1,0 1 0,1-1 0,-1 1-1,0-1 1,0 0 0,0 1 0,0-1 0,1 0-1,-1 1 1,0-1 0,0 0 0,1 1-1,-1-1 1,0 0 0,0 0 0,1 1 0,-1-1-1,0 0 1,1 0 0,-1 0 0,0 1-1,1-1 1,-1 0 0,0 0 0,1 0 0,-1 0-1,1 0 1,-1 0 0,0 0 0,1 0 0,-1 0-1,1 0 1,-1 0 0,0 0 0,1 0-1,-1 0 1,1 0-2,-3-19 194,-46-223 62,33 168-135,-32-151 4,-8-37-173,30 142-317,-42-216 4,-7-30 269,45 220-8,-121-557-90,124 577-155,-30-140 4,8 36 257,32 162 4,-14-32 0,28 93 67,-1 0-1,0 0 1,0 1 0,-1-1 0,-3-4 13,7 11 0,-4-4-104,1 15-37,-4 40 50,2 0 0,2 0 1,2 1 90,1-31-1,2 59 82,13 178 4,6 52-122,-9-176-235,72 594 7,-64-589 545,34 163 0,17 24-224,1-48-56,-12-78 48,-40-133 192,25 73 605,29 53-845,-63-170 44,-11-23-43,0 1-1,0-1 0,0 0 0,0 0 0,0 0 0,0 1 1,0-1-1,0 0 0,0 0 0,0 1 0,0-1 1,0 0-1,1 0 0,-1 0 0,0 0 0,0 1 0,0-1 1,0 0-1,0 0 0,1 0 0,-1 0 0,0 1 1,0-1-1,0 0 0,0 0 0,1 0 0,-1 0 0,0 0 1,0 0-1,1 0 0,-1 0 0,0 0 0,0 0 0,0 0 1,1 0-1,-1 1 0,0-2 0,0 1 0,1 0 1,-1 0-1,0 0 0,0 0 0,1-7 1,0 1-1,0-1 1,-1 0 0,0 0 0,-1 0-1,1 0 1,-2-2-1,-9-91 44,1 43 170,-68-336 40,58 293-260,-31-189-1,-8-35 4,35 189-2,-104-564-14,103 570-66,-88-426-82,60 285-247,47 247 281,-1-1 0,-1 1 0,-10-21 133,14 38-125,1 10-43,-2 10 111,0 1 1,1-1-1,0 1 1,1-1-1,1 1 1,0 0 0,1 12 56,1 27-40,6 32 40,-6-83-4,20 274-65,40 417 15,-51-620 53,98 761 9,46-13 333,-139-760-270,-1 0 39,4 0 1,1-2-1,10 18-110,-15-57 42,-12-21-40,-1 0-1,0 0 0,0 0 1,0 0-1,1 0 1,-1 0-1,0 0 1,0 0-1,1 0 1,-1 0-1,0 0 1,0 0-1,0 0 1,1 0-1,-1 0 1,0 0-1,0 0 1,0 0-1,1 0 1,-1-1-1,0 1 0,0 0 1,0 0-1,1 0 1,-1 0-1,0-1 1,0 1-1,0 0 1,0 0-1,0 0 1,0 0-1,1-1 1,-1 1-1,0 0 1,0 0-1,0-1 1,0 1-1,0 0 1,0 0-1,0 0 0,0-1 1,0 1-1,0 0 1,0 0-1,0-1 1,0 1-1,0 0-1,2-51 103,-16-112 544,-24-108-647,15 126 92,-134-1006 151,61 485-517,73 520 78,-6 1-1,-32-85 197,42 162-43,4 16-34,-7-15 77,17 54-14,0 0 0,-1 0 0,-1 1 0,0 0 0,0 0-1,-2 1 1,-1-3 14,9 14-3,1-1-1,-1 0 0,1 1 1,-1-1-1,1 0 0,-1 1 1,0-1-1,1 1 1,-1-1-1,0 1 0,1-1 1,-1 1-1,0-1 0,1 1 1,-1 0-1,0-1 0,0 1 1,0 0-1,1 0 1,-1 0-1,0 0 0,0-1 1,0 1-1,0 0 0,1 0 1,-1 1 3,0-1-4,0 1 1,0-1-1,1 1 1,-1-1-1,0 1 1,1 0-1,-1 0 1,1-1-1,-1 1 1,1 0-1,-1 0 0,1 0 1,-1-1-1,1 1 1,0 0-1,-1 0 1,1 0-1,0 0 1,0 0 3,-2 8-26,1 0 1,0-1-1,0 1 0,1 0 1,1 0 25,18 145-376,8 198 79,27 8 378,-30-215-66,79 544 142,-83-553 231,99 526 81,-96-546-474,27 123 4,1-33-1,-34-140-3,-9-30 14,0 3 25,1-1-1,2 0 1,2-1 0,4 6-34,-1-10 125,-15-32-119,5 8 10,-3-10-9,-3-12 14,-31-218 91,20 157 329,-26-155 4,-8-39-353,26 146-78,-28-218-1,-5-34-128,30 222-470,-110-607-148,106 622 553,-34-154 0,2 32 146,39 179 48,18 73-16,-57-212-28,54 206-72,0 13-35,3 0 127,0 1 0,-1-1 1,1 1-1,0-1 0,0 1 0,0 0 0,0 0 1,1-1-1,-1 1 0,0 0 0,0 0 1,0 0-1,1 0 0,-1 0 0,0 0 0,1 0 1,-1 0-1,1 0 0,-1 1 0,1-1 1,0 0-1,-1 0 0,1 0 0,0 1 10,-12 70-66,11-64 46,1 1 0,0 0 0,0 0 0,1 0 0,0 0 20,16 184-100,10 51 62,-12-128-47,31 221 4,8 41 67,-32-227 28,85 584 30,-87-600 96,74 432 94,-77-475 101,-6-35-190,59 270 126,-30-183-212,-40-143-36,0 1 0,1 0 0,-1-1-1,1 1 1,0-1 0,-1 1 0,1-1 0,0 0 0,0 1 0,0-1 0,0 0 0,0 0 0,0 1 0,0-1 0,0 0 0,0 0 0,1 0 0,-1 0 0,1 0-23,-2-1 2,0 0-1,1 0 1,-1 0-1,0 0 1,0-1-1,1 1 1,-1 0-1,0 0 1,1 0-1,-1 0 1,0 0-1,0-1 1,1 1-1,-1 0 1,0 0-1,0 0 1,0-1-1,1 1 1,-1 0-1,0 0 1,0-1 0,0 1-1,1 0 1,-1 0-1,0-1 1,0 1-1,0 0 1,0-1-1,0 1 1,0 0-1,0 0 1,0-1-1,0 1 1,0-1-2,0-26 212,-34-212-3,23 166-202,-23-159-1,-6-39-22,22 147-69,-34-228 4,-6-34-13,29 228-291,-148-644-122,142 659 262,-42-148 4,5 42 130,48 176-202,14 44 206,5 12 67,-1 0 1,-1 0-1,0 1 0,-1 0 1,-1 0-1,0 1 1,-11-13 39,20 29-1,0-1 0,0 0 1,0 0-1,0 1 1,0-1-1,0 0 1,0 0-1,0 1 0,0-1 1,0 0-1,0 0 1,-1 0-1,1 1 0,0-1 1,0 0-1,0 0 1,0 0-1,-1 0 0,1 1 1,0-1-1,0 0 1,0 0-1,-1 0 1,1 0-1,0 0 0,0 0 1,-1 1-1,1-1 1,0 0-1,0 0 0,0 0 1,-1 0-1,1 0 1,0 0-1,0 0 1,-1 0-1,1 0 0,0 0 1,0 0-1,-1 0 1,1 0-1,0-1 0,0 1 1,-1 0-1,1 0 1,0 0-1,0 0 0,0 0 1,-1 0-1,1 0 1,0-1-1,0 1 1,0 0-1,-1 0 0,1 0 1,0-1-1,0 1 1,0 0-1,0 0 0,0 0 1,0-1-1,0 1 1,-1 0-1,1 0 1,0-1-1,0 1 1,-6 13-5,0 0 1,1 1-1,0 0 1,1 0-1,1 0 1,0 0-1,1 0 1,0 1-1,1 7 5,-1 1-3,0-7-1,1 0-1,1 0 1,1 11 4,10 238-14,25 139 12,106 466 12,-110-710 45,127 575 17,-129-609-64,38 133 4,-4-38 4,-44-147 52,79 310 503,-90-357-453,-9-27-112,0 0 0,0 0 0,0 0 0,0 0 0,0 0 0,1-1 0,-1 1 0,0 0 0,0 0 0,0 0 0,0 0 0,0 0 0,0 0 0,0 0 0,0 0 0,1 0 0,-1 0 0,0 0 0,0 0 0,0 0 0,0 0 0,0 0 0,0 0 0,0 0 0,0 0 0,1 0 0,-1 0 0,0 0 0,0 0 0,0 0 0,0 0 0,0 1 0,0-1 0,0 0 0,0 0 0,0 0-1,1 0 1,-1 0 0,0 0 0,0 0 0,0 0 0,0 0 0,0 0 0,0 0 0,0 1 0,0-1 0,0 0 0,0 0 0,0 0 0,0 0 0,0 0 0,0 0 0,0 0 0,0 0 0,0 1 0,0-1 0,0 0 0,0 0 0,0 0 0,0 0 0,0 0 0,0 0 0,0 0-6,0-42 567,0 32-596,-6-85 100,1 38-171,-16-133 0,-6-39 92,12 120 69,-35-204 4,-11-37-71,31 202-94,-154-653-59,146 648-34,-139-508-110,147 556-50,-75-235-135,104 335 442,0 1 0,-1-1 0,0 1 1,0 0-1,0 0 0,0 0 1,-2-2 45,4 6-1,-2-4-39,-1 0 1,0 0-1,0 0 0,0 1 0,0-1 0,0 1 0,-2-1 40,4 4-2,1-1-1,-1 1 1,0 0-1,0-1 0,1 1 1,-1 0-1,0 0 1,0-1-1,0 1 1,0 0-1,1 0 0,-1 0 1,0 0-1,0 0 1,0 0-1,0 0 0,1 1 1,-1-1-1,0 0 1,0 0-1,0 1 0,1-1 1,-1 0-1,0 1 1,0-1-1,1 1 0,-1-1 1,0 1-1,1-1 1,-1 1-1,1-1 1,-1 1-1,1 0 0,-1-1 1,1 1-1,-1 0 1,1-1-1,-1 1 0,1 0 1,0 0-1,-1 0 1,1 0 2,-1 1-2,0 0 1,0 0-1,1 0 1,-1 0-1,0 0 1,1 0 0,0 1-1,-1-1 1,1 0-1,0 0 1,0 1-1,0-1 1,1 0 1,-5 332-9,10-230 50,21 218 4,12 54 63,-31-299 386,6 5-494,58 320 493,18 20-393,-54-267-92,48 182 4,1-27 15,-55-203 94,106 373 151,-79-274-95,-56-201-110,1 1 0,0-1 0,0 0 0,0 0-1,0 0 1,1 0 0,2 2-67,-5-6 2,0-1 0,0 0 0,0 1 0,0-1 0,1 0-1,-1 1 1,0-1 0,0 0 0,1 0 0,-1 0 0,0 1 0,0-1 0,1 0-1,-1 0 1,0 0 0,0 1 0,1-1 0,-1 0 0,0 0 0,1 0 0,-1 0-1,0 0 1,1 0 0,-1 0 0,0 0 0,1 0 0,-1 0 0,0 0 0,1 0 0,-1 0-1,0 0 1,1 0 0,-1 0 0,0 0 0,1 0 0,-1 0 0,0 0 0,1-1-1,-1 1 1,0 0 0,0 0 0,1 0 0,-1 0 0,0-1 0,0 1 0,1 0-1,-1 0 1,0-1 0,0 1-2,0-19 14,-32-210 34,18 157 113,-31-154 4,-11-39-157,27 140-133,-55-233 4,-12-40 65,57 235-103,-154-668-72,158 682 6,-39-157 4,6 39 166,46 184 3,20 77 48,-71-226-64,67 219 37,0 12-11,4 1 38,1 0 1,-1 1-1,1-1 1,-1 1-1,1-1 1,-1 1-1,1-1 1,-1 1-1,1 0 1,0-1-1,-1 1 1,1 0-1,0 0 1,0 0-1,0 0 1,0 0-1,0 0 1,0 1-1,0-1 1,0 0-1,-1 2 4,-4 9-22,1 0-1,0 1 0,0-1 1,1 4 22,4-16 0,-2 6-54,0 1-1,1-1 1,0 1 0,1-1 0,-1 1 0,1 0 0,1 5 54,-1 223-375,12 69 269,-4-167-53,25 240 4,8 38 163,-22-254 186,86 578 58,-82-609-152,35 153 0,3-30-30,-36-166 185,116 314 313,-119-345-308,20 34-260,-41-89-1,-1 0 0,1 0 0,0 1-1,-1-1 1,1 0 0,0 0 0,0 0 0,0 0 0,0 0 0,0 0 0,0 0 0,0 0-1,0-1 1,0 1 0,1 0 1,-2-1 0,0 0 0,1 0 0,-1 0 0,1 0-1,-1 0 1,0 0 0,1 0 0,-1 0 0,0 0-1,1 0 1,-1 0 0,0 0 0,1-1 0,-1 1 0,0 0-1,1 0 1,-1 0 0,0-1 0,0 1 0,1 0-1,-1 0 1,0 0 0,1-1 0,-1 1 0,0 0-1,0-1 1,0 1 0,0 0 0,1-1 0,-1 1 0,0 0 0,6-21 69,-9-7 271,-54-255 66,39 202-412,-34-159-1,-20-106 6,-69-462-52,135 772 31,-22-126-350,-108-603-95,110 634 342,-36-130 4,1 41 102,40 154 46,16 49-22,-9-26 8,-1 0-1,-18-31-12,28 66-2,1 9-1,2 1 3,0-1 0,0 1 0,1 0 0,-1 0-1,0 0 1,1 0 0,0 0 0,-1 0 0,1 0 0,0 0 0,0 0 0,1 1 0,-1-1 0,0 1 0,-14 71-55,14-21-218,9 140-1,10 48 212,-5-125 23,33 223 4,21 118 29,72 372 19,-114-692 54,100 431 61,-101-474 112,-17-71-191,50 168 286,17 17-335,-12-52 122,-61-155-112,-1 0-1,0 0 0,1 1 0,-1-1 1,0 0-1,1 0 0,0 0 1,-1 0-1,1 0 0,0 0 0,-1 0 1,1 0-1,0 0 0,0 0 1,0-1-1,0 1 0,0 0 0,0-1 1,0 1-1,0 0 0,0-1 1,0 1-1,0-1 0,0 0 0,0 1 1,1-1-1,-1 0 0,0 1-9,0-2 2,-1 1 0,1-1 1,0 1-1,-1 0 0,0-1 0,1 1 0,-1-1 0,1 1 0,-1-1 0,1 1 0,-1-1 0,0 0 0,1 1 0,-1-1 0,0 1 1,0-1-1,0 0 0,1 1 0,-1-1 0,0 0 0,0 1 0,0-1-2,-1-33 253,-51-266 31,36 214-216,-31-170 4,-6-39-17,29 157 145,-40-258 0,-5-44-178,41 267-107,-118-642-71,117 677-137,-42-132-1,0 50 217,48 155-15,17 47 68,-11-32-40,-2 2 1,-9-13 63,23 53-96,2 13-33,3-5 129,-3 8-44,1 0-1,0 0 1,1 0 0,0 1 0,0 4 44,-2 61-122,4 0 1,4 9 121,18 163-193,-23-240 194,31 232-101,54 198 100,-81-419 3,89 441 202,-87-418-191,87 555-77,-34-241 29,58 294 357,-95-526-99,-12-55 165,14 36-389,-12-72 96,-11-28-77,1-1 0,-1 1-1,0 0 1,0 0 0,0 0-1,0 0 1,-1 0 0,1 0-1,-1 0 1,1 1-19,5-23 28,-3-5-11,-1 1-1,-1-1 1,-1 0-1,-2-11-16,-16-105 156,10 83-137,-172-1150 820,152 1019-780,1 6 55,-28-88-114,-19 29-321,-9 3 0,-25-26 321,88 213-12,-3 2 0,-2 1 0,-2 0 0,-2 2 0,-3-1 12,-4-19-42,35 66 39,1 0-1,0-1 0,0 1 1,-1 0-1,1 0 1,0 0-1,0-1 0,-1 1 1,1 0-1,0 0 1,-1 0-1,1 0 1,0 0-1,-1 0 0,1 0 1,0 0-1,0 0 1,-1 0-1,1 0 0,0 0 1,-1 0-1,1 0 1,0 0-1,-1 0 0,1 0 1,0 0-1,-1 0 1,1 0-1,0 0 0,0 1 1,-1-1-1,1 0 1,0 0-1,0 0 1,-1 0-1,1 1 0,0-1 1,0 0-1,-1 0 1,1 1-1,0-1 0,0 0 1,0 0-1,0 1 1,-1-1-1,1 0 0,0 1 1,0-1-1,0 0 1,0 1-1,0-1 0,0 0 1,0 1-1,0-1 4,-8 23-54,2 5-29,2 2 0,1-1 0,0 22 83,0 121-161,8-1-1,6 1 1,19 68 161,23 79-131,14-3 1,72 197 130,-135-503-1,207 702-124,-160-484 121,-21-89 604,46 134-600,-74-267 20,0-1-1,0 0 0,0 1 1,1-1-1,0 0 1,0-1-1,0 1 0,1 0 1,-1-1-20,-2-3 2,-1-1 1,0 0 0,0 0-1,1 1 1,-1-1-1,0 0 1,1 0 0,-1 0-1,0 1 1,1-1-1,-1 0 1,0 0-1,1 0 1,-1 0 0,1 0-1,-1 0 1,0 0-1,1 0 1,-1 1-1,0-1 1,1-1 0,-1 1-1,1 0 1,-1 0-1,0 0 1,1 0-1,-1 0 1,0 0 0,1 0-1,-1 0 1,1-1-1,-1 1 1,0 0-1,0 0 1,1 0 0,-1-1-1,0 1 1,1 0-1,-1-1 1,0 1 0,0 0-1,1 0 1,-1-1-1,0 1 1,0-1-3,9-13 64,-8 8-59,0 0 1,0 0-1,-1-1 1,0 1 0,0 0-1,0 0 1,-1-3-6,-13-187 80,-7-57 22,9 140 313,-24-190 4,-8-30-386,35 270-286,-7-19 253,-66-305-254,-14-23 164,56 253-110,-160-553-99,164 595 6,-38-99-1,13 52 242,41 117 86,-17-17-1,36 60-36,0 1 0,-1 0 0,1-1 1,0 1-1,0 0 0,-1 0 0,1 0 0,0 0 1,-1 0-1,1 0 0,-1 0 0,1 0 0,-1 0 1,0 1-1,1-1 0,-1 1 0,0-1 0,0 1 3,-3 1-122,2 13-42,-5 64-34,3-1 1,3 5 197,5-7-252,15 150 4,12 41 251,-13-149 258,41 199 4,30 92-211,120 299-18,-171-594 144,41 130 0,3 7-144,-15-59-36,-23-70 6,-29-88 28,-11-27-21,15 23-6,-17-28-3,0 0 0,0 0 0,0 0 0,0 0 0,0 0 0,0-1-1,0 1 1,0 0 0,0 0 0,1-1 0,-1 1 0,0-1 0,1 1-1,-1-1 1,0 1 0,1-1 0,-1 0 0,0 0 0,1 1-1,-1-1 1,0 0 0,1 0 0,-1 0 0,1-1-4,-1 1 10,-1 0 0,0 0 0,1 0 0,-1-1-1,1 1 1,-1 0 0,0 0 0,1-1 0,-1 1 0,0 0 0,0 0 0,1-1 0,-1 1 0,0-1 0,1 1-1,-1 0 1,0-1 0,0 1 0,0 0 0,0-1 0,1 1 0,-1-1 0,0 1 0,0 0 0,0-1 0,0 1-1,0-1 1,0 1 0,0-1 0,0 1 0,0 0 0,0-1 0,0 1 0,0-1 0,0 1 0,-1 0 0,1-1-10,3-50 234,-2-1 1,-3-25-235,-3 18 148,-16-130 4,-7-34-117,12 120-15,-34-181 0,-7-29-18,29 179-8,-158-605-65,149 596-242,-124-489-51,137 535 424,-19-69 0,6 42-48,36 121-12,1 1 0,-1-1 1,0 1-1,0-1 0,0 1 1,0-1-1,0 1 0,-1 0 1,1 0-1,-1 0 0,1 0 1,-1 0-1,0 0 0,0 0 1,0 0-1,0 0 0,-2-1 0,3 4-4,0-1-1,0 0 0,0 1 1,0-1-1,0 0 0,0 1 1,0-1-1,0 1 0,1 0 1,-1-1-1,0 1 0,0 0 1,0-1-1,1 1 0,-1 0 1,0 0-1,1 0 0,-1 0 1,1 0-1,-1-1 1,1 1-1,-1 0 0,1 0 1,0 0-1,-1 1 5,1 1-50,-1-1 0,0 0-1,0 1 1,1-1 0,0 0 0,-1 1 0,1-1-1,0 1 1,0-1 0,0 1 0,1 1 50,4 318-625,1-226 786,22 197 4,8 48-126,-16-195-11,47 235 4,12 25 32,-45-253 224,141 525 52,-143-560-393,33 141-1,-7-32 60,-38-154 75,-10-34-28,3 15 54,3-1 0,2-1 1,6 6-108,-21-49 65,-3-6-54,1 0-1,0 0 1,0 0 0,0 0-1,1 0 1,-1 0 0,1-1-1,0 1 1,-1 0 0,1-1-1,0 1 1,1-1 0,-1 0-1,0 0 1,1 0 0,-1 0-1,1 0 1,-1 0 0,3 0-11,-2-2-9,-2-13-2,3-196-8,-8 142 46,-17-139-1,-9-35 60,14 131 315,-31-198 4,-9-29-334,47 285-124,-12-36 53,-73-273-54,-33-72 44,8 70 10,25 104-67,63 178-265,-73-150-84,97 218 368,-1 12-16,5 2 57,0 0 1,0 0 0,0 0-1,1 1 1,-1-1-1,0 1 1,1-1-1,-1 1 1,1 0 0,0 0-1,0 0 1,0 0-1,0 0 1,0 0-1,0 1 1,0-1 0,1 1-1,-1 0 1,0 0 6,-2 7-5,0-1-1,0 1 1,1 0 0,-1 4 5,1-3-17,1-3-14,0 0 1,0 0 0,1 1-1,0-1 1,1 5 30,-14 180-148,9 51 72,5-201-156,5 30 232,22 263-228,24 113 183,27-29 45,7-85 46,-85-335-46,37 122 234,59 147-1,22 12-186,-19-76-47,-31-84 5,-65-116 0,0-1-1,0 1 1,0-1 0,0 1-1,1-1 1,2 2-5,-3-2 7,2 1 1,0 1 0,1-1-1,-1 0 1,1 0-1,0 0 1,0-1-1,1 0 1,-1 0-1,1-1 1,0 1-1,0-2 1,0 1-1,3 0-7,-3-4 142,-1-11 50,5-26-86,-2 0 1,-2-1 0,-1 1-1,-1-13-106,-4-12 134,-10-127-1,-12-28-89,8 116 44,-35-189 4,-11-31-137,49 271-274,-11-34 319,-79-266-315,-17-18 178,72 231-236,-165-461-130,174 506 231,-89-188-60,125 280 329,0-1 1,-1 1-1,1-1 1,-1 1 0,1 0-1,-1 0 1,0-1-1,1 1 1,-1 0-1,0 0 1,0 0-1,0 0 1,0 0-1,0 0 1,0 0-1,0 0 1,0 0-1,0 0 1,0 1-1,-1-1 1,0 0 2,1 0-2,-1 0 0,1 1 0,-1-1 0,0 1 0,1-1 0,-1 1 1,0 0-1,1-1 0,-1 1 0,0 0 0,0 0 0,1 0 0,-1 1 0,0-1 0,0 0 0,1 1 0,-1-1 0,0 1 1,1-1-1,-1 1 0,0 0 0,1-1 0,-1 1 0,1 0 0,0 0 0,-2 1 2,0 1-11,0 1 0,0 0 0,0 0 0,0 0 0,1 0 0,-1 0 1,1 1-1,-1 2 11,1-3-40,1-1 0,0 1 0,0-1 0,0 1 0,0 0 0,1-1 1,-1 1-1,1 0 0,0 0 0,0 0 40,-8 152-395,13 46 369,1-103 287,21 190 4,12 36-169,-31-261 118,5 8-214,138 642 274,-138-659-179,11 28-95,195 540 151,-178-520 10,45 95 4,-8-39-122,-53-112 4,-19-33-33,10 18 30,2-1-1,15 22-43,-33-53 4,0 0 0,0 0 1,0 1-1,0-1 0,0 0 1,1 0-1,-1 1 0,0-1 0,0 0 1,0 0-1,0 0 0,0 1 0,0-1 1,0 0-1,0 0 0,1 0 1,-1 1-1,0-1 0,0 0 0,0 0 1,0 0-1,1 0 0,-1 1 1,0-1-1,0 0 0,0 0 0,1 0 1,-1 0-1,0 0 0,0 0 0,0 0 1,1 0-1,-1 1 0,0-1 1,0 0-1,1 0 0,-1 0 0,0 0 1,0 0-1,1 0 0,-1 0 1,0-1-1,0 1 0,1 0 0,-1 0 1,0 0-1,0 0 0,0 0 0,1 0 1,-1 0-1,0 0 0,0-1 1,1 1-5,2-2 16,-1-1 1,1 0 0,0 0 0,-1-1 0,0 1-1,1 0 1,-1-1 0,-1 1 0,1-1 0,0 0-1,-1 1 1,0-1 0,0 0 0,0 0 0,0 0-1,-1 0 1,1-3-17,0-2 40,1-31 227,-10-113-1,-12-41-211,5 99-48,-40-182-1,-16-38-51,37 173-188,-64-252-1,-15-34 102,69 259-294,-155-644-142,165 679 289,-38-109 4,11 56 222,59 180 54,0 1 1,0 0-1,0 0 0,-1 0 1,0 1-1,-3-6-1,4 9-1,-1-3 3,0 0 0,-1 0 1,1 0-1,-1 0 0,0 1 0,0 0 0,-1 0-2,4 3-1,0 1 0,0-1-1,0 0 1,0 1 0,0-1 0,0 1-1,0 0 1,0-1 0,0 1 0,0 0-1,0 0 1,-1 0 0,1 0 0,0 0-1,0 0 1,0 0 0,0 0 0,0 0-1,0 0 1,0 1 0,-1-1 0,1 0-1,0 1 1,0-1 0,0 1 0,0-1-1,0 1 1,0-1 0,1 1 0,-1 0-1,0-1 1,0 1 0,0 0 0,1 0-1,-1 0 1,0 0 0,1 0 0,-1 0-1,0 0 2,0 1-16,0 0 0,0 0-1,0-1 1,0 1-1,0 0 1,1 0 0,-1 0-1,0 0 1,1 0 0,0 0-1,-1 0 1,1 0 0,0 0-1,0 0 1,0 1 16,-11 143-285,6 40 285,8-85 20,13 213 0,10 53 5,-11-212 83,92 653 44,-81-651-64,128 537 85,-143-654 141,13 37-314,-24-77 0,90 245 313,4-38-253,-94-207-60,34 66-12,7 5 20,4-2 0,7 2-8,-51-68 14,1-1 0,-1 0 1,1 0-1,0 0 0,0 0 0,0 0 0,0-1 1,0 1-1,3 1-14,26 10 114,-30-12-111,0-1-1,1 0 0,-1 0 0,0 0 1,1 0-1,-1 0 0,0 0 0,1-1 1,-1 1-1,0 0 0,0-1 0,1 1 1,-1 0-1,0-1 0,0 0 0,1 1 1,-1-1-1,0 0 0,0 0 0,0 1 1,0-1-1,0 0 0,0 0 0,0 0 1,0-1-3,0 1 3,-1 0 1,1-1-1,0 1 1,-1 0-1,1-1 1,-1 1-1,1-1 1,-1 1-1,0 0 1,1-1-1,-1 1 1,0-1-1,0 1 1,0-1 0,0 1-1,-1-1 1,1 1-4,0-102 148,-10-74-148,-2 95 380,-38-162 0,-18-34-291,37 153-22,-57-221-1,-10-31-136,59 222-349,-144-629-85,149 643 471,-43-151-1,-9 15 29,81 260 6,-1 1-1,-1 0 1,-1 0 0,0 1 0,-1 0-1,0 0 1,-8-8-1,15 21-2,1 1-1,-1-1 1,0 1-1,1-1 1,-1 1-1,0 0 0,0 0 1,0 0-1,0 0 1,0 0-1,0 0 1,-1 0-1,1 1 1,0-1-1,0 1 1,0-1-1,-1 1 0,1 0 1,0 0-1,0 0 1,-1 0-1,1 1 3,2-1 0,-8 3-121,3 17-43,-7 71-46,5 2 0,3 45 210,4-107-207,1 1 1,2 5 206,27 266-414,16 52 333,-25-207 88,99 618 50,-94-621 190,110 478 50,-127-585-289,11 29-8,57 151 12,5-33 68,-82-185-80,29 57 387,-6-16-234,1-1 0,2-1 1,10 10-154,-36-48-2,1 0 1,0 0 0,-1 0 0,1 0-1,0 0 1,0-1 0,0 1 0,-1 0-1,1 0 1,0-1 0,0 1 0,0 0-1,0-1 1,1 1 0,-1-1 0,0 1 1,1-1-1,0 1 0,-1-1 1,1 0-1,0 0 1,-1 0-1,1 1 1,0-1-1,-1-1 1,1 1-1,0 0 1,-1 0-1,1-1 1,0 1-1,-1-1 1,1 1-1,-1-1 1,1 0-1,-1 1 0,1-1 1,-1 0-1,1 0 1,-1 0-1,0 0 1,0 0-1,1-1 1,-1 1-1,0 0 1,0-1-1,0 1 1,0 0-1,0-1 1,-1 1-1,1-1 0,0 0 1,0-1 0,-1 2 2,1-1-1,-1 0 1,1 0 0,-1 0-1,1 0 1,-1 1 0,0-1-1,0 0 1,0 0 0,0 0-1,0 0 1,-1 0 0,1 0-1,0 1 1,-1-1 0,0-1-2,-60-325 33,42 238-26,-39-177-1,-9-37 46,38 166 202,-46-241-1,-4-34-245,45 251-221,-54-227-1,-19-50 172,5 107 42,57 217-6,-6-1 6,31 73-10,-1 1-1,-8-7 11,25 43-1,0 0 0,0 0-1,-1 1 1,0 0 0,0 0 0,0 0 0,-4-2 1,8 6-1,0 0 0,1 1 1,-1-1-1,0 0 1,0 1-1,0-1 1,0 1-1,0 0 1,0-1-1,-1 1 0,1 0 1,0-1-1,0 1 1,0 0-1,0 0 1,0 0-1,0 0 0,0 0 1,-1 0-1,1 0 1,0 1-1,0-1 1,0 0-1,0 1 1,0-1-1,0 1 0,0-1 1,0 1-1,0-1 1,0 1-1,0-1 1,0 1-1,0 0 0,1 0 1,-1-1-1,0 1 1,0 0-1,1 0 1,-1 0-1,1 0 0,-1 0 1,1 0 0,-4 6-24,1 1 0,0-1 1,1 1-1,0 0 0,-1 3 24,3-11 0,-3 41-565,0 120 4,11 77 540,11-1 1,10 0-1,23 67 21,54 169-3,15 82-18,38 192 391,-127-603-305,-18-90 43,39 111 388,8-2 0,29 48-496,-89-210 6,-1 1 0,1-1 0,0 1 0,0 0 0,-1-1 0,1 1 0,0-1 0,0 0 0,1 1 0,-1-1 0,0 0 0,0 0 0,1 1 0,-1-1 0,1 0-1,-1-1 1,1 1 0,0 0-6,-2-1 2,1 0 0,0 0-1,0 0 1,-1 0 0,1 0-1,0 0 1,0-1 0,-1 1-1,1 0 1,0 0 0,-1-1-1,1 1 1,0 0 0,-1-1-1,1 1 1,-1-1 0,1 1-1,0-1 1,-1 1 0,1-1-1,-1 0 1,0 1-1,1-1 1,-1 0 0,1 1-1,-1-1 1,0 0-2,4-6 11,-1-1 0,0 0 0,0 0 0,-1-1-1,0 1 1,0-3-11,1-16 51,-2 0 1,0-1-1,-2 1 0,-1 0 0,-1-1-51,-34-268 643,-38-124-643,-30-177 100,14 78-641,60 352 474,-72-328 20,86 434-19,-2 0 1,-2 2-1,-3 0 0,-3 2 1,-2 1-1,-2 1 0,-12-12 66,2 13-93,27 37-49,1 0-1,1-1 1,-7-14 142,6 15-81,13 17 81,0 0-1,-1 0 0,1 0 0,-1 0 0,1-1 0,0 1 0,-1 0 1,1 0-1,-1 0 0,1 0 0,-1 0 0,1 0 0,0 0 0,-1 0 0,1 0 1,-1 0-1,1 0 0,-1 0 0,1 1 0,0-1 0,-1 0 0,1 0 1,-1 0-1,1 1 0,0-1 0,-1 0 1,-1 3 1,0-1 1,-1 0-1,1 1 0,1 0 0,-1 0 1,0-1-1,1 1 0,-2 3-1,0 1-8,-9 17-1,2 0-1,1 1 1,1 0 0,1 0 0,1 1-1,-3 25 10,2 16-20,3 0-1,3 15 21,23 301-175,7-136 110,121 424-118,-148-663 182,33 130-119,139 550 64,-139-560 496,127 413 89,-134-457-521,30 72 4,-41-111-9,20 33-3,-37-75-1,2-1 1,-1 1 0,0 0 0,1-1 0,-1 1-1,1-1 1,-1 0 0,1 1 0,0-1-1,0 0 1,0 0 0,1 0 0,-1-1 0,0 1-1,1 0 1,-1-1 0,3 2 0,-4-4 3,0 1-1,0 0 1,0-1 0,0 1-1,0 0 1,0-1 0,0 1-1,0-1 1,0 0 0,0 1-1,0-1 1,0 0-1,0 0 1,0 1 0,-1-1-1,1 0 1,0 0 0,-1 0-1,1 0 1,-1 0 0,1 0-1,-1 0 1,1 0 0,-1 0-1,1 0 1,-1-1-3,1 0 25,-1 0 0,1 0 1,-1 0-1,1 1 0,-1-1 0,0 0 1,0 0-1,1 0 0,-1 0 0,-1 0 0,1 0 1,0 0-1,-1-2-25,-30-277 401,18 198-387,-29-172-1,-8-43-16,25 159-22,-53-254 4,-10-42 2,48 260-54,-195-694-94,191 719-225,-51-145 4,6 48 353,60 178 249,16 43-108,-1 1 1,-11-15-107,24 39 1,-1-1-1,1 0 1,0 1 0,0-1 0,-1 1-1,1-1 1,-1 1 0,0-1 0,1 1 0,-1 0-1,0 0 1,0 0 0,1 0 0,-1 0-1,0 0 1,0 1 0,0-1 0,0 1-1,0-1 1,0 1 0,-1 0-1,3 0 0,-1 0-3,1-1-1,0 1 1,-1 0 0,1 1 0,-1-1-1,1 0 1,-1 0 0,1 0 0,0 0-1,-1 0 1,1 0 0,-1 0 0,1 1-1,-1-1 1,1 0 0,0 0 0,-1 1-1,1-1 1,0 0 0,-1 0 0,1 1-1,0-1 1,-1 0 0,1 1 0,0-1-1,0 0 1,-1 1 0,1-1 0,0 1-1,0-1 1,0 1 0,0-1 0,0 0-1,-1 1 1,1-1 0,0 1 0,0-1-1,0 1 1,0-1 0,0 0 0,0 1 3,-7 23-37,0 1 1,1 0 0,2 0 0,0 1 0,2-1 0,0 11 36,2-22-37,-1 61-429,10 179-1,9 53 390,-16-261 157,10 44-80,45 274 80,33 106-64,139 379 24,-187-707 160,144 478 120,-154-518 81,38 98 4,-7-37-371,-43-115-273,-14-33 186,5 11 4,0-1-1,2 0 1,8 10 49,-21-35 8,0 0 0,0 0 0,0 0 0,1 0 0,-1-1 0,0 1 0,0 0 0,0 0 0,0 0 0,0 0 0,0 0 0,0-1 0,1 1 0,-1 0 0,0 0 0,0 0 0,0 0 0,0 0 0,0 0 0,1 0 0,-1 0 0,0 0 0,0 0 0,0 0 0,0 0 0,1 0 0,-1 0 0,0 0 0,0 0 0,0 0 0,0 0 0,1 0 0,-1 0 0,0 0 0,0 0 1,0 0-1,0 0 0,1 0 0,-1 0 0,0 0 0,0 0 0,0 0 0,0 0 0,0 1 0,1-1 0,-1 0 0,0 0 0,0 0 0,0 0 0,0 0-8,4-14 67,-1-1 0,-1 0 0,-1 0-1,0 0 1,0 0 0,-2 0 0,0-8-67,-1 1 23,-3-35-3,-21-136 0,-10-45 37,18 126 210,-34-207-1,-6-37-235,49 301-144,-13-41 113,-190-696-187,168 640-65,-163-522-63,173 570 230,-79-199-18,104 285 92,2 15-3,6 3 13,0 1 0,-1-1 1,1 0-1,-1 0 0,1 1 0,0-1 0,-1 1 1,1-1-1,0 1 0,-1-1 0,1 1 0,0 0 1,0 0-1,-1 0 0,1 0 0,0 0 0,0 0 1,0 0-1,0 0 0,1 0 0,-1 0 1,0 0-1,0 0 0,1 1 0,-1-1 0,0 0 1,1 1 0,-6 15-24,0 1 1,1-1 0,-2 16 23,5-23-65,1-1 0,0 0-1,1 1 1,0-1 0,0 8 65,6 215-327,11 64 288,-14-253 106,2-1 0,3 8-67,55 318 133,18 38-136,-44-248-143,172 577 24,-169-602 396,127 434 70,-139-478-264,30 83 0,-2-24-63,-40-108-11,-9-21 24,1 0 0,1-1 0,5 8-30,-11-24 190,-1-10 68,4-36 22,-2 0-1,-1-27-279,-3 56 37,-3-47 231,-18-141 4,-11-41-225,16 131-87,-34-208 0,-7-34-111,50 310-205,-2-1 0,-6-10 356,-88-321-708,-17-12 532,73 248 3,-59-159-1,1 27 89,71 188-167,34 85 251,-46-109-341,-15-17 342,53 113-96,0 12-34,6 1 117,-1 1 1,1-1 0,-1 1-1,1 0 1,0 0 0,-1 0-1,1 1 1,0-1 0,0 0 0,0 1-1,0 0 1,0-1 0,0 1-1,0 0 1,0 0 0,1 0-1,-1 0 1,1 0 0,-1 0 0,1 1-1,0 0 13,-4 6-7,2 0-1,0 0 0,0 0 0,-1 7 8,1-6-30,2-4-4,-1 0-1,1-1 1,0 1 0,1 0 0,-1 0 0,1 0 0,1 6 34,1 175-235,12 54 257,-2-129 318,31 197 0,12 33-226,-46-291 121,11 36-235,172 589 285,-151-548-290,152 453 72,-158-485 274,37 93 4,-8-39-271,-44-105-53,-15-34-15,53 106 32,-59-117-37,1 0 0,0 1 0,0-1 1,0 0-1,0 0 0,0 0 0,0 1 0,0-1 0,0 0 1,0 0-1,0 0 0,0 1 0,0-1 0,1 0 0,-1 0 1,0 0-1,0 1 0,0-1 0,0 0 0,0 0 0,0 0 1,0 1-1,0-1 0,1 0 0,-1 0 0,0 0 1,0 0-1,0 0 0,0 1 0,1-1 0,-1 0 0,0 0 1,0 0-1,0 0 0,1 0 0,-1 0 0,0 0 0,0 0 1,0 0-1,1 0 0,-1 0 0,0 0 0,0 0 0,0 0 1,1 0-1,-1 0 0,0 0 0,0 0 0,0 0 0,1 0 1,-1 0-1,0 0 0,0 0 0,0 0 0,1 0 1,-1 0-1,0-1 0,0 1-1,2-2 5,1 0-1,-1-1 1,0 1-1,-1-1 1,1 0 0,0 1-1,-1-1 1,1 0 0,-1 0-1,0 0 1,0 0 0,0 0-1,0 0 1,-1 0 0,1-1-1,-1 1 1,0 0 0,0 0-1,0 0 1,0-1-5,0-5 18,-2-32 102,-16-119 0,-13-43-92,12 105-8,-48-181 0,-15-34-80,42 174-259,-77-243 4,-17-31 207,84 256-117,-58-196 4,-10-28 177,32 117 44,37 118-54,49 144 35,-1 0 0,1 0 0,-1 0 0,1-1 0,-1 1 0,0 0 0,0 0 0,0 0 0,0 0 0,0 1 0,-1-1 0,1 0 0,0 0 0,-2-1 19,2 3-7,1-1 1,-1 0-1,1 1 1,-1-1-1,1 1 1,-1-1 0,0 1-1,1-1 1,-1 1-1,0-1 1,0 1-1,1-1 1,-1 1-1,0 0 1,0 0 0,0-1-1,1 1 1,-1 0-1,0 0 1,0 0-1,0 0 1,1 0 0,-1 0-1,0 0 1,0 0-1,0 0 1,0 0-1,1 0 1,-1 1-1,0-1 1,0 0 0,0 1-1,1-1 1,-1 0-1,0 1 1,0-1-1,1 1 1,-1-1-1,1 1 1,-1-1 0,0 1-1,1 0 1,-1-1-1,1 1 1,-1 0 6,-2 5-7,1-1 1,0 0-1,0 1 1,0-1 0,1 1-1,-1 2 7,1-2-6,0 0-4,0 0-1,0-1 1,1 1 0,0 0 0,0 0-1,0 0 1,1 0 10,8 177-68,11 55 45,-6-125-22,35 210 4,12 40 34,-47-289 14,3 3-7,79 310 6,17 14 64,-67-250 271,184 521 107,-190-559-280,40 113 4,-13-40-121,-46-129 30,-14-40-60,18 52 63,6 4-84,-27-65 6,0-9 2,-4 1-8,1 0 0,0-1 1,0 0 0,0 0 0,0 0-1,1 0 1,-1 0 0,-1 0-1,1 0 1,0 0 0,0 0 0,0-1-1,-1 1 1,1 0 0,0-1 0,-1 1-1,1 0 1,-1-1 0,1 0-1,9-59 40,-10 18 147,-37-309 58,22 254-137,-40-194 4,-13-43-147,54 272-251,-8-21 286,-92-313-287,-17-29 122,81 250-374,-180-743-148,189 755 461,-51-176-1,7 43 176,57 210 26,-23-41 4,46 116 13,-1 0 1,0 1 0,-1 0-1,-5-6 8,12 17 0,-6-6-53,3 17-19,-3 22 38,1 0 0,2 1 1,1 0-1,2 0 0,2 3 34,-2-3-47,6 50-306,22 179-1,9 50 329,-19-176 252,35 231-1,8 27-118,-33-239 206,139 605 146,-131-621-39,56 168 4,3-24-283,-59-188 139,44 91 4,-6-37-230,-50-106-67,47 76 9,-71-120 4,0 0-1,0 0 1,0 1-1,0-1 1,0 0-1,0 0 1,0 0-1,0 1 1,0-1-1,0 0 1,0 0-1,0 0 1,0 1-1,0-1 1,0 0-1,0 0 1,1 0-1,-1 0 1,0 1-1,0-1 1,0 0-1,0 0 1,0 0-1,1 0 1,-1 0-1,0 0 1,0 1 0,0-1-1,0 0 1,1 0-1,-1 0 1,0 0-1,0 0 1,0 0-1,0 0 1,1 0-1,-1 0 1,0 0-1,0 0 1,0 0-1,1 0 1,-1 0-1,0 0 1,0 0-1,0 0 1,1 0-1,-1 0 1,0 0-1,0 0 1,0 0-1,1 0 1,-1 0-1,0-1 1,0 1-1,0 0 1,0 0-1,1 0 1,-1 0-1,0 0 1,0-1-1,0 1 1,0 0-1,0 0 1,0 0-1,0 0 1,1-1-1,-1 1 1,0 0-1,3-5 5,1 0 1,-1 0-1,0-1 1,0 0-1,-1 1 1,0-1-1,0 0 1,0 0-1,-1 0 0,1 0 1,-2 0-1,1 0 1,-1-1-1,0-3-5,1-2 36,0 5 29,-1-1 1,0 1-1,0 0 0,-1 0 1,-1-6-66,-20-169 326,-13-46-211,28 188 132,-9-29-247,-66-251 246,-17-43-276,57 208-370,-65-257 0,-9-24 302,71 271 13,-163-570-35,201 709 82,-1 1 0,-1 0 1,-7-15 37,16 40 0,-100-207-114,71 158 94,-2 1 0,-6-5 20,37 53 0,-2-3-7,0 0 0,0 0 0,0 0-1,0 0 1,-1 0 0,1 1 0,-1-1-1,0 1 1,0 0 0,1-1 0,-1 1 0,-2 0 7,5 2 0,-4-3-8,-1 0 0,0 0 0,0 1 0,0 0 0,0 0 0,-1 0 0,1 0 1,0 1-1,-1 0 0,1 0 0,-5 0 8,6 2-7,0 1 1,0-1-1,0 0 1,0 1 0,1 0-1,-1 0 1,1 0-1,-1 0 1,1 1-1,0-1 1,0 1-1,0 0 1,0 0-1,-2 2 7,5-5 0,-1 2-23,-1-1 0,1 1 0,0 0 1,-1-1-1,1 1 0,0 0 0,0 0 0,0 0 0,0 0 0,1 0 0,-1 0 0,0 0 0,1 0 0,0 0 0,-1 0 1,1 1 22,-10 37-184,3 1 1,0 3 183,-3 124-117,9-149 43,1 0 1,1 1 0,3 14 73,31 261-220,17 51 220,-24-195 220,58 245 0,16 24-150,-60-259 64,156 574 68,-187-694-95,2 0 0,3 1-107,-16-42 0,98 245 213,-1-43-161,-61-140-4,-8-21 4,27 29-52,-41-55 11,2 0 1,-1 0 0,18 10-12,-33-25 0,26 16 121,-23-14-112,1-1 1,-1 1-1,1-1 1,-1 0-1,1 0 1,0 0-1,0-1 1,-1 1 0,1-1-1,0 0 1,0 0-1,-1 0 1,1-1-1,0 1 1,0-1-1,-1 0 1,1 0-1,-1 0 1,1 0-1,-1-1 1,1 1-1,0-2-9,-4 3 12,1-1-1,0 1 0,-1-1 0,1 0 1,0 0-1,-1 1 0,1-1 0,-1 0 1,1 0-1,-1 0 0,1 0 1,-1 1-1,0-1 0,0 0 0,1 0 1,-1 0-1,0 0 0,0 0 1,0 0-1,0 0 0,0 0 0,0 0 1,0 0-1,0 0 0,0 0 1,-1 0-12,1-83 200,-3 1 1,-5-7-201,-6 15 247,-41-150-1,-187-577-179,73 258-136,145 461-49,-62-197-130,54 191 91,-4 1 0,-6-3 157,-42-68-167,47 97-325,-169-238-95,200 292 586,-1-1-1,1 1 0,-1 1 1,-6-6 1,10 11-1,-65-57-4,59 53 4,0-1-1,-1 1 1,0 1-1,0-1 1,0 2-1,0 0 1,-1 0-1,-5-1 2,13 4-1,0 1-1,0-1 1,0 1-1,0-1 0,0 1 1,0 0-1,0 0 1,0 1-1,-1-1 0,1 1 1,0-1-1,0 1 1,0 0-1,0 0 1,1 1-1,-1-1 0,0 0 1,0 1-1,1 0 1,-1-1-1,1 1 1,-1 0-1,1 1 0,0-1 1,0 0-1,0 1 1,0-1-1,0 1 0,0-1 1,1 1-1,-1 0 1,1 0-1,0 0 1,-1 1 1,-3 11-6,1 1 1,1-1-1,0 1 1,0 0-1,2 0 1,0 5 5,-2 91-425,5 0 0,16 109 425,51 228-538,7-65 719,-43-251-2,44 111-179,113 243 262,151 470 325,-271-777-279,36 56-308,-104-232 3,-1 0 2,1 0 1,-1 0-1,1 0 0,0 0 0,1-1 0,-1 1 1,1-1-1,-1 1 0,1-1 0,0 0 0,0 0 1,1 0-1,-1 0 0,0 0 0,1-1 1,2 2-6,-4-4 0,1 0 0,-1 0 0,0 0 0,0 0 1,0 0-1,1 0 0,-1-1 0,0 1 0,0-1 1,0 1-1,0-1 0,0 0 0,0 0 0,0 0 1,0 0-1,0 0 0,0-1 0,0 1 0,2-2 11,1 0 0,-1-1 1,0 1-1,-1-1 0,1 0 0,2-3-11,-2-1 35,-1-1-1,0 0 0,-1 0 0,1 0 1,-2 0-1,1-1 0,-1 1 1,-1 0-1,0-1 0,0 1 1,-1-5-35,-2-34 120,-2 2 1,-2-1 0,-6-18-121,-42-141 6,12 51 34,-8-60-41,-59-226-37,-5 76 11,-13-19-165,75 230-734,-208-588-188,216 620 1109,-42-100 4,13 51-33,72 166 11,0-1-1,0 1 0,-1 0 1,1 0-1,-1 1 1,0-1-1,-3-2 24,5 6-8,-2-4-13,-1 1 0,0 0-1,0 0 1,0 0 0,0 0 0,-5-3 21,8 7-4,-1-1 0,1 1 0,0-1 1,0 1-1,0-1 0,0 1 0,0 0 0,-1 0 1,1-1-1,0 1 0,0 0 0,0 0 0,-1 0 1,1 0-1,0 0 0,0 1 0,0-1 0,-1 0 1,1 1-1,0-1 0,0 0 0,0 1 1,0-1-1,0 1 0,0 0 0,0-1 0,0 1 1,0 0-1,0 0 0,0 0 0,0-1 0,1 1 1,-1 0-1,0 0 0,0 1 4,0 0-21,0-1 0,0 0 1,0 1-1,1 0 0,-1-1 1,1 1-1,-1-1 0,1 1 0,-1 0 1,1-1-1,0 1 0,0 0 0,0 0 1,0-1-1,0 1 0,0 0 0,0-1 1,0 1 20,1 130-476,12 72 476,-10-171-70,2 0 0,1 2 70,54 275-140,18 52 113,-67-310 35,18 45-8,89 270 12,40 71-9,-23-64-3,-35-101 50,-64-181 205,45 91 4,-8-39-158,-49-101 146,21 29-1,-43-69-242,-1 0-1,1 0 0,0-1 0,0 1 1,0-1-1,0 1 0,0-1 1,0 0-1,1 0 0,-1 0 0,1 0 1,0 0-1,-1-1 0,1 1 1,1-1-4,-4-1 0,1 0 0,-1 0 0,1 0 0,-1 0 0,1 0 0,-1 0 0,1 0 0,-1 0 0,1-1 0,-1 1 0,1 0 0,-1 0 0,1-1 0,-1 1 0,0 0 0,1-1 0,-1 1 0,0 0 0,1-1 0,-1 1 0,0 0 0,1-1 0,-1 1 0,0-1 0,1 1 0,-1-1 0,6-22 0,-4-45 65,-8 21 263,-24-118 4,-14-41-256,21 105-28,-49-195 4,-10-39-44,67 274-20,-12-25 12,-102-306-8,-17-31-100,90 255-424,-188-660-137,204 689 489,-31-119 0,19 58 132,51 195 40,1 0 1,-2-1-1,1 1 1,-1 0-1,1 1 1,-2-1-1,1 0 1,-1-1 7,2 4-2,0 0 0,0 0 1,0 1-1,0-1 1,0 1-1,0-1 0,-1 1 1,1-1-1,-1 1 1,1 0-1,-1-1 0,1 1 1,-1 0-1,0 0 1,1 0-1,-1 0 0,0 1 1,0-1-1,-1 0 2,2 1-3,0 1 0,0-1 0,0 1 0,1 0 0,-1-1 0,0 1 0,0 0 0,1-1 0,-1 1 0,0 0 0,1 0 0,-1 0 0,1 0 0,-1-1 0,1 1 0,0 0 0,-1 0 0,1 0 0,0 0 0,0 0 0,-1 0 0,1 0 0,0 0 0,0 1 3,-2 11-90,1 0 0,0 1 0,1-1 0,1 3 90,10 173-321,11 63 209,-6-133-128,41 219 0,17 43 252,-63-328 288,16 50-300,93 291 300,20 11-196,-87-253 117,180 516 103,-191-558-57,52 113-1,-8-38-204,-57-129-22,-9-18-25,2 0 0,2-2 0,12 13-15,-36-49 0,0 1-1,0-1 1,0 1-1,0-1 1,1 1-1,-1-1 1,0 1 0,1-1-1,-1 0 1,0 1-1,1-1 1,-1 1 0,0-1-1,1 0 1,-1 1-1,1-1 1,-1 0-1,1 0 1,-1 1 0,1-1-1,-1 0 1,1 0-1,-1 0 1,1 0 0,-1 1-1,1-1 1,-1 0-1,1 0 1,-1 0-1,1 0 1,-1 0 0,1 0 0,1-1-1,-1 1 0,1-1 1,0 0-1,-1 1 0,1-1 1,-1 0-1,0 0 0,1 0 1,-1 0-1,0 0 0,0 0 1,1 0-1,-1 0 1,0 0-1,0-1 0,0 1 1,0 0-1,0-1 0,-1 1 1,1-1-1,0 1 0,-1-1 1,1 0 0,7-35 31,-8 30-9,1 2 18,0 0-1,-1 0 0,0 0 0,0 0 0,-1-1 1,0 1-1,0 0-39,-18-153 279,-16-43-162,16 98 191,-42-214 4,-13-49-305,38 209-287,-76-260 0,-16-27 138,76 272-284,-211-630-178,219 673 144,-35-102 0,16 61 361,62 167 97,1 1 0,-1 0-1,1-1 1,-1 1 0,0-1 0,0 1-1,0 0 1,0 0 0,-1 0 0,1 0 0,0 0-1,-1 0 1,0 0 0,1 0 0,-2-1 2,2 2-1,0 1 0,1-1 0,-1 0 0,0 1 1,1-1-1,-1 0 0,0 1 0,0-1 0,0 1 1,1-1-1,-1 1 0,0 0 0,0-1 0,0 1 1,0 0-1,0 0 0,0-1 0,0 1 0,0 0 1,0 0-1,0 0 0,0 0 0,0 0 0,0 0 1,0 1-1,0-1 0,1 0 0,-1 0 0,0 1 1,0-1-1,0 0 0,0 1 0,0-1 0,0 1 1,1-1-1,-1 1 0,0 0 0,0-1 0,1 1 1,-1 0-1,0-1 0,1 1 0,-1 0 0,1 0 1,-1 0 0,-1 5-3,-1 0 1,1 0 0,1 0 0,-1 0 0,1 1 0,0 3 2,0-4-3,0 2-9,0 0 0,0 0 0,1 0 1,1-1-1,0 6 12,12 183-55,13 60 46,-20-211 17,7 28-8,52 257 12,14 36 20,-42-218 115,184 593 87,-178-602 60,136 455 139,-148-496-26,40 101-1,-4-37-250,-44-111 218,8 12 80,17 24-454,-48-85 4,1-1 0,0 1 0,0-1 0,0 0-1,0 0 1,0 1 0,0-1 0,0 0 0,1 0 0,-1 0 0,0 0-1,1 0 1,-1-1 0,1 2-4,-1-2 1,-1 0-1,1 0 1,-1 0 0,1 0-1,0 0 1,-1 0 0,1 0-1,-1 0 1,1 0 0,-1 0-1,1 0 1,-1-1 0,1 1-1,-1 0 1,1 0-1,-1 0 1,1-1 0,-1 1-1,1 0 1,-1-1 0,0 1-1,1 0 1,-1-1 0,1 1-1,-1 0 0,11-23 39,-11 23-32,1-2 13,-1-1-1,1 1 1,-1-1-1,0 1 1,0 0-1,0-1 1,0 1-1,-1 0 1,1-1-1,-1 1 1,0-2-20,-53-297 283,37 216-182,-34-172 4,-8-36-61,29 164 70,-164-578 28,152 573-108,-173-432-1,180 480-65,-77-161-35,104 232-3,2 14-25,5 1 89,0 0 0,0 0 1,0 1-1,0-1 0,0 0 0,0 1 1,-1-1-1,1 1 0,1-1 0,-1 1 1,0-1-1,0 1 0,0 0 0,0 0 0,0-1 1,0 1-1,1 0 0,-1 0 0,0 0 1,1 0-1,-1 0 0,1 0 0,-1 0 1,1 0-1,-1 0 0,1 0 0,0 0 1,-1 0 5,-2 14-33,0-1 0,0 1 0,1 12 33,2-27 0,-1 6-42,1-1 1,0 1-1,0-1 1,1 0-1,-1 1 1,1-1-1,0 0 1,2 4 41,38 176-328,35 108 264,136 355 76,-170-527 15,148 440 22,-155-466 39,48 92 4,-3-31-51,-76-147-18,0-1 0,1 0-1,0-1 1,1 1 0,0 0-23,14 15 36,1-1 0,1 0 0,0-1 1,2-2-1,5 3-36,-28-21 9,-1-1 1,1 1-1,0-1 1,0 1-1,-1 0 1,1-1-1,0 0 0,0 1 1,0-1-1,0 1 1,0-1-1,0 0 1,0 0-1,0 0 1,-1 1-1,1-1 0,0 0 1,0 0-1,0 0 1,0 0-1,0 0 1,0-1-1,0 1 1,1 0-10,3-2 16,1 0 0,-1-1 1,1 0-1,-1 0 1,0 0-1,0 0 0,0-1 1,0 0-1,-1 0 0,0 0 1,1 0-1,-1-1 1,-1 0-1,1 1 0,-1-2 1,0 1-1,2-3-16,-4 6 2,0 0 1,0-1-1,0 1 0,0 0 0,-1 0 1,1-1-1,-1 1 0,1 0 0,-1-1 0,0 1 1,0 0-1,0-1 0,0 1 0,0-1 1,-1-1-3,-4-138 33,-16-35 80,6 92 421,-36-163-1,-12-29-428,34 151-111,-46-225-1,-7-33-25,48 230-120,-143-602-75,167 716 104,-1 0 0,-5-9 123,-74-199-247,0 46 175,86 194 49,1 0 1,-2-1 0,1 2-1,-1-1 1,-4-5 22,4 7-15,0-2-1,-1 1 0,0 0 1,0 1-1,-1 0 0,-3-4 16,8 9-1,0-1-1,0 1 0,0 0 0,0 0 0,0 0 1,0 0-1,0 0 0,0 0 0,-1 0 0,1 1 1,0-1-1,0 1 0,-1 0 0,1-1 0,0 1 0,-1 0 1,1 1-1,0-1 0,-1 0 0,1 1 0,0-1 1,0 1-1,-1-1 0,1 1 0,-2 1 2,4-2-1,-1 1-1,0-1 0,0 0 1,1 1-1,-1-1 0,0 1 1,1-1-1,-1 1 0,0-1 1,1 1-1,-1 0 0,1-1 1,-1 1-1,1 0 0,-1-1 1,1 1-1,0 0 0,-1 0 1,1 0-1,0-1 0,-1 1 1,1 0-1,0 0 0,0 0 1,0-1-1,0 1 0,0 0 1,0 0 1,-9 49-34,2 0 0,3 1 0,1 19 34,3-56-75,0 1-1,1-1 1,2 11 75,24 181-227,15 33 148,-20-131-86,51 188 4,30 87 129,83 300 125,-177-649 140,2 0 1,4 6-234,73 186 466,16-3-371,-71-161-93,3-1-1,3-2 1,12 11-2,-50-68 0,1 1-1,0 0 0,1-1 1,-1 0-1,0 1 1,1-1-1,-1 0 0,1 0 1,1 1 0,3 1 5,0 0 0,0 0 1,0-1-1,1 0 0,-1 0 0,1-1 1,-1 0-1,1 0 0,0 0 0,0-1 0,0-1 1,0 1-1,3-1-5,-11 0 8,1 0 1,-1 0-1,1 0 1,-1 0-1,1 0 1,-1 0-1,1-1 1,-1 1-1,1 0 1,-1 0-1,1 0 1,-1-1-1,1 1 1,-1 0-1,1 0 1,-1-1-1,1 1 1,-1 0-1,1-1 1,-1 1-1,0 0 1,1-1-1,-1 1 1,0-1-1,1 1 1,-1-1-1,0 1 1,0-1-1,1 1 1,-1-1-1,0 1 1,0-1-1,0 1 0,0-1 1,0 1-1,0-1 1,0 1-1,0-1 1,0 0-1,0 1 1,0-1-9,6-31 108,-2 0-1,-1 0 1,-2-1 0,-2-23-108,-6-3 41,-31-129 4,-14-35 67,27 124 403,-121-464 63,113 441-796,-139-522-94,164 612 176,-2-1 0,-8-17 136,-77-184-268,-1 30 209,92 194 54,-1 0 0,-1 0 0,1 0 0,-2 1 0,0-1 5,6 9-1,-13-17-6,-1 0 0,-9-8 7,18 20-5,0 0-1,0 1 1,-1-1-1,0 2 0,0-1 1,0 1-1,-1 0 0,1 0 1,-1 1-1,-3-1 6,-1 3-96,7 16-33,-3 29 70,3 0 1,1 0-1,3 0 1,1 1 0,3 4 58,-3-42-8,1 14-50,1 0 0,1 0 1,1 1 57,41 231-174,19 42 138,-36-167 31,113 559 32,-110-553 113,48 171 0,17 31-112,-2-63-28,-15-85-26,-51-128-99,10 13-10,27 37 135,-49-93 55,-15-15-51,0-1-1,1 0 1,-1 0-1,1 0 1,-1 0 0,1 0-1,-1 0 1,1-1 0,0 1-1,-1 0 1,1-1 0,0 0-1,-1 1 1,1-1-1,0 0 1,0 0 0,-1 0-1,1 0 1,0 0 0,0 0-1,0 0 1,-1-1 0,1 1-1,0 0 1,-1-1-1,1 0 1,0 1 0,-1-1-1,1 0 1,-1 0 0,1 0-1,-1 0 1,2-1-4,0-4 105,-4-14 37,-38-271 170,21 209-232,-41-157 0,-13-33-78,39 150-68,-58-215-1,-8-31-37,81 303-348,-10-19 452,-102-287-448,-34-57 359,36 117 89,46 126-34,81 181 20,-1 0 1,1 0-1,-1 1 0,1-1 0,-1 1 1,0-1-1,-1 1 0,1 0 0,0 0 0,-1 0 1,0 0-1,0 0 14,-1-1-12,1 1-1,0 0 1,-1 1-1,1-1 1,-1 1 0,0-1-1,0 1 1,0 0 0,0 1-1,0-1 1,0 1 0,-1-1 12,4 2-3,-1 0 1,1 0-1,-1 0 0,1 0 1,-1 0-1,1 1 1,-1-1-1,1 0 1,0 1-1,-1-1 1,1 1-1,-1 0 1,1-1-1,0 1 0,0 0 1,-1 0-1,1 0 1,0 0 2,-3 2-5,2 0 0,-1 1 0,0-1 1,1 1-1,-1-1 0,1 1 0,0 0 0,0 0 1,-1 4 4,-4 12-38,1 1 0,1 0 0,1 1 0,0-1 0,1 19 38,0 31-71,4 4 71,-1-70-2,8 132-97,6 0-1,26 102 100,-29-177 6,34 153 76,10-2 1,9-3 0,16 16-83,123 362 322,-163-462-300,54 191 23,-56-168-37,5-16 16,53 112-24,-43-116 112,-46-154 868,-5-2-935,-1 0 0,-1 0-1,-1 0 1,-2 0 0,0 0 0,-7-19-45,3 3 16,-89-504 111,-9-34-113,40 241 177,45 231-108,-5 2 0,-4 1-1,-25-53-82,-121-255-6,1 0-86,156 368 90,-7-19-42,-2 1 0,-4 1 0,-6-6 44,15 41-69,22 28 66,0 0 0,0-1 1,0 1-1,-1 0 0,1 0 0,0 0 1,0 0-1,-1 0 0,1 0 1,0-1-1,0 1 0,-1 0 0,1 0 1,0 0-1,0 0 0,-1 0 0,1 0 1,0 0-1,0 0 0,-1 0 1,1 0-1,0 0 0,0 1 0,-1-1 1,1 0-1,0 0 0,0 0 0,0 0 1,-1 0-1,1 0 0,0 0 1,0 1-1,-1-1 0,1 0 0,0 0 1,0 0-1,0 1 0,0-1 0,-1 0 1,1 0-1,0 0 0,0 1 1,0-1-1,0 0 0,0 0 0,0 1 1,0-1-1,0 0 0,0 0 0,0 1 1,0-1-1,-1 0 0,2 0 1,-1 1-1,0-1 3,-2 18-219,2-16 197,-1 27-87,1 0 1,2 0-1,2 2 109,1 27-115,20 190 1,11-1 0,17 30 114,191 642-238,-201-765 223,3 4 15,13 49 0,-7 13 0,75 548 834,-114-678-834,27 134 252,-43-290 202,-23-135-278,-10-61-332,30 220-344,-2 1 0,-2-2 500,-76-314-1000,-20-44 700,61 235-199,-193-700-165,194 715 311,-44-142-1,12 49 289,73 231 72,-1 1-1,-1-1 1,0 1 0,-2-2-7,0-2 9,-2 1-1,0 0 1,-8-10-9,16 24 1,0 0-1,0 0 1,0 0-1,0 0 1,0 1 0,0-1-1,0 0 1,0 1-1,0-1 1,0 0-1,0 1 1,-1-1-1,1 1 1,-1 0-1,-7 5-9,2 17-39,3 45 30,3 1 0,5 29 18,2-22 68,25 158 4,11 43 12,-35-231 264,10 29-348,62 242 352,16 20-237,-56-205 105,165 488 142,-168-511 132,-8-23-253,111 317-50,-72-232-329,-62-161 186,-2-10 18,-3 1-66,2-1 7,-1-1 0,1 1 0,-1 0 0,0-1 0,0 1 0,0 0 0,0-1 0,0 0 0,0 1 0,0-1 0,0 1 1,-1-1-1,1 0 0,0 0 0,-1 1 0,0-1-7,11-64 119,-12 19 361,-17-124 0,-12-46-492,26 192-168,-1-1 0,-1 1 0,-2-3 180,-77-272-540,-20-38 381,60 196-93,-196-604-104,196 606 64,-131-449-143,151 502-11,18 64 339,-62-178-344,64 190 406,2 16-15,1 4 40,0-1-1,0 1 1,1-1 0,0 1 0,0 8 20,2 105-27,5-48-5,22 173 4,8 55 44,-31-266 38,1 0 0,7 24-54,74 293 112,20 27-73,-63-233 41,183 524 42,-185-555 12,50 125-1,-10-34-25,-56-141 300,54 132 88,-79-197-495,-1 0 0,1 1-1,-1-1 1,1 0 0,-1 1 0,1-1-1,0 0 1,0 0 0,-1 1 0,1-1 0,0 0-1,0 0 1,0 0 0,0 0 0,1 0 0,-1-1-1,0 1 1,0 0 0,1 0-1,5-5 4,-7 4-3,2-3 7,-1 0 0,0-1 0,0 1 0,0 0 0,0 0 0,-1-1 0,1 1 0,-1-1-8,-1-24 307,-39-217 90,21 172-250,-55-154-1,-19-38-135,49 137-103,-77-245 4,-14-46 20,84 247-184,-184-699-133,192 716-55,-54-168 0,-1 15 352,72 230 88,-6-3 0,15 52 0,11 26-2,4 15-12,15 104 0,22 121 12,72 419-42,-81-516-176,136 593 14,-124-588 500,179 528 126,-174-556-80,59 130 0,-2-29-208,-66-146 188,-15-25-175,6 14-30,3-1 1,29 47-116,-33-71-7,-23-35 7,7 6-2,-7-8 3,-1 1-1,1 0 0,-1-1 0,0 1 1,1-1-1,-1 1 0,1 0 0,-1-1 1,0 1-1,0-1 0,1 1 0,-1-1 1,0 1-1,0-1 0,0 1 0,1-1 1,-1 1-1,0-1 0,0 1 0,0-1 1,0 0-1,0 1 0,0-1 0,0 1 1,0-1-1,0 1 0,0-1 0,-1 1 1,1-1-1,0 1 0,0-1 0,0 1 1,-1-1-1,-27-194 65,12 129 223,-51-151 4,-16-41-232,44 131-52,-76-254 4,-12-46-83,78 249-295,-181-747-88,187 759 389,-54-171 4,9 44 23,60 210-87,11 43 4,-20-34 121,35 71-6,0-1 1,0 1-1,0-1 1,-1 1-1,0 0 1,1 0 0,-1 0-1,0 0 1,0 1-1,-1-1 1,1 1-1,0 0 1,-4-2 5,7 4 0,-7-1-99,4 15-35,-3 33 58,2 0 0,2 1 0,2 0 0,3 0 76,-2-26-30,0 6-102,1-1-1,4 10 133,36 261-261,16 62 242,-33-209 187,113 643 127,-108-637 146,127 561 80,-125-594-586,47 138 4,1-33 47,-48-151 9,116 212 0,-124-254-14,-20-30 17,0 0 2,0 0 0,1-1 0,-1 1-1,1-1 1,0-1 0,0 1 0,1-1 0,-1 1 0,1-1-1,0-1 1,0 1 0,0-1 0,6 2 0,-6-5 28,-6-10 11,-4-25-2,-2-1 1,-2 1-1,-6-16-37,12 43 14,-15-50 221,-44-137 4,-15-39-143,43 123 145,-56-212 4,-7-39-270,55 217-348,-170-567-102,169 587 342,-58-130-1,3 37 96,64 155-22,24 48 44,4 5 10,0 0-1,-1 1 1,0 0 0,0 0 0,-1 0 0,-1 1 0,0-1 0,0 2 0,0-1-1,-1 2 1,0-1 0,-8-4 6,17 10-2,-1 1 0,1 0 0,0 0 1,-1-1-1,1 1 0,0 0 0,-1 0 0,1 0 0,0-1 0,-1 1 0,1 0 0,0 0 0,-1 0 0,1 0 0,-1 0 0,1 0 1,0 0-1,-1 0 0,1 0 0,-1 0 0,1 0 0,0 0 0,-1 0 0,1 0 0,0 0 0,-1 0 0,1 0 0,-1 0 0,1 1 0,0-1 1,-1 0-1,1 0 0,0 0 0,-1 1 0,1-1 0,0 0 0,0 0 0,-1 1 0,1-1 0,0 0 0,0 1 0,-1-1 0,1 0 1,0 1-1,0-1 2,-5 8-14,0 0 0,0 0 0,1 0 1,0 1-1,1 0 0,0 0 0,0 0 1,1 0-1,0 0 0,1 0 0,0 0 1,0 6 13,0-8-27,1-1-36,-1 0 0,1 1 0,0-1 0,1 0 0,-1 0 0,1 0 1,1 2 62,27 165-440,17 40 356,-20-111 104,54 198 0,16 37 10,-53-196 104,203 592 75,-222-663 39,4-1-248,236 525 333,-217-500-178,50 86 4,-13-42-126,-59-97-25,-16-26-4,12 18 24,22 28-28,-43-61 1,0 0 1,0 0-1,0 0 1,0 0-1,0-1 1,0 1-1,0 0 1,0 0-1,0 0 1,0 0-1,0 0 1,0 0-1,1-1 1,-1 1-1,0 0 1,0 0-1,0 0 1,0 0-1,0 0 1,1 0-1,-1 0 1,0 0-1,0-1 1,0 1-1,0 0 1,0 0-1,1 0 1,-1 0-1,0 0 1,0 0-1,0 0 1,0 0-1,1 0 1,-1 0-1,0 0 1,0 0-1,0 0 1,0 0-1,1 0 1,-1 0-1,0 1 1,0-1-1,0 0 1,0 0-1,0 0 1,1 0-1,-1 0 1,0 0-1,0 0 1,0 0-1,0 0 1,0 1-1,0-1 1,1 0-1,-1 0 1,0 0-1,0 0 1,0 0-2,3-10 14,0 0 0,-1-1 1,-1 0-1,1 0 1,-1 1-1,-1-1 1,0 0-1,-1 0 1,-1-5-15,1 1 39,1 8 16,-1-1-1,0 1 1,0 0 0,-1 0-1,0 0 1,-1-1-55,-47-166 332,-20-40-236,35 108 51,-70-212-1,-14-45-143,69 204-135,-74-268 4,-3-31 53,75 282-170,-207-633-126,214 678-35,-45-112-1,13 55 324,54 140 77,23 48 6,-7-13-3,-1 1 1,0 0 0,-6-7 2,14 18-10,-1 1 12,1-1-1,-1 1 1,1-1-1,-1 1 0,0-1 1,1 1-1,-1-1 0,0 1 1,1-1-1,-1 1 1,0 0-1,0-1 0,1 1 1,-1 0-1,0 0 0,0 0 1,0-1-2,-5 10-54,7 21-186,59 320-29,-36-245 289,56 210 0,17 51-14,-57-216 8,152 615 15,-153-618 38,160 521 73,-186-625 161,15 31-301,76 179 305,16 3-243,-24-69-62,-11-45 201,-32-59 15,-51-81-196,-3-12 8,-14-76 76,-7-12-104,20 87 20,-17-55 287,-51-145-1,-19-41-226,50 133 15,-62-227 4,-6-38-127,61 222-212,-200-689-71,197 686 198,-175-576-135,188 625-311,-65-229-105,100 341 665,1 1 0,-1 0 0,0 0 0,0 0 0,0 1 0,0-1 1,0 0-1,-1 0 0,1 0 0,-1 1 0,0-1 0,1 1 0,-1 0 0,-2-2-1,-2 7 5,5 4-7,1 0 1,-1 1-1,1-1 1,0 0-1,1 2 2,8 38-52,36 139 4,33 121 39,116 427 21,-156-586 49,154 600 92,-153-606 222,155 478 81,-156-516-448,55 115 4,-1-32 52,-63-129 243,-18-37-214,10 25 44,3-2 1,12 16-138,-3-16 0,-18-34 0,-15-10 0,1 0 0,-1 0 0,0 0 0,0 0 0,1 0 0,-1 0 0,0 0 0,1 0 0,-1 0 0,0 0 1,1 0-1,-1 0 0,0 0 0,1 0 0,-1-1 0,0 1 0,0 0 0,1 0 0,-1 0 0,0 0 0,1-1 0,-1 1 0,0 0 0,0 0 0,0-1 0,1 1 0,-1 0 1,0 0-1,0-1 0,0 1 0,1-3 0,0 0 1,0 1-1,-1-1 0,1 0 1,-1 0-1,1 0 1,-1 0-1,0 0 1,-1 0-1,1-1 0,-7-54 14,-2 21 47,-88-248 40,69 207 13,-57-157-1,75 209-110,-198-573 103,90 186-37,-13-46-14,58 235-77,-12 0 22,-83-160-30,137 319-16,-122-221 0,151 280 55,-1 1 0,0 0 1,-1 0-1,1 0 0,-1 0 0,-3-3-9,3 3 6,-4-4 7,0 0 0,-1 0 0,0 1 0,-2 0-13,9 6-2,0 0 1,1 1-1,-1-1 1,0 1-1,0 0 1,-1 0-1,1 0 1,0 0-1,0 0 1,0 0-1,-1 0 1,1 1-1,0-1 1,-1 1-1,1 0 1,-1-1-1,1 1 1,0 0-1,-1 1 1,1-1-1,-1 0 1,1 1-1,0-1 1,-1 1-1,1 0 1,-2 0 1,1 2-13,1 0 0,-1 0 0,0 0 0,1 0 0,-1 1 0,1-1 0,0 1 0,0 0 0,0-1 0,1 1 0,-1 0 0,1 0 0,0 0 0,0 0 0,0 0 0,1 4 13,-8 48-100,2 2 0,3-1 1,4 56 99,23 190-65,0-140-29,7-1 1,8-2 0,6-1-1,33 66 94,11 14-180,142 397-114,-67-176 342,-78-242 29,-52-142 270,123 210 62,-132-250-442,-20-31 32,24 23-34,-27-26 39,0-1 0,0 1-1,0-1 1,0 0 0,0 0 0,0 0 0,0 0 0,1 0-1,-1-1 1,0 1 0,1-1 0,-1 1 0,1-1-1,-1 0 1,0 0 0,1 0 0,0 0-4,3-3 147,-6-9 54,-7-55 10,-4 1-1,-2-4-210,-3 4-6,-35-142-1,-12-39 3,33 135-8,-51-199 4,-8-29-13,74 283-78,-14-30 99,-248-677-168,223 621-104,-64-168 4,-7-5 215,110 280 52,-92-217 0,100 241-2,2 14 0,5-2 3,-2 3-1,0-1 1,0 0-1,1 1 1,-1 0-1,0-1 1,1 1-1,0 0 1,-1 0-1,1 0 1,0 0-1,1 0 1,-1 0-1,0 0 1,1 0 0,-4 29-100,-1 32 100,8-5-493,22 138-1,13 45 402,-32-205 127,10 33-35,148 522 51,-126-473-31,161 433 50,-162-452 164,110 334 62,-124-365-215,109 292 330,-132-412-525,-11-32 185,3 35 337,-63-305 81,49 264-514,-53-159 4,-14-25 14,49 156-6,-180-525-79,179 522-287,-48-140 4,-3-3 301,78 223 74,-2 2 0,-14-24 0,28 58-2,1 1 1,-1 0 0,0 0 0,0 1 0,0-1 0,-1 0 0,1 1 0,-1-1 0,1 1-1,-1 0 1,0 0 0,-1-1 1,-1 3-28,3 13-10,-4 50-7,4 1 1,4 51 44,-1-103-5,6 75-61,31 195-1,15 53 3,-47-293-63,3 0 1,6 14 126,82 298-254,19 17 276,-71-234 338,158 442 64,-166-480-464,-18-49 28,140 348 1,-115-296 36,-38-87-23,1-1 0,0 0 0,9 12-2,-16-25 0,1 0 0,-1 0 0,1-1 0,-1 1 0,1 0 0,0-1 0,-1 1 0,1 0 0,0-1 0,-1 1 0,1-1 0,0 1 0,0-1 0,0 0 0,-1 1 0,1-1 0,0 0 0,0 1 0,0-1 0,0 0 0,0 0 0,0 0 0,0 0 0,-1 0 0,1-1 0,0 1 0,-1 0 0,1-1 0,-1 1 0,1 0 0,-1-1 0,1 1 0,-1-1 0,1 1 0,-1-1 0,1 1 0,-1-1 0,0 1 0,1-1 0,-1 0 0,0 1 0,1-1 0,-1 0 0,8-30 57,-8 30-41,-1-28 352,-37-223 112,26 182-312,-77-369 41,62 334-195,-64-187-1,-17-26-12,64 189-7,-184-521-50,187 541-183,-38-93 4,12 42 191,46 117 58,21 43-14,-6-11 4,-2 0 0,0 0 1,-7-8-5,15 19-2,-1-1 0,1 0 0,-1 1 0,0-1 0,0 0 0,1 1 0,-1-1 0,0 1 0,0-1 0,0 1 0,1 0 0,-1-1 0,0 1 0,0 0 0,0-1 0,0 1-1,0 0 1,0 0 0,0 0 0,0 0 0,1 0 0,-1 0 0,0 0 0,0 0 0,0 0 0,0 1 0,0-1 0,0 0 0,0 0 2,1 0 0,-4 5-130,5 14-46,30 295-236,-15-221 192,41 181 0,14 40 197,-57-256 131,7 17-108,207 630 140,-183-570-112,146 458 23,-159-494 10,83 266 24,-98-315-51,-1-13 2,2-1 1,1-1 0,2-1-37,-13-26 440,-4-10-288,-2-11-30,-13-61-49,-61-278-57,47 258 31,-59-183-1,-16-38-38,55 174-14,-83-246-1,-14-31-57,89 257-248,-185-569-77,194 603 289,-55-143 0,8 36 74,61 165 1,18 47 14,5 7 3,-1-1 0,0 1 0,-1 0-1,-1 1 1,-1 0 0,0 1 0,0 0 0,-6-3 8,10 11-108,3 14-37,0 10 101,1 1 1,1 1 0,0-1-1,2 0 1,0 0 0,1 1 0,2 8 43,-1-5-24,7 46-88,31 151 4,15 44 24,-28-143-229,49 222-1,12 37 296,-74-322 238,14 35-220,231 664 328,-205-618-7,74 169 4,-2-25-253,-83-191-37,-14-29-12,25 56 21,5-2 1,11 8-45,-44-89 64,-26-37-60,0 0 0,0 0 1,1 0-1,-1-1 0,0 1 1,0 0-1,0 0 0,0 0 0,0 0 1,0 0-1,0 0 0,0-1 1,0 1-1,0 0 0,1 0 0,-1 0 1,0 0-1,0 0 0,0 0 0,0 0 1,0 0-1,0 0 0,1 0 1,-1-1-1,0 1 0,0 0 0,0 0 1,0 0-1,0 0 0,1 0 1,-1 0-1,0 0 0,0 0 0,0 0 1,0 0-1,1 0 0,-1 0 0,0 0 1,0 1-1,0-1 0,0 0 1,0 0-1,1 0 0,-1 0 0,0 0 1,0 0-1,0 0 0,0 0 1,0 0-1,0 0 0,0 1 0,1-1 1,-1 0-1,0 0 0,0 0 0,0 0 1,0 0-1,0 0 0,0 1 1,0-1-1,0 0 0,0 0 0,0 0 1,0 0-1,0 0 0,0 1 1,0-1-5,3-6 27,-1 1 1,0-1 0,0 0 0,0 0-1,-1 0 1,1 0 0,-2 0 0,1 0 0,-1 0-1,0 0 1,0 0 0,-1-6-28,0-2 23,-2-28 38,-46-290 96,31 245 238,-46-161 4,-32-91-319,-148-389-122,197 590-164,-161-540-45,168 553 239,-53-154 4,-9-7 7,89 251 1,-2 1 1,-2 0-1,-1 1 1,-1 1-1,-2 1 1,-1 1 0,-10-10-1,20 28 8,3 12 4,6 1-11,0 1 0,0-1 0,0 0 1,0 1-1,0 0 0,0 0 0,1 0 0,-1 0 1,1 0-1,-1 0 0,1 1 0,0-1 1,0 1-1,0 0 0,0-1 0,0 1 1,1 0-1,-1 0-1,-2 7-2,0 0 0,0 0 1,1 1-1,-1 3 2,2-5-5,0-4-2,1 0 0,0 0-1,1 0 1,-1 0 0,1 0 0,0 0-1,0 0 1,0 0 0,1 3 7,13 183-61,17 49 27,-13-131-71,40 189 4,12 31 74,-41-197-6,125 517-61,-144-610-38,1 0-1,2 1 133,77 210-261,4-26 213,-58-148 68,46 76 0,-2-31-20,-54-87-20,-22-29 18,1 2 1,1 0 0,1 0 0,-1-1 0,1 0 0,0 0 0,0-1 0,1 1 0,-1-1 0,1-1 0,5 3 1,-13-7 1,1 0 0,-1 0-1,0 0 1,0 0 0,0 0 0,1 0 0,-1 1 0,0-1 0,0 0 0,1 0 0,-1 0 0,0 0 0,0 0 0,0 0 0,1 0 0,-1 0 0,0 0 0,0 0 0,1 0 0,-1 0 0,0 0 0,0 0 0,1 0 0,-1 0 0,0 0 0,0 0 0,0-1 0,1 1 0,-1 0 0,0 0 0,0 0 0,0 0 0,1 0 0,-1 0 0,0-1 0,0 1 0,0 0 0,0 0 0,1 0 0,-1-1-1,0 1 1,0 0 0,0 0 0,0 0 0,0-1 0,0 1 0,0 0 0,0 0 0,0-1 0,0 1 0,1 0 0,-1 0 0,0-1 0,0 1 0,-1 0 0,1 0 0,0 0 0,0-1 0,0 1 0,0 0 0,0 0 0,0-1 0,0 1-1,1-17 19,0-1 0,-1 1 0,0-1 0,-2 1 0,0-1 0,-3-10-19,4 20 19,-10-42 255,-30-117-1,-15-34-216,31 109-43,-126-438 3,118 416-9,-129-469 8,127 475-8,-150-349 4,149 386-24,-47-64 4,57 101 15,-29-31-7,55 65 0,-3-3 5,1-1 0,-1 2 0,0-1 0,0 0 0,0 1 0,0-1 0,0 1 0,-2-1-5,0 0 1,0 0 1,0 0-1,0 0 1,0 1-1,-1 0 1,1 0 0,-1 0-1,1 1 1,-1 0-1,0 0 1,1 0-1,-1 1 1,0 0-1,0 0 1,0 0 0,1 1-1,-5 0-1,1 5-45,6 13-15,-5 82-73,6 89 133,2-173-20,1 1 0,1-1 0,3 11 20,34 193-60,15 27 1,-28-143-174,45 168-1,19 64 189,-9-21 54,109 390-141,-136-547 346,26 43-214,-79-201 10,-1 1 0,1 0 1,0 0-1,0-1 1,-1 1-1,1 0 1,1-1-1,-1 1 0,0-1 1,0 1-1,0-1 1,1 0-1,0 1-10,-1-1 0,-1-1-1,1 0 1,-1 0 0,0 0-1,1 0 1,-1 0 0,1 0-1,-1 0 1,0 0 0,1 0-1,-1 0 1,1-1 0,-1 1-1,0 0 1,1 0-1,-1 0 1,0 0 0,1-1-1,-1 1 1,0 0 0,1 0-1,-1 0 1,0-1 0,1 1-1,-1 0 1,0-1-1,0 1 1,0 0 0,1-1-1,-1 1 1,0 0 0,0-1-1,0 1 1,1 0 0,-1-1 0,2-5-17,0-1 0,0 1 0,0-1 0,-1 1 0,0-1 0,0-2 17,2-6-11,-2 10 12,0 0 0,-1-1 0,1 1 0,-1 0 0,0 0 0,-1-1 0,1 1 0,-1 0 1,0-1-2,-45-297 259,-27-60-259,-23-133 226,70 345-97,-28-77-129,29 141 110,-4 1 1,-4 1-1,-16-23-110,-193-364 359,68 119-626,173 351 266,-1 0-1,1 0 1,0 0 0,-1 0-1,1 0 1,-1 1 0,1-1-1,-1 1 1,0-1 0,0 1-1,0-1 1,-1 1 1,-4 13-213,5-6 196,0 0 0,0 0 0,0 0 0,1 0 0,0 0 1,0 0-1,0 0 0,1 1 0,0-1 0,0 0 1,1 1 16,0 24-55,2 85-34,5 0 1,5 0 0,5-1 0,5-2 0,5 0-1,5-1 1,19 35 88,25 57 5,79 217 18,-87-213 11,-8 6-34,1 14 125,20 28-125,-81-251 88,0-19 123,1-28-197,-2 0 0,-1-1 0,-3 1 0,-1 0 0,-6-19-14,-6-52 176,-11-63 160,-33-101-336,6 32 50,35 142-24,-5 2 0,-5 0 0,-8-10-26,-95-213 15,-42-107-16,105 235 85,29 75 116,-5 2 1,-13-15-201,59 134-2,0-1 0,0 1 0,0-1 0,-1 1 0,1-1 0,0 1 0,0 0 0,0-1 0,0 1 0,0-1 0,-1 1 0,1 0 0,0-1 1,0 1-1,-1-1 0,1 1 0,0 0 0,-1-1 0,1 1 0,0 0 0,-1 0 0,1-1 0,0 1 0,-1 0 0,1 0 0,-1-1 0,1 1 0,0 0 0,-1 0 0,1 0 0,-1 0 0,1 0 0,-1 0 1,1 0-1,-1 0 0,1 0 0,0 0 0,-1 0 0,1 0 0,-1 0 0,1 0 0,-1 0 0,1 0 0,-1 0 0,1 1 2,-8 11-15,8-11 11,-9 45-94,9-9-341,31 292-65,-20-247 592,68 373 0,-60-363-200,31 125 4,16 37 87,-64-244 20,46 160-6,43 94 7,-49-154-7,-3-18 6,-23-70 1,-16-21 0,0-1 0,1 0 0,-1 1 0,0-1 0,1 0 0,-1 0 0,1 1 0,-1-1 0,0 0 0,1 0 0,-1 0 0,1 1-1,-1-1 1,0 0 0,1 0 0,-1 0 0,1 0 0,-1 0 0,0 0 0,1 0 0,-1 0 0,1 0 0,-1 0 0,1 0 0,-1 0 0,0-1 0,1 1 0,0-1 1,0 0 1,0 0-1,0 0 1,0-1-1,0 1 0,0 0 1,0-1-1,0 1 1,-1-1-1,1 1 1,0-1-1,-1 1 0,0-1 1,1 0-2,-1 1 3,1-21 111,-35-173 34,20 140-88,-88-293 18,79 268-44,-92-349-1,93 344-65,-83-320 9,86 332 77,-83-283 2,72 259-63,-2 16 6,31 79 1,1 0 0,-1 0 0,0 0 1,0 0-1,-1 0 0,1 0 1,0 1-1,-1-1 0,1 0 1,-1 1-1,1-1 0,-1 1 1,0 0-1,1-1 0,-3 0 0,4 2-3,-1 0 1,0 0-1,1 0 0,-1 0 0,0 0 1,1 0-1,-1 1 0,0-1 1,0 0-1,1 0 0,-1 0 0,1 1 1,-1-1-1,0 0 0,1 1 0,-1-1 1,1 1-1,-1-1 0,0 0 0,1 1 1,-1-1-1,1 1 0,0 0 1,-1-1-1,1 1 0,-1-1 0,1 1 1,0 0-1,-1-1 3,-1 15-372,10 124-76,31 154 374,-30-242 65,1 16-37,43 269-13,-43-269 47,17 96 4,5 23 7,-2-40-22,6 2 23,-28-125 1,-8-23-1,0 0 0,0 0 0,0 0 0,0 0 0,0 0 0,1 0 0,-1 0 0,0 1 0,0-1 0,0 0 0,0 0 0,0 0 0,0 0 0,0 0 0,0 0 0,0 0 0,0 0 0,0 0 0,0 0 0,0 1 0,0-1 1,1 0-1,-1 0 0,0 0 0,0 0 0,0 0 0,0 0 0,0 0 0,0 0 0,0 0 0,0 0 0,1 0 0,-1 0 0,0 0 0,0 0 0,0 0 0,0 0 0,0 0 0,0 0 0,0 0 0,1 0 0,-1 0 0,0 0 0,0 0 0,0 0 0,0 0 0,0 0 0,0 0 0,0 0 0,0 0 0,0 0 0,1-1 0,-1 1 0,0 0 0,0 0 0,0 0 0,0 0 0,0 0 0,0 0 0,0 0 0,0 0 0,0 0 0,3-18 3,-2 17-3,1-12 2,-1 6 1,0 0 1,-1-1-1,0 1 0,0 0 1,-1 0-1,1 0 1,-2-3-4,-21-211 41,16 167 46,-35-251 29,31 241-56,-43-262 56,43 268 105,-15-68 4,-4-3-179,8 36-46,6 32 1,13 49 8,-5-16-32,6 27-2,1 17-3,0-5 21,3 31-128,23 121-69,-18-116-135,43 257-17,-40-242 583,16 77-1,2 19-180,-13-73 38,43 200-91,-57-276 117,-4-9 73,-7-19-81,-5-15-89,-9-20-10,-24-82 223,4-12-226,33 112-21,-17-60 2,-22-64 9,43 138-3,-26-71 34,-40-80-21,52 136-51,17 61-49,3-12 93,0-7 6,1 1-1,0-1 1,0 0-1,0 0 1,1 1-1,0-1 1,1 3 1,30 205-23,-15-132-97,23 71-85,-40-152 205,0-1 0,0 1 0,0 0 0,0 0 0,0 0 0,0 0 0,0 0 0,0-1 0,0 1 0,0 0 0,0 0 0,0 0 0,0 0 0,0 0 0,0 0 0,0-1 0,0 1-1,0 0 1,0 0 0,0 0 0,1 0 0,-1 0 0,0 0 0,0 0 0,0 0 0,0 0 0,0-1 0,0 1 0,0 0 0,1 0 0,-1 0 0,0 0 0,0 0 0,0 0 0,0 0 0,0 0 0,0 0 0,1 0 0,-1 0 0,0 0 0,0 0 0,0 0 0,0 0 0,0 0 0,0 0 0,1 0 0,-1 0 0,0 0 0,0 0 0,0 0 0,0 0 0,0 0 0,0 1 0,1-1 0,-1 0 0,0 0 0,0 0 0,0 0 0,0 0 0,0 0 0,0 0 0,0 0 0,0 0 0,0 1 0,0-1 0,1 0 0,-1 0 0,0 0 0,0 0 0,0 0 0,4-9 3,-2 1 20,-1 0 0,0 0 0,0 0 0,0 1 0,-1-1 0,-1 0 0,1 0 0,-1 0 0,-1 0 0,0-3-23,-24-82 2,22 81 0,-23-70-9,17 50 19,-44-139-143,22 99 146,11 27 10,-6-3-19,-31-57 43,56 103-82,-5-6-394,26 36 347,-2 1 1,-1 1-1,-2 1 0,1 4 80,25 74 368,-5 3 0,16 94-368,10 135 826,-35-210-720,-17-26 28,-4-38-106,3 5 129,-3-25-25,4 7-105,4 10-35,2 6 134,-2 19-126,-4 31 1,-6-81-7,-2 9 6,0-16-22,1 1 1,2-1-1,1 0 0,3 6 22,-4-15-40,0-1 0,-2 2 0,0 18 40,-1-15 211,11 105 70,-5-65-352,0 46 71,8 23 212,-1 57-102,-6 8-174,-4-50 162,-4-150 122,0 4 0,1 38-298,2 0-1,2 6 79,3 27-63,-2-18 47,14 82-176,-19-123 181,4 23 46,12 30-6,20 106 5,-32-148 132,-1 0 0,-2 1 0,-1-1 0,-1 0-1,-2 6-165,-1-5-95,2 0 0,0 0-1,2 0 1,2 0-1,0 0 1,2 0-1,3 7 96,-7-30 53,0 1-1,0-1 0,-1 0 0,0 0 0,0 0 0,-1 0 1,0 1-53,-2 47-334,5 435 654,11-417-457,-12-62 136,0 1 0,0 0 0,-1 0 0,-2 10 1,2-11-75,0-9 71,1 27-67,2-26 65,3-17-35,-5 13-131,4-16-32,-3 13 188,0 2 1,0-1-1,0 0 1,0 0-1,0 0 1,1 1 0,-1-1-1,1 1 1,0 0-1,0 0 1,1 0-1,-1 0 1,1 1-1,-1-1 1,1 1 15,53-27 509,-49 25-608,17-6-260,-16 6 306,55-32-62,-49 29 119,12-8-20,0 0 0,-1-1-1,10-10 17,-24 17 0,-8 6 6,-1 1 0,1-1 1,-1 0-1,0 0 0,0 0 0,0 0 0,-1-1 0,1 1 1,-1-1-1,0 0-6,7-10 20,0 0 1,-2-1 0,0 0-1,0-1 1,-2 1-1,0-1 1,3-16-21,-5 17 4,-1-39 6,-9-33 83,-4 0-1,-4 1 1,-4-2-93,6 35 146,-80-294 28,71 265-186,-101-381 22,97 362 92,-97-443 19,100 434-146,-82-435 2,87 446 36,-49-365-93,33 183-170,33 259 239,1 22 11,0 0 0,0 0 1,0 0-1,0 0 0,0 0 0,0 0 0,0 0 0,0 0 0,1 0 0,-1 0 0,0 0 0,0 0 0,0 0 0,0 0 0,0 0 1,0 0-1,0 0 0,0 0 0,0 0 0,0 0 0,0 0 0,0 0 0,0 0 0,1 0 0,-1 0 0,0 0 0,0 0 0,0 0 1,0 0-1,0 0 0,0 0 0,0 0 0,0 0 0,0 0 0,0 0 0,0 0 0,0 0 0,0 0 0,0 0 0,0 0 0,1 0 1,-1 0-1,0 0 0,0-1 0,0 1 0,0 0 0,0 0 0,0 0 0,0 0 0,12 39 8,13 61-5,43 197-2,-50-225-26,92 360-2,-84-340 22,128 368 9,-123-372 24,117 306 5,-122-328-60,91 213-29,-69-170 31,-48-108 25,0-1 0,0 0 0,0 1 0,0-1-1,0 0 1,0 1 0,0-1 0,0 0 0,1 0 0,-1 1 0,0-1 0,0 0-1,0 0 1,0 1 0,1-1 0,-1 0 0,0 0 0,0 1 0,0-1-1,1 0 1,-1 0 0,0 0 0,1 0 0,-1 1 0,0-1 0,0 0 0,1 0-1,-1 0 1,0 0 0,1 0 0,-1 0 0,0 0 0,0 0 0,1 0-1,-1 0 1,0 0 0,1 0 0,-1 0 0,0 0 0,1 0 0,-1 0-1,0 0 1,1 0 0,-1 0 0,0-1 0,0 1 0,1 0 0,-1 0 0,0 0-1,0 0 1,1-1 0,-1 1 0,8-10 0,4-27 3,-9 9 10,-3-78 1,-10-64-12,-31-220 40,28 307 164,-89-387 56,77 364-196,-116-481 64,113 467 116,-109-461 34,113 481-360,-83-308-40,64 262 56,40 143-183,0 9 162,0 16 17,0 72 16,4 1 0,9 60 52,36 201-23,-43-334 22,89 458-11,27-4-49,-72-303 54,8-15 17,7-2-1,7-3 0,6-3-9,-28-52-28,-46-97 18,0 0-5,-1 1 1,1-1-1,0 1 1,0-1-1,-1 0 0,1 1 1,0-1-1,0 0 1,1 0-1,-1 1 0,0-1 1,0 0-1,0 0 1,1 0-1,-1 0 0,1-1 1,-1 1-1,1 0 0,-1-1 15,0 0-10,0 0-1,-1-1 0,1 0 0,-1 1 0,1-1 0,-1 1 0,0-1 0,1 1 0,-1-1 0,0 0 0,1 1 1,-1-1-1,0 0 0,1 1 0,-1-1 0,0 0 0,0 0 0,0 1 0,0-1 0,0 0 0,0 0 11,0 1-9,12-80 193,-3 1 1,-4-1-1,-4-15-184,-17-249 53,-21-11-46,12 148 13,13 99-4,-4 1 0,-26-84-16,-186-525 121,119 393-134,71 194-14,-12-88 27,11 66 120,42 174-181,-2 1 0,-2 21 61,0 9-3,11 151-40,9 0 0,8-2 0,10 0 1,9-3-1,8-1 0,65 151 43,-109-324-8,128 378-256,-64-128 216,94 297 24,-150-522-131,23 45 155,-34-82-18,0-1 1,1 1 0,1-1 0,0-1-1,1 0 1,0 0 0,1-1-1,10 9 18,1-4 2,-17-17 9,-2 1 7,2-3 105,0-4-95,-1 0 0,1-1 0,-1 1 0,0-1 0,-1 0 0,0 0 0,0 0 0,-1-1 0,0 1 0,-1-1 0,1 1 0,-2-1 0,1-8-28,-2-16 84,-1 0-1,-2 0 1,-1-3-84,0-1 83,-22-116-58,-7 0-1,-12-18-24,-44-194 123,80 312-112,-60-280 122,-16-7-122,60 251-12,-3 1-1,-4 2 1,-4 1-1,-3 2 1,-4 1-1,-4 3 0,-31-38 2,55 84 1,-2 1-1,-1 2 1,-20-18-1,37 40 3,3 12 0,2 2-3,1 0-1,0 0 0,0 1 0,1 0 0,0-1 0,0 1 0,0 0 0,1 0 0,0 1 0,0-1 0,1 0 0,0 1 0,0-1 0,1 7 1,-1-4-13,0-2-22,0 0 0,1 1 1,1-1-1,-1 0 0,2 3 35,17 177-173,14 45 81,-11-118-193,54 225 3,15 45 214,-51-218 8,67 282 0,8 30 36,-66-295-34,220 661-20,-216-698 18,65 162 1,-7-39 70,-74-181 109,133 318-20,-158-383-74,-12-24-24,0 0 0,0 0 0,0 0 0,0 0 0,0 0-1,0-1 1,0 1 0,0 0 0,0 0 0,0 0-1,0 0 1,0 0 0,0 0 0,0 0 0,0 0 0,0 0-1,0-1 1,0 1 0,0 0 0,0 0 0,0 0-1,0 0 1,0 0 0,0 0 0,1 0 0,-1 0 0,0 0-1,0 0 1,0 0 0,0 0 0,0 0 0,0-1 0,0 1-1,0 0 1,0 0 0,1 0 0,-1 0 0,0 0-1,0 0 1,0 0 0,0 0 0,0 0 0,0 0 0,0 0-1,0 0 1,0 0 0,1 0 0,-1 0 0,0 0-1,0 0 1,0 1 0,0-1 0,0 0 0,0 0 0,0 0-1,0 0 1,0 0 0,1 0-2,-8-44 198,4 26-209,-16-88 51,2 45 13,-49-140 1,-17-40-54,43 129-52,-74-203 4,-15-32-80,77 206-465,-210-553-169,242 642 516,-10-15 246,-84-166-247,59 132 198,-10-7 49,54 90 0,-1 0 0,0 2 0,-1-1 0,-1 2 0,-2-3 0,14 17-3,1 0 0,-1-1 0,0 1 0,1 0 0,-1 0 0,0 0 0,0 0 0,0 0 0,0 1 0,0-1 0,0 0 0,0 1 0,0 0 0,0-1 1,0 1-1,0 0 0,0 0 0,0 0 0,0 0 0,0 0 3,-5 3-125,6 12-43,1 43 32,4 1 0,2-2 1,5 18 135,4 0-272,40 148 4,15 34 235,-37-144 133,160 525 32,-174-578-71,8 14-61,241 597 140,-214-547 168,207 400 79,-217-438-327,-7-2-22,96 199 93,-67-160-16,-62-118-90,-2-9 11,1-5-27,-1 1 0,0-1 0,-1 0 0,0 0 0,0 0 0,-1 0 0,0-1 1,-1 1-1,1 0 0,-2 0-9,0-11 32,-4-25 188,-61-259 49,63 286-260,-2 0 0,0 0 0,-3-5-9,-83-196 26,-22-25 2,65 138 86,-83-181-1,-40-71-90,-4 35-23,25 72-54,100 174-211,9 18 104,-3 2-1,-35-33 162,67 79-19,7 14-7,6-3 26,-3 3-3,1 0 0,0-1 0,0 1 0,0 0 0,1 0 0,-1 0 0,1 0 0,-1 0 0,1 0 0,0 1 0,0-1 0,0 0 0,1 1 1,-1 0 2,-1 21-38,1 0 1,3 22 37,-2-47 0,0 8-55,0-1-1,1 0 1,0 0 0,1 0-1,-1 0 1,3 3 55,41 148-328,19 34 275,-35-112 114,43 122 4,24 54-51,20 15-14,15 8 0,-35-109-7,78 98 7,-131-201-33,129 253 393,-103-189 52,-63-125-338,-3-10-49,-1-14-4,-10-39 35,-3 22 165,-117-224 47,93 191-281,-61-127-1,-32-65 12,0-11 2,1 4 0,76 172 0,-20-23 0,-30-30-55,68 102-218,-28-32-1,58 73 269,0 1 0,0 0 1,0 0-1,-1 0 0,0 1 0,0-1 0,0 1 0,0 0 1,0 0-1,-1 0 0,-1-1 5,5 4 0,1 0 0,-1 0 0,1 1 0,0-1 0,-1 0 0,1 0 0,-1 0 0,1 0 1,0 0-1,-1 1 0,1-1 0,-1 0 0,1 0 0,0 0 0,-1 1 0,1-1 0,0 0 0,-1 1 0,1-1 0,0 0 0,0 1 1,-1-1-1,1 0 0,0 1 0,0-1 0,0 0 0,-1 1 0,1-1 0,0 1 0,0-1 0,0 0 0,0 1 0,0-1 0,0 1 1,0-1-1,0 32 2,16 61-2,-2-46-6,108 263-65,-92-235-241,137 349-32,-129-336 472,63 129 4,27 40-105,71 96-19,-140-252 24,92 139 144,-94-155-23,-61-129 27,-18-32-125,4 31 125,-141-270 113,118 237 95,-192-364 74,187 354-502,-157-304-20,166 326 2,-151-210 0,165 245 32,-2 1-1,-9-7 27,34 36-10,0 1 1,0 0-1,-1-1 0,1 1 1,0 0-1,0 0 0,-1-1 0,1 1 1,0 0-1,0 0 0,-1 0 0,1 0 1,0-1-1,-1 1 0,1 0 1,0 0-1,-1 0 0,1 0 0,0 0 1,-1 0-1,1 0 0,0 0 0,-1 0 1,1 0-1,0 0 0,-1 0 1,1 0-1,0 0 0,-1 0 0,1 0 1,0 0-1,-1 0 0,1 0 0,0 1 1,-1-1-1,1 0 0,0 0 1,0 0-1,-1 1 0,1-1 0,0 0 1,0 0-1,-1 1 0,1-1 0,0 0 1,0 0-1,0 1 0,-1-1 1,1 0-1,0 1 0,0-1 0,0 1 10,-4 15-100,2-5 53,1 7 46,12 29-259,53 144 6,-46-142 228,85 242-14,-81-229 0,81 234 5,-82-239 102,100 245 29,-87-223-83,-3-12-9,-26-57-2,-5-9-2,0 1 1,1-1 0,0 1-1,-1 0 1,1-1-1,0 0 1,-1 1 0,1-1-1,0 1 1,0-1-1,0 0 1,1 1 0,-1-1-1,0 0 1,0 0-1,0 0 1,1 0 0,-1 0-1,1 0 1,-1-1 0,1 1-1,-3-9 41,-34-105 86,-47-117 645,60 170-751,1 2-15,-94-243 0,92 247-18,-99-178-269,117 223 212,0-2 39,-1 0 0,0 1-1,-1 0 1,0 0 0,0 0 0,-1 1 0,-8-7 30,16 16-1,0 0 0,0 0 1,0-1-1,0 1 0,-1 0 1,1 0-1,0 0 0,0-1 1,0 1-1,0 0 1,0 0-1,-1 0 0,1-1 1,0 1-1,0 0 0,0 0 1,-1 0-1,1 0 1,0 0-1,0 0 0,-1-1 1,1 1-1,0 0 0,0 0 1,0 0-1,-1 0 1,1 0-1,0 0 0,0 0 1,-1 0-1,1 0 0,0 0 1,0 0-1,-1 0 1,1 0-1,0 0 0,0 1 1,-1-1-1,1 0 0,0 0 1,0 0-1,-1 0 1,1 0-1,0 0 0,0 1 1,0-1-1,0 0 0,-1 0 1,1 0-1,0 0 1,0 1-1,0-1 0,0 0 1,0 0-1,-1 0 0,1 1 1,0-1-1,0 0 1,0 0-1,0 1 1,1 16-38,0-15 40,7 38-8,52 233-610,-28-119 1112,-29-141-510,0 0 5,0 1 0,0 0 0,-1 0 1,-1 0-1,-1 1 0,0 10 9,-1-22 27,-4-10-1,-11-21 324,0 0 1,-2-11-351,3 7-24,-2 0 1,-1 0 0,-9-10 23,23 38 24,0-3-22,-1 0 1,1 0-1,-2 1 0,1 0 0,-1 0 0,0 0 0,0 1 0,0 0 0,-1 0 0,0 1 0,0 0 0,-1-1-2,7 5-17,0 0 1,0 1-1,1-1 0,-1 0 1,0 1-1,0-1 0,1 1 1,-1-1-1,0 1 0,1-1 1,-1 1-1,0 0 0,1-1 1,-1 1-1,1 0 0,-1-1 1,1 1-1,0 0 0,-1 0 0,1-1 1,0 1-1,-1 0 0,1 0 1,0 0-1,0 0 17,-1 1-36,-1 5 28,0 0-1,1 0 1,0 1 0,0-1 0,1 1-1,0-1 1,0 1 0,1-1-1,0 1 1,0-1 0,1 1 0,0-1-1,0 0 1,1 0 0,0 2 8,3 10-33,6 23-22,2-2 0,2 0 1,1 0-1,2-2 1,4 5 54,10 19 38,-18-28 12,-2 0 1,-1 1-1,-1 1-50,11 36 9,-17-59-9,0 0 2,0 0 1,-1 0-1,-1 0 0,0 0 0,-1 1 1,0-1-1,-1 4-2,3 7-25,-2-23-7,-3-15 9,-3-37 53,4 35-13,-2 0 1,0 0 0,0 1 0,-1-1 0,-4-8-18,-2-5 53,-1 0 1,-2 1-1,-1 0 1,-1 1-1,-2 1 1,0 0-1,-2 1 1,-4-4-54,-27-21 21,-28-22-21,60 59 14,0 2 0,-1 0 0,0 0 0,-1 2 1,-14-5-15,23 8-45,10 6 39,0 0-1,0 0 1,0-1-1,0 1 1,0 0-1,0 0 1,0 0-1,0 0 1,0 0-1,0 0 1,0 0-1,0-1 1,0 1 0,0 0-1,0 0 1,0 0-1,0 0 1,-1 0-1,1 0 1,0 0-1,0 0 1,0 0-1,0-1 1,0 1 0,0 0-1,0 0 1,0 0-1,0 0 1,-1 0-1,1 0 1,0 0-1,0 0 1,0 0-1,0 0 1,0 0-1,0 0 1,-1 0 0,1 0-1,0 0 1,0 0-1,0 0 1,0 0-1,0 0 1,0 0-1,0 0 1,-1 0-1,1 0 1,0 0-1,0 0 1,0 0 0,0 0-1,0 1 1,0-1-1,0 0 1,0 0-1,-1 0 1,1 0-1,0 0 1,0 0-1,0 0 1,0 0-1,0 0 1,0 1 0,0-1-1,0 0 1,0 0-1,0 0 7,1 10-14,7 49-6,2-1 1,2 0-1,3 0 20,9 40 98,-19-68-63,2-1 0,1 1 0,8 17-35,-12-36 1,0-1 1,-1 1 0,0-1 0,-1 1-1,0 0 1,-1 9-2,-2-1 67,-10-23 19,-1-3-116,-5-2 2,0-1 1,1-1-1,-7-6 28,22 16 18,-1-1-38,-1 1 0,-6-6 17,9 7 3,-1 0-1,1 0 1,-1 0 0,1-1 0,-1 1 0,1 0-1,-1 0 1,1 0 0,-1 0 0,1 0 0,-1 0-1,1 0 1,-1 0 0,1 0 0,-1 0 0,1 1-1,-1-1 1,1 0 0,-1 0 0,1 0 0,-1 0-1,1 1 1,0-1 0,-1 0 0,1 1 0,-1-1-1,1 0 1,0 1 0,-1-1 0,1 0 0,0 1-1,-1-1 1,1 1 0,0-1 0,0 1 0,-1-1-1,1 0 1,0 1 0,0-1 0,0 1 0,0-1-1,-1 1 1,1 0 0,-6 20-23,3-8 29,0 0 0,-1 0 0,-6 12-6,-2 8-17,11-26-17,0 0 0,0 0 0,0-1 0,1 1 0,0 0 0,0 0 0,1 0-1,0 0 1,0 0 0,1 0 0,0 0 34,5 43 223,-7-45-146,0-1 0,0 1 0,1-1-1,-1 1 1,1-1 0,0 1 0,1-1 0,-1 0-1,1 0 1,0 3-77,-1-6-25,1 2 3,9 18 30,1 0 0,11 15-8,2 2 390,-1-2-181,1-2 0,19 19-209,14 19 42,-13-5 20,-4 1 0,10 26-62,-22-34-31,-8-13 28,-4 2 3,-4-20 93,2 1 0,6 7-93,-3-5 91,-1 0 0,7 20-91,-17-31 2,8 18 36,1-1 0,2 0-1,3 1-37,124 201 208,-56-94-248,-84-138 93,0-1-1,0 1 1,0-1 0,1 0-1,0 0 1,1 0 0,2 1-53,25 26 20,-2 0-152,22 17 132,-52-49-37,18 13 133,-1 2 0,-1 0 1,0 1-1,-1 0 0,-2 2 0,1 1-96,50 82-50,16 27 54,-72-110-9,-1-1 0,-1 1 1,-1 1-1,1 7 5,-3-10 0,1-1-1,0 1 1,2-1 0,7 13 0,-6-10 8,37 65 136,9 8-144,-12-19 4,-33-59-1,1 0 0,0-1 0,1 0 0,0-1 0,1 0 1,1 0-1,0-2 0,12 8-3,-10-7 61,0 1 0,0 1 0,-1 0 0,6 10-61,-17-20-1,0 0-1,0 0 1,0-1 0,0 1-1,1-1 1,-1 0 0,1 0-1,0-1 1,0 1 0,0-1-1,3 1 2,16 8-6,55 34 19,-57-27-12,-14-11-1,26 40 0,4 17 85,-2 2 0,18 49-85,-50-103 0,1-1-1,0 0 1,1 0 0,1 0 0,1 2 0,1 0 2,8 14-104,1 0 1,1-1-1,4 2 102,3 5 45,-11-12-65,0 0 0,11 23 20,-21-34-44,1 1-1,1-1 1,0 0 0,0-1 0,6 6 44,85 99 80,-96-112-63,-2-2-106,0 0-2,0 0 92,20 12 37,-1 6 20,22 38 38,-37-51-81,1 1-1,-1 0 0,0 0 0,0 0 1,0 0-1,0 3-14,-3-7 6,1 0 0,-1 0 1,0 0-1,0 0 0,1 0 0,-1 0 1,1-1-1,0 1 0,-1-1 0,1 1 1,0 0-7,16 18-160,-14-12 118,0 0 1,1 0-1,0 0 0,0 0 0,0-1 0,5 4 42,9 15 1,-17-22-1,1 0 0,0 0 0,0-1 0,0 1 0,0 0 0,0-1 1,1 0-1,1 2 0,-4-5-34,4 4 1,-1-1 53,0-1 0,0 2-1,0-1 1,-1 0 0,1 1 0,-1-1 0,1 1-1,-1 0 1,-1 0 0,3 3-20,-1 0-50,4 4-72,-7-10 125,-1 0-1,0 0 1,1-1 0,-1 1-1,1 0 1,-1-1 0,1 1 0,-1-1-1,1 1 1,0 0 0,-1-1-1,1 1 1,-1-1 0,1 0-1,0 1 1,0-1 0,-1 0 0,1 1-1,0-1 1,0 0 0,-1 0-1,1 1 1,0-1 0,0 0-3,-1-5-5,-1 0-1,0 1 1,0-1 0,0 0 0,-1 1 0,0-1 0,-1-2 5,-19-35-41,-2 1 0,-1 1 0,-3 1 0,-23-26 41,28 40-1,-30-42-14,-62-92 7,92 124 16,-91-160-11,86 151-82,-154-210-9,144 203 116,-156-191-8,157 193-94,-52-73 0,-13-21 64,-29-58 54,84 127 182,-64-107 38,88 146-278,-105-133-24,102 132-56,-109-163-18,109 160 126,-99-153-16,102 154-104,-178-353-72,185 357 115,1 0 1,2-1 0,1-1-1,-3-22 69,8 15-153,17 56 146,77 139-7,-66-121-20,135 161-56,-116-140-164,201 296-46,-187-270 320,242 316 6,-236-316-20,241 294 45,-245-304 164,190 226 54,-204-240-236,-27-35-24,177 248 32,-142-192-29,-7-11-10,-7-15 200,-97-168 3,4 20-211,31 57 5,-70-112 1,-153-211 30,197 288 116,-81-127 1,-41-57-118,-211-279-74,311 434-180,-290-454-31,296 453 304,-227-371-28,246 402-234,23 38 126,-75-107-153,-15-6 241,94 127-25,20 24-7,4 6-5,29 46-37,29 40 23,-29-44-129,159 270-60,-138-238 120,106 149 0,22 23 74,-104-143-67,337 485-26,-328-475 127,325 437 7,-336-458 25,230 301 99,-252-330 361,208 269 160,-126-162-608,-243-317-14,78 98-12,-156-245 6,139 216 10,-255-349 18,281 392-17,2-1 0,-4-8-23,-302-522 34,254 437-148,-335-545 21,328 533 308,-262-511 2,283 536-444,-65-106 1,4 20 180,78 132 47,17 25-200,-12-24 199,138 261-554,0 4 254,21 49 239,-61-133 55,128 217-1,28 40-13,-181-312-72,21 22 92,452 619-101,-416-576 122,103 155 4,-18-26 25,-157-225 169,20 22-219,103 116 220,-14-35-174,-87-92-38,-24-23 1,6 8 8,1-2 1,1-1-1,2-1 0,23 14-17,-46-33 20,-5-3-15,0 0 0,0 0-1,0-1 1,1 1 0,-1-1 0,1 1 0,0-1 0,-1 0 0,1 0 0,0 0 0,-1-1 0,1 1 0,0 0 0,0-1 0,0 0 0,0 0 0,-1 0-1,3 0-4,-3-1 94,-7-8 34,-98-122 140,102 130-267,-31-45-8,-177-283 14,157 246 66,-100-154 1,-18-24-58,97 143-8,-119-214 4,-11-31-11,116 210-6,-389-661 5,385 654 6,-301-579-43,327 618-190,-67-104 1,23 52 126,77 125-174,-17-23 1,32 51 236,12 18-5,7 7-141,105 174-33,-73-117 176,69 142 0,19 41-16,-102-204-183,21 28 239,143 234-235,27 29 187,-125-198 42,340 519 24,-345-535 116,273 377 30,-297-417-143,-11-13 5,202 275 408,-234-319-282,-3-5 71,-19-38-101,-53-115 312,-15-15-434,42 92 22,-2 2 0,-3 1 0,-33-37-22,52 70-1,-88-104-14,4-8 15,10 1 40,49 68 175,-91-140 3,79 119-191,-523-847 254,500 788-390,-44-121 109,100 209-13,-7-20-61,-4 1 1,-28-44 73,17 47-46,-4 2 0,-3 2-1,-10-5 47,36 42-64,92 121-693,-21-4 594,-3 2 0,-5 1 0,4 23 163,16 34-45,35 62-2,9-4 0,9-5 0,8-5 0,48 50 47,47 76-344,-6 21 344,-173-283-2,2-2 0,8 7 2,-26-39 26,1-1-1,0 0 0,1-2 0,1 0 0,1-1 1,12 7-26,0-7 27,-28-15-9,0 0-1,0 1 1,0 0-1,0 0 1,0 0-1,0 1 1,-1-1 0,4 5-18,-9-38 614,2-5-563,-6 9 0,0 1 1,-2-1-1,0 1 0,-10-18-51,-7-25 95,-104-289 85,23 72-44,-7-78-103,-48-139-18,-70-7 21,21 55 4,106 196-31,69 175 4,-76-138-55,102 210-83,8 21-42,17 81-121,24 75 178,-36-147 24,1 1 0,1-1 0,8 15 86,111 259-255,33 56 190,-85-195-7,132 259 4,21 32 56,-138-274 19,333 611 54,-343-642 206,99 168-1,-12-29-219,-105-185-81,72 94 1,0-16 26,7 10 19,-120-161 81,-19-21-92,-1 1 0,0-1 0,0 0 0,1 0 0,-1 0 0,0 0 0,1 1 0,-1-1 0,0 0 0,1 0 0,-1 0-1,1 0 1,-1 0 0,0 0 0,1 0 0,-1 0 0,0 0 0,1 0 0,-1 0 0,0 0 0,1 0 0,-1 0 0,1 0 0,-1 0 0,0 0 0,1-1 0,-1 1 0,0 0 0,1 0 0,-1 0-1,1-1 4,-1-1 0,1 1 1,-1 0-1,1 0 1,-1 0-1,1 0 0,-1 0 1,1-1-1,-1 1 1,0 0-1,0 0 0,0-1 1,0 1-1,0-1-4,-10-22 255,-131-223 105,100 170-114,-80-170 1,-16-43-210,70 155-97,-133-251 0,-26-42 51,134 251 24,-366-741 5,370 741-34,-311-620-12,335 667-26,-53-117 4,29 55-88,64 144-496,19 41 517,-22-27-321,27 33 429,0 1 1,-1-1-1,1 1 0,-1-1 1,1 1-1,-1 0 0,1-1 1,-1 1-1,1 0 0,-1 0 1,0-1-1,1 1 0,-1 0 1,1 0-1,-1 0 1,0 0-1,1 0 0,-1-1 1,1 1-1,-1 0 0,0 1 1,1-1 6,-1 0-3,0 0 0,1 1 1,-1-1-1,1 1 0,-1 0 1,1-1-1,-1 1 0,1-1 1,-1 1-1,1 0 0,-1-1 1,1 1-1,0 0 0,-1 0 1,1-1-1,0 1 0,0 0 1,0 0-1,-1-1 0,1 1 1,0 0-1,0 0 3,4 35-13,29 128-1,18 65-100,-46-205-73,2 0 0,1 0 1,9 20 186,125 309-560,87 151 448,364 613 161,-473-911 199,474 723 124,-488-772-25,111 158-1,-29-52-243,-124-177 65,71 86 4,-25-41-88,-74-92 164,-19-19-131,-3-4-29,0 0 0,1 0 1,1-1-1,1-1 0,0-1 0,9 5-88,-22-15 105,7 2 72,-11-7-162,0-1 0,-1 0 1,1 1-1,-1-1 0,0 1 1,1-1-1,-1 1 0,0-1 1,-1 1-1,1 0 0,0-1 1,-2 0-16,-113-213 130,78 150-108,-83-144 3,-22-32-26,77 124-33,-121-228 1,-20-41 20,116 220-21,-155-280 1,-65-118 26,36 23 7,64 104-81,137 287-324,-88-155 3,18 51 309,101 178 28,-71-118-62,109 187 14,3 12-39,2 2 108,0 1 1,0-1-1,0 0 1,1 0-1,0 0 1,2 5 43,24 89-111,-2-32-181,77 179 4,32 62 171,-107-248-182,16 23 299,176 326-295,33 48 239,-145-274 71,459 726 72,-459-743 234,125 195 4,-16-30-229,-139-220 59,92 112 4,-21-41-47,-97-123 287,58 59 1,-6-18-318,-69-67-80,21 16 10,-52-48 6,-7-9 6,-38-52 52,-7-5-76,38 51 22,-22-34 198,-187-294 10,161 248-402,-116-190 4,-25-39 145,115 177 76,-134-256 1,-59-121-42,-232-478-62,427 827-230,-90-220 0,23 22 198,94 239-52,-77-150 1,8 37 76,87 171-95,26 51 108,-83-151-151,89 165 65,5 13-46,0 2 124,1 1 1,0-1 0,1 0 0,-1 1 0,1-1 0,1 2 51,21 90-92,0-29-60,74 183 4,29 62 80,-94-239-125,5 3 193,180 371-194,38 58 192,-143-301 182,189 302 0,19 13-108,-205-337 108,128 195 0,-23-49-111,-187-280 99,11 9-168,126 153 172,-23-48-115,-147-164-57,48 51 114,-31-34-39,36 39 256,3-2 0,36 25-331,-90-77 25,8 5-5,-9-9 7,-6-8 53,-127-175 20,91 121-112,-83-154 4,-24-42 16,78 134 38,-131-243 1,-26-46-34,130 231 9,-159-320 3,-13-39-17,169 332 5,-327-757-23,358 809-124,-68-139 1,27 66 93,78 165-27,-20-36 1,32 72 72,12 25-66,8 13-235,31 123-82,7 2 377,-30-107-47,0 2-173,1-1 1,10 18 219,112 264-435,32 58 338,-84-194 44,156 316-1,29 50 48,-155-330 26,440 737 82,-504-871 292,16 16-394,-61-90 0,246 341 393,-11-50-305,-235-291-88,79 97 47,72 102-1,-32-41 46,-80-108 322,-15-19-229,12 16-75,2-2 1,2-1 0,7 3-111,-38-41 2,-9-16-2,-15-29 2,-2 0 0,-2 1-1,-9-13-1,15 28 7,-23-42 53,-91-146 0,-27-38-44,85 130 4,-116-231 0,-17-43-17,116 222-8,-142-283 3,-58-117 2,4 29 0,49 107-29,154 284-118,-76-154 1,28 44 58,89 184-205,19 40 170,-56-102-173,72 134 154,4 16-49,16 68-214,21 55 405,-27-97-46,-5-16-39,1 0 1,1 0 0,4 4 84,109 249-254,32 54 190,-77-174-2,150 286-1,32 49 115,-154-296 259,412 717 59,-420-755-372,111 154-1,-20-51 64,-122-172 238,77 96 4,-19-36-227,-83-101-11,7 5 44,47 38-105,-73-74 198,-14-13-119,-14-25-55,1 11 14,-193-432 424,163 373-551,-33-68-83,-6 4 0,-47-60 172,29 60-21,6-3 0,4-9 21,-345-637 29,323 606 51,-73-127 133,-25-89-213,168 321 16,-206-414-16,-306-526-166,410 762-161,122 235 226,15 17 96,0 0 0,-1 0 1,1 0-1,0 0 0,-1 0 0,1 0 0,0 0 1,0 0-1,-1 0 0,1 0 0,0 0 0,-1 0 1,1 0-1,0 0 0,0 1 0,0-1 0,-1 0 0,1 0 1,0 0-1,0 0 0,-1 1 0,1-1 0,0 0 1,0 0-1,0 0 0,0 1 0,-1-1 0,1 0 1,0 0-1,0 1 0,0-1 0,0 0 0,0 0 1,0 1-1,0-1 0,0 0 0,0 1 0,0-1 1,-1 0 4,1 5-44,-1 0 1,1 1-1,-1-1 1,1 0-1,1 0 1,0 5 43,4 26-80,3-1 1,0 0-1,6 11 80,-1-5-49,74 226-423,11-3 1,57 93 471,-99-239-63,155 345 105,-100-210 30,100 158-72,373 546 97,-327-590 596,166 169-693,-309-392 600,75 126-600,-177-252 7,13 24 37,2-1 0,2-2 0,2-1 0,1-1-44,41 31 167,3-4-1,5 0-166,-94-82 353,-141-206 75,110 156-408,-88-140 0,-20-35-14,82 125 2,-128-228 4,-69-139-10,-322-635-7,483 913-22,-353-712-25,383 767-48,-79-147 0,26 56 35,90 172-162,20 36 134,3 4 10,-1 1 1,-2 0-1,-12-12 83,27 37-147,9 17-52,122 248-288,-81-161 135,105 234 4,30 74 273,-140-317 50,8 7 25,226 429-21,39 56 78,-187-362 251,183 272 4,5-23-168,-201-311 264,129 155 4,-23-61-313,-148-169-18,69 85 4,-31-38-72,-76-91-31,-26-29 20,77 98 41,-75-95 512,-6-12-441,-28-43 244,-148-215-17,122 178-308,-103-168 1,-24-41-49,94 151-90,-157-260 3,-22-45 80,153 254 10,-166-305 4,-8-26-44,182 323-202,-114-255 1,21 18 146,163 361-171,-6-2 278,-110-209-275,20 56 201,92 164-26,-9-21 0,41 79 59,-6-12 89,15 38-563,127 306-59,-116-289 148,17 31 426,141 268-427,37 64 399,-114-221 316,176 316 4,28 48-208,-184-339 44,431 693 140,-508-834 280,18 21-548,-59-85 0,220 290 552,-20-57-398,-200-233-154,66 78 222,230 302 210,-271-351-217,-28-41 347,-21-31-262,1 11-267,-182-242-17,189 253-76,0-2 0,-7-16 60,-141-234-120,-25-50 148,103 176 234,-157-266 3,-25-39-272,159 263-293,-446-815-129,458 818 84,-100-219 3,26 32 220,116 256-152,-121-225-112,162 318 23,14 24 361,0 0 0,0 0 0,0 0 0,-1-1 0,1 1-1,0 0 1,0 0 0,0 0 0,0 0 0,0 0 0,0 0 0,0 0 0,0-1 0,0 1 0,0 0 0,0 0 0,0 0-1,0 0 1,-1 0 0,1 0 0,0 0 0,0 0 0,0 0 0,0 0 0,0-1 0,0 1 0,0 0 0,-1 0 0,1 0 0,0 0-1,0 0 1,0 0 0,0 0 0,0 0 0,0 0 0,0 0 0,-1 0 0,1 0 0,0 0 0,0 0 0,0 0 0,0 0-1,0 0 1,0 0 0,-1 1 0,1-1 0,0 0 0,0 0 0,0 0 0,0 0 0,0 0 0,0 0 0,0 0 0,0 0 0,-1 0-1,1 0 1,0 1 0,0-1 0,0 0 0,0 0 2,2 20-99,24 69-51,0-22-310,81 182 0,78 158 369,83 133 96,9-3 6,-229-447 36,24 32-47,242 382 46,20 0 97,-211-325 525,146 193 4,-20-46-526,-163-216-84,89 115 3,-30-44-9,-96-122 157,-23-27-64,57 67 816,49 42-965,-131-139 20,8 5 30,-14-20-32,-108-175-24,75 127-92,-81-129 3,-23-37 96,74 118 99,-134-207 0,-72-121-78,-284-512-100,456 764-342,-369-756-161,388 776 196,-99-163 4,21 49 303,111 196 73,-78-130-70,122 206-378,4 11 297,5 19 32,22 56-45,2-19-311,87 167 0,36 62 426,-71-145 268,164 287-1,37 62-141,-159-286 76,199 318 4,20 23-37,-212-350 306,159 218 4,-15-39-285,-176-248 134,106 133-1,-28-48-193,-119-146 48,200 256 893,-263-364-1034,-14-20 5,1 21-26,-66-101 1,-25-34 25,59 87 3,-103-174 3,-20-36 24,95 160 86,-153-252 4,-23-39-94,151 244-38,-164-309 0,-11-29-76,180 321-364,-112-267 0,20 13 296,126 301-194,-77-150 3,21 56 214,88 183-211,-9-7 4,32 62 306,10 16-28,11 20-247,122 287-59,-83-213 296,113 216 0,34 57 133,-102-205 294,180 288-1,35 40-208,-184-302 202,485 721 142,-498-755-107,127 175 3,-23-43-224,-141-193 232,79 103 1,-26-36-298,-88-114-29,-12-16-20,74 104 256,-91-125-79,-33-49-176,-101-152-36,83 126 28,-90-133 1,-354-564 46,446 695-78,-162-252 48,-109-179-266,-131-290-202,386 679-80,-120-217 3,-20-34 339,126 231-131,-69-116 1,17 37 145,115 192 36,0 1 0,-1 0 1,0 0-1,-4-4 105,0 1-104,-1 0 1,1 1-1,-2 1 0,-3-2 104,15 12-4,0 0-1,-1 0 1,1 0-1,0 1 1,0-1-1,-1 0 1,1 1-1,-1-1 1,1 1-1,-1 0 1,1-1-1,0 1 1,-1 0-1,1 0 1,-1 0-1,1 0 0,-1 0 1,1 0-1,-1 0 1,1 1-1,-1-1 1,1 0-1,-1 1 1,1-1-1,0 1 1,-2 0 4,-2 6-74,11 20-24,42 147-70,16 10-25,7-3-1,41 63 194,225 425-424,-197-384 403,-111-227 269,13 16-248,185 312 252,75 102-107,-26-89 234,-30-80-188,178 282 522,-265-369-495,-114-176-130,1-2 1,48 42-89,-91-94 1,45 43 59,39 27-60,-71-60 20,1-1 1,1 0-1,-1-2 1,2 0 0,-1-1-1,1 0 1,12 2-21,-15-5 48,-16-5-46,0 0 0,1 0 0,-1 1-1,0-1 1,0 0 0,0 0 0,1 0-1,-1 0 1,0 0 0,0 1-1,1-1 1,-1 0 0,0 0 0,0 0-1,0 1 1,0-1 0,0 0 0,1 0-1,-1 1 1,0-1 0,0 0-1,0 0 1,0 1 0,0-1 0,0 0-1,0 0 1,0 1 0,0-1 0,0 0-1,0 1 1,0-1 0,0 0-1,0 0 1,0 1 0,0-1 0,0 0-1,0 0 1,0 1 0,-1-1-2,-4-4 148,-71-66-87,4-3 0,3-4-1,-29-44-60,-402-589 711,399 560-646,-79-161-65,90 138 0,-8 4 0,-29-27 0,52 91 1,-232-342-82,136 174 44,-417-631-191,439 689 51,-18-53 177,146 231-8,-203-334-394,184 313 278,-3 2 0,-2 1 0,-2 3 0,-3 2 1,-8-4 123,33 35 0,0 1 0,-1 1 0,-1 1 0,-4 0 0,-3-2 0,31 16-41,3 2 33,0 0-1,0 0 1,0-1-1,0 1 1,0 0-1,-1 0 1,1 0-1,0 0 1,0 0-1,0 0 1,0 0-1,0 0 0,-1-1 1,1 1-1,0 0 1,0 0-1,0 0 1,0 0-1,-1 0 1,1 0-1,0 0 1,0 0-1,0 0 1,0 0-1,-1 0 1,1 0-1,0 0 1,0 0-1,0 0 1,0 0-1,-1 0 0,1 0 1,0 1-1,0-1 1,0 0-1,0 0 1,-1 0-1,1 0 1,0 0-1,0 0 1,0 0-1,0 0 1,0 1-1,0-1 1,0 0-1,-1 0 1,1 0-1,0 0 1,0 0-1,0 1 0,0-1 1,0 0-1,0 0 1,0 0-1,0 0 1,0 1-1,0-1 1,0 0-1,0 0 1,0 0-1,0 0 1,0 1-1,0-1 1,0 0-1,0 0 1,0 0-1,0 0 1,0 1 8,0-1 0,0 4-31,-1 0 0,1 0 0,0-1 0,0 1 0,0 0 1,1 0-1,-1 0 0,2 2 31,15 63-327,4-2-1,21 46 328,98 210-222,3 5 31,-3 8 251,13-7 0,118 175-60,85 96 508,-185-318 91,66 66-599,-24-60 113,-138-190-45,68 89 4,-22-35-17,-85-107 145,57 71 88,-93-124 115,-9-16-320,-27-40-20,10 18 5,-72-117 4,-26-40-48,61 99 24,-130-212 4,-27-45-30,123 197 38,-163-295 0,-17-40-70,172 307-104,-369-685-91,399 737-142,-59-108 1,38 67 214,74 140-180,6 17 23,63 117-230,66 121 158,37 71 290,-70-139 79,174 294 4,43 67 83,-171-301 365,534 802 156,-532-825-295,-128-183-321,293 388 325,-9-42-236,-237-290 31,0 6-120,131 177 120,-39-46-44,-95-133 184,93 130 123,-117-165 199,-20-25-579,0 0 1,0 0 0,0 0-1,0 0 1,0 0-1,0 0 1,0 0 0,0-1-1,0 1 1,0 0-1,0 0 1,0 0 0,1 0-1,-1 0 1,0 0-1,0 0 1,0 0 0,0 0-1,0 0 1,0 0 0,0 0-1,0 0 1,0 0-1,0 0 1,0 0 0,0 0-1,1-1 1,-1 1-1,0 0 1,0 0 0,0 0-1,0 0 1,0 0-1,0 0 1,0 0 0,0 0-1,0 0 1,0 0-1,1 0 1,-1 1 0,0-1-1,0 0 1,0 0 0,0 0-1,0 0 1,0 0-1,0 0 1,0 0 0,0 0-1,0 0-3,-9-24-13,-1 7-67,1 0 0,1 0-1,-4-14 81,-9-19-39,-43-92-1,22 63-18,-105-173 3,-32-44 54,96 154 47,-148-275 1,-25-47-40,150 259-19,-163-355 4,-12-43-136,176 365-570,-359-901-231,387 945 500,-74-186 4,30 69 251,86 229-316,35 82 506,-15-30-254,-1 0 1,-4-3 253,20 32-4,-1 1 0,1-1 0,0 0 0,-1 1 0,1-1 0,-1 0 0,1 1 0,-1-1 0,0 1 0,1-1 1,-1 1-1,1-1 0,-1 1 0,0-1 0,0 1 0,1 0 0,-1-1 0,0 1 0,0 0 0,1 0 0,-1 0 0,0-1 0,0 1 0,0 0 4,-6 8-54,7-8 54,0 1-14,0 1 1,-1-1 0,1 1 0,0-1-1,0 1 1,0 0 0,0-1 0,0 1-1,0-1 1,0 1 0,1-1-1,-1 1 1,1 0 0,-1-1 0,1 1-1,-1-1 1,1 0 0,0 1 13,109 357-264,-95-317 352,15 31-88,128 289 92,37 66 28,-99-233 388,188 345 4,37 52-317,-192-363 265,503 814 152,-519-864-312,123 193 0,-29-53-174,-136-214 209,80 101 3,-23-46-254,-88-112-4,-20-22-32,-6-8 13,0 0 0,2 0 0,0-1 0,1-1-1,11 8-60,-20-13 193,-29-41 78,-114-181-68,92 145-230,-97-144 1,122 184 24,-169-261-2,-235-487-72,401 732 36,-73-135-540,-164-295 0,-18-34 379,168 305-224,-402-773-154,425 805 214,-77-172 4,32 51 210,94 208-242,-16-25-1,37 78 342,13 28-11,9 21-212,56 130 15,69 154 209,80 161 56,20 30 95,-119-274 394,217 381-1,40 52-336,-225-411 138,188 295 4,-9-35-206,-210-333 75,123 165 4,-32-64-43,-139-182 345,59 95-1,-34-42-336,-61-100 76,-5-12-133,1-1-1,2-2 0,8 7-79,-27-27-92,-12-17 4,-9-28 78,-2 7 50,-132-243-6,99 195-106,-106-166 4,-28-38 57,96 153 26,-157-236 3,-26-36-22,158 228-34,-161-290 3,-7-31-25,172 300-205,-375-753-86,394 772 165,-113-220-1,17 26 80,123 248-238,-54-112 4,25 52 217,65 133-155,-7-15 4,207 438-311,-120-258 807,125 253 4,34 69-107,-168-344 243,11 9-361,256 439 365,43 50-241,-219-372 130,180 263-1,-7-28-130,-202-300 238,119 159 4,-30-57-226,-133-172 187,61 86 1,-20-26-260,-80-110-63,-15-21 4,-1 1 0,0 0 0,-1 0 0,-1 1 0,1 2-8,-6-12 186,-5-6-168,0 0 0,0-1 0,0 1-1,0-1 1,0 1 0,0-1-1,0 0 1,0 0 0,0 0-1,0 0 1,1 0 0,-3-1-18,0-1 10,2 2-10,0 0-1,0 0 1,0 0-1,1-1 1,-1 1-1,0-1 1,1 1 0,-1-1-1,1 1 1,0-1-1,0 0 1,-1-1 0,-182-226-4,134 160-10,-98-148 1,-18-35 2,88 132-27,-146-234 3,-26-40-4,207 325-119,-16-38 158,-193-375-155,-4-39 23,161 313-375,95 208 507,-213-511-506,17-4 299,126 334-318,-87-189 4,18 51 339,97 225-204,-28-47-1,63 128 361,-1 1-1,-1-1 1,-4-4 26,5 6-654,105 227-8,-57-125 636,98 227-1,30 76 148,-129-305 514,9 6-635,218 428 639,40 57-438,-179-352 166,508 837 134,-518-879-193,139 199 4,-23-53-204,-152-221 120,-78-107-216,187 245 614,59 45-626,-103-135 528,-145-158-523,12 12 57,-13-13-60,0 0 0,0 1 1,1-1-1,-1 0 0,0 0 0,1 0 1,-1 1-1,0-1 0,0 0 0,1 0 1,-1 0-1,0 0 0,1 0 0,-1 0 1,0 0-1,1 1 0,-1-1 0,0 0 1,1 0-1,-1 0 0,0 0 0,1-1 1,-1 1-1,0 0 0,1 0 0,-1 0 1,0 0-1,1 0 0,-1 0 1,0 0-1,1-1 0,-1 1 0,0 0 1,0 0-1,1 0-2,3 10 128,-4-10-126,0 0 1,0 1-1,1-1 0,-1 0 0,0 0 1,0 1-1,0-1 0,0 0 1,0 0-1,0 1 0,0-1 1,1 0-1,-1 1 0,0-1 0,0 0 1,0 0-1,0 1 0,0-1 1,0 0-1,-1 1 0,1-1 0,0 0 1,0 0-1,0 1 0,0-1 1,0 0-1,0 0 0,0 1 1,0-1-1,-1 0 0,1 0 0,0 1 1,0-1-1,0 0 0,-1 0 1,1 0-1,0 1 0,0-1 1,-1 0-1,1 0-2,-3 0 6,-1-1 1,0 0-1,1 0 1,0 0-1,-1 0 1,1 0-1,0-1 1,-1 0 0,1 1-1,0-1 1,0 0-1,0-1 1,1 1-1,-1 0 1,0-1-7,-42-47 43,33 36-55,-47-63-18,3-3 0,4-2-1,-6-20 31,-8-10-4,-170-260 7,60 98 2,-19-63-5,172 294 0,-204-374 0,-345-629-488,530 964 440,-79-150-53,66 124-166,-101-211 1,-34-80 143,42 82-154,37 72 138,-22-46-250,84 165 133,47 121 225,2 4 19,-1-1-1,1 1 1,-1-1 0,1 1 0,-1-1 0,0 1 0,0 0-1,1-1 1,-1 1 0,0 0 0,0 0 0,0-1-1,-1 1 1,1 0 0,0 0 0,0 0 0,-1 0 0,1 1-1,0-1 1,-1 0 12,2 6-245,5 16 154,1-1-1,1 0 1,8 17 91,4 9-87,78 168 9,73 111 78,-12-25-5,-66-115 51,488 916 412,-169-416-211,33-18 86,-298-470-70,71 101 174,-161-209-214,-4 2-1,12 35-222,-18-34 162,4-2 0,12 11-162,-53-87-55,-11-16 223,-15-23 127,-139-246-250,64 106 20,-130-218 30,106 201-85,-35-88-10,122 213-1,-216-402-6,199 382-21,-264-455-280,22-11-106,-185-434-699,420 870 853,-69-140-800,-62-188 1060,1-129-1401,259 752 673,29 93 711,-79-214 537,9 13-520,169 370 520,42 77-366,-135-304 100,191 357-1,29 35-128,-205-390 249,163 257-1,-8-40-197,-184-291 331,106 157-1,-28-55-402,-117-169-90,59 85-1,-23-39 46,-65-91 222,46 64 101,-71-97-182,-11-14 0,-25-20-144,10 1 26,-155-220 18,131 175-112,-81-147 4,-14-35 0,77 137-26,-123-220 1,-15-35 5,112 209-77,-153-279 3,-16-28-2,160 282-314,-349-744-141,373 774 253,-76-145-1,23 56 143,90 176-349,-20-36-1,47 90 418,19 33 81,27 51 24,54 100-21,-38-71-48,115 218 0,34 64 68,-109-209 92,159 290 0,25 39 21,-167-307 386,407 660 153,-421-705-399,111 156 4,-20-43-161,-121-171 151,66 95 3,-21-34-183,-75-102 38,61 98 30,-94-143-139,0-1 0,0 0 0,0 1 1,0-1-1,0 0 0,0 1 0,-1-1 0,1 1 0,0 0 0,-1-1 0,1 1 0,-1 0 0,0-1 1,0 1-1,1 0 0,-1-1 0,0 1 0,0 1-4,-3-4 2,1 0 1,1 0-1,-1 0 0,0 0 1,0 0-1,0 0 0,0-1 1,1 1-1,-1-1 0,1 1 1,-1-1-1,1 0 0,-1 1 1,1-1-1,0 0 0,0 0 0,0 0-2,-57-69 27,52 63-26,-36-43 3,-10-20-4,-43-87 4,-32-82-4,112 209 3,-43-76 30,-116-210 1,-23-39-76,113 193-196,-137-300 3,-11-41 110,139 299-268,-378-816-161,386 833 148,-98-224-1,18 37 262,110 256-175,-52-90 0,24 64 212,62 113-112,17 27 120,3 3 94,1 1 1,-1-1-1,-1 0 1,1 1-1,0-1 1,0 1-1,-1-1 1,1 1-1,0 0 1,-1-1-1,0 1 1,0-1 5,5 21-182,18 38-446,57 131 34,30 66 589,-46-120 572,145 283-1,39 69-356,-139-285 270,178 298 0,21 18-372,-193-327-47,134 228 4,-15-32 54,-146-250 408,113 160-1,-14-37-363,-123-172 125,60 88 4,-27-37-227,-67-98-30,-12-18-2,-1-2 74,-1 1-1,0 0 0,9 21-106,-22-40 50,5 11 104,-6-13-151,0 1 0,0-1 0,0 0 0,0 0 1,0 1-1,1-1 0,-1 0 0,0 0 0,0 1 0,0-1 1,0 0-1,0 1 0,0-1 0,0 0 0,0 0 0,0 1 0,0-1 1,0 0-1,0 1 0,-1-1 0,1 0 0,0 0 0,0 1 1,0-1-1,0 0 0,0 0 0,0 1 0,-1-1 0,1 0 0,0 0 1,0 0-1,0 1 0,-1-1 0,1 0 0,0 0 0,0 0 1,-1 0-1,1 1 0,0-1 0,0 0 0,-1 0-3,-9-9 113,-103-122 22,79 86-140,-196-284-35,176 243-154,-91-165 1,-10-34 114,83 154-121,-131-240 0,-20-36 94,129 233-227,-151-290-1,-9-23 212,162 305-157,-104-219 4,19 28 206,120 252-4,-52-101-1,27 58-51,61 126-428,19 35 496,-1 0 0,1 0 1,-1 0-1,1 0 1,-1 1-1,0-1 1,0 1-1,0 0 1,-2-2 56,4 4-4,1 0 1,-1 0-1,1 0 1,0 0-1,-1 0 1,1 0-1,-1 0 1,1 1-1,0-1 1,-1 0-1,1 0 1,0 0-1,-1 0 1,1 1-1,0-1 1,-1 0-1,1 0 1,0 0-1,-1 1 1,1-1-1,0 0 1,0 1-1,-1-1 1,1 0-1,0 1 1,0-1-1,0 0 1,-1 1-1,1-1 1,0 0 0,0 1-1,0-1 1,0 0-1,0 1 1,0-1-1,0 1 1,0-1-1,0 0 1,0 1-1,0-1 1,0 0-1,0 1 1,0-1-1,0 1 1,0-1 3,1 10-41,-1-1 0,2 1 0,-1-1 0,1 1 0,1 0 41,37 142-168,22 54 141,-55-183 38,1-1 0,1 0 1,11 21-12,148 298 33,39 57 35,-113-228 239,165 266-1,25 21-154,-173-281 302,402 629 138,-420-661-352,115 175 0,-15-32-164,-128-190 64,65 101 0,-23-37-74,-72-109 127,8 21-41,67 110 143,-146-233 92,-31-49-349,-35-62-38,-36-63 2,-194-365-41,325 576 30,-69-121-263,-138-234 4,-20-30 170,138 229-120,-388-742-137,389 723-131,-349-748-169,370 775 302,-65-157-1,27 56 277,79 183 45,19 46 15,-14-36-95,-10-36 112,35 84-792,7 24 642,-4-3 138,18 29-90,3 14 63,69 150 4,30 66 142,-54-123 460,145 291-1,37 71-399,-140-295 100,476 808 59,-467-821-291,160 235 4,-6-26 43,-177-259 293,96 161 4,-32-40-275,-105-176 36,203 327 643,-248-401-755,11 20 11,-19-31-37,1 0-1,-1 1 0,0-1 1,1 1-1,-1-1 0,1 1 1,-1-1-1,0 1 1,1-1-1,-1 1 0,0-1 1,0 1-1,0-1 0,1 1 1,-1-1-1,0 1 1,0-1-1,0 1 0,0 0 1,0-1-1,0 1 0,0-1 1,0 1-1,0-1 1,0 1-1,0 0 0,0-1 1,-1 1-1,1-1-1,-1 1 3,-6-3-1,-12-23 8,-108-188 16,91 151 36,-74-126 3,-18-28-42,69 109 25,-112-214 4,-19-39-64,105 202-102,-145-271 1,-19-29 44,154 274-163,-338-733-151,356 751-163,-93-191-1,18 33 372,105 225-151,33 70 234,-98-197-292,109 225-136,3 12 341,8 31 38,29 84 9,-6-44-107,88 202 4,34 68 285,-125-289 430,18 28-480,171 312 480,28 30-350,-150-263 44,350 639 102,-363-665 64,101 167 0,-17-33-243,-110-185 51,51 89 4,-26-39-108,-56-98 24,51 89 33,-65-120 19,-8-17-100,-3 3-13,1-4 34,-1-5-89,-14-24 558,-96-213-267,-11 5 1,-32-30-244,67 128-6,-43-100 6,-170-396-40,252 542-112,-104-217 4,-50-104 51,-142-405-465,84 187 330,258 634 231,-7-17-9,0 1-1,-1 0 0,-1 1 0,-1 0 1,-6-7 10,-10-15-168,26 36 25,3 6-8,2 2 136,-1 1-1,1 0 1,-1-1 0,0 1-1,0 1 1,-1-1 0,0 0-1,0 1 1,0 4 15,7 19-39,256 846-774,-85-339 813,-111-368 0,8-3 0,16 12 0,-90-172 0,69 124 0,-6 2 0,-5 5 0,183 531 131,-144-384 59,-77-232-99,1 10 391,-20-52-89,-3-12-212,-5-29-252,-14-62-408,-8 5 495,12 35 338,-36-132-1,-9-36-310,30 121-183,-58-174 0,-11-27 109,54 167 18,-74-239-1,-11-30-23,81 248-136,-149-550-46,167 589 166,-25-108-1,16 48-11,28 123-207,6 33 192,-22-109-164,27 129 243,0-1 0,0 1 1,0-1-1,-1 1 0,1-1 0,0 1 1,0-1-1,0 1 0,0-1 0,0 1 0,0-1 1,0 1-1,0-1 0,0 1 0,0-1 1,0 1-1,0-1 0,0 1 0,0-1 1,1 1-1,-1-1 0,0 1 0,0-1 1,1 1-1,-1-1 0,0 1 0,0 0 0,1-1 1,-1 1 0,6 3-5,-1 1 4,1 4-1,11 29 11,73 181-5,-66-156-24,127 349-20,-116-318-40,149 395 28,-151-396 273,123 357 26,-35-114-262,-75-190 68,-43-134 141,-3-12-181,0 0 1,0 0-1,0 1 0,0-1 1,0 0-1,0 0 1,0 0-1,1 0 1,-1 0-1,0 0 1,0 0-1,1 1 1,-1-1-1,1 0 1,-1 0-1,0 0 1,1 1-1,0-1-13,2-8-20,-5-21-34,-36-170-26,25 142 0,-81-326 14,69 291 221,-146-446 38,134 420-178,-145-523 9,150 526-17,-97-396-6,85 322-80,41 178-307,5 24-1,0 2 334,12 54 14,63 227-17,-56-225-176,104 290 15,-98-287 498,114 284 58,-115-293-358,91 238-5,-104-268 35,13 33 270,4 2-281,-20-55 103,-11-25 87,-5-18-98,-15-49-91,-22-50-1,30 91 17,-6-20 104,-91-292 31,88 274-145,-78-300-1,84 309-12,5 14-22,-7-34-352,-6-75 380,18 68-402,15 121 391,3 4 9,16 62-5,-15-53-18,66 184-11,-62-180-16,67 168 1,-69-169 86,45 192 57,-51-193 135,-6-25-110,7 44 137,-2 0 0,-1 54-254,-10-126 120,-36-122-3,11 39-41,-9-12-76,20 60-14,-2-12-86,-109-333 29,100 310 318,-122-274 50,125 297-290,-59-131-54,77 175-69,3 11-40,4 2 156,-1 0-10,0 0 1,0 0-1,1 0 1,-1 0-1,0 1 0,0-1 1,0 0-1,1 0 1,-1 1-1,0-1 1,0 0-1,1 1 0,-1-1 1,0 0-1,0 1 1,1-1-1,-1 1 1,1 0-1,-1-1 0,0 1 1,1-1-1,-1 1 1,1 0-1,-1-1 1,1 1-1,0 0 0,-1 0 1,1 0 9,-3 8-14,0 0 0,1 1 0,0-1 0,0 5 14,2-14 0,-1 39-12,27 288 12,-15-246 47,68 364 19,-61-355-12,75 331 34,-75-341 32,61 300 44,-67-314-63,-11-63-95,38 301 236,-30-179-70,-10-118-76,-3-9 36,-2-2-110,1 0 0,0 0 0,0-1 0,0 0 0,1 0 0,-1 0 0,1 0 1,0-1-1,1 0 0,-1 0 0,1 0 0,0-2-22,-4-4 9,-11-25-29,-103-247-2,94 210 28,-111-379-10,105 354-56,-165-406-14,158 410 62,35 83 8,-198-424-80,110 261-11,86 166 50,3 16-15,-1 9 44,0 1 0,2 0-1,0 0 1,1 0 0,0 0 0,2 0 0,0 1 0,1 8 16,0 2-24,-1-17-16,0 0 0,1 0 1,0 0-1,3 9 40,32 171-155,14 32 59,-26-128-230,130 402-22,-122-395 568,116 402 84,-124-412-104,-16-60-158,80 379 77,-37-119 65,-31-180 71,-45-289-215,-30-170 31,52 322-11,-2 1 0,-5-14-60,-136-473 163,111 401-68,-60-169 3,-25-53-78,15 50-20,27 76-30,52 145-122,19 47 114,-1-3 10,0 1-1,-1 0 1,-1 0-1,0 1 1,-1 1-1,-1-1 0,-5-3 29,10 13-127,3 14-45,-3 13 109,2 0 0,1 0 0,1 0 0,0 1 0,2 0 1,1 14 62,0-18-37,2 41-229,40 321-50,-28-298 336,74 318 8,-68-321-7,79 320 59,-81-328 168,84 267 208,-58-196-291,-41-133-130,-6-20 4,-2-1-32,1 3 6,2 0 1,-1 1-1,1-1 1,0 0-1,1 0 1,-1-6-14,-56-277 78,43 213-84,-82-385 61,74 366 265,-120-423 58,70 189-410,45 191 24,11 71-19,-20-46 27,15 45-173,2-2 173,17 58-25,-5-16-4,8 29 22,0 0 1,0 0 0,-1 0-1,1 0 1,0 0 0,-1 0-1,1 0 1,-1 1 0,1-1-1,-1 0 1,1 0 0,-1 1-1,0-1 1,1 0 0,-1 1-1,0-1 1,1 0 0,-1 1-1,0-1 1,0 1 0,0-1-1,0 1 8,0 0-7,0 0 1,0 0 0,1 0 0,-1 0 0,0 1 0,0-1 0,1 0 0,-1 1-1,0-1 1,1 0 0,-1 1 0,0-1 0,1 1 0,-1-1 0,1 1 0,-1-1-1,1 1 1,-1-1 0,1 1 0,-1 0 0,1-1 0,0 1 0,-1 0 0,1-1 0,0 1-1,-1 0 1,1 0 0,0-1 0,0 1 0,0 0 0,0 0 0,-1-1 0,1 1-1,0 0 1,1 0 0,-1-1 0,0 1 5,0 43-165,0-30 153,1 60-158,0 16-153,9 62 323,-2-84-95,129 974-166,-83-581 710,-55-422-386,-1-33-320,-1-28 103,-14-212 698,-12-146-349,-39-226-74,29 374-21,39 224-99,0 0 0,-1 1 1,0-1-1,-1 1 0,0-1 0,0 1 1,0 0-1,-1 0 0,0 0 0,-1 0 1,1 1-1,-1-1 0,-1 1 0,1 0 1,-1 0-1,-5-5-1,8 9 0,0 1 0,0 0 0,0 0 0,0 0 0,0 0 0,0 0 0,0 1 0,0-1 0,-1 1 0,1-1 0,0 1 0,0 0 0,-1-1 0,1 1 0,0 0 0,0 1 0,-1-1 0,1 0 0,0 1 0,0-1 0,-2 2 0,-4 0 7,0 1-1,0 0 0,1 0 1,0 1-1,-3 1-6,-46 29-76,2 3-1,-12 13 77,37-27-67,2 2 0,0 1 0,2 1 0,-17 25 67,26-30-4,2 0 0,1 2 0,1-1 0,1 2 0,-2 7 4,-38 133-54,21-66 25,-9 18-16,-11 10 45,40-99 3,2-4-4,-1-1 1,-1 0-1,-1 0 1,-11 15 0,13-25-5,0-1-1,-1 0 1,0-1 0,-5 4 5,10-11-99,4-10 4,2-24 77,2 24 17,-1 0 1,1 0 0,0 0 0,1 1 0,0-1 0,-1 1 0,2 0 0,-1 0 0,2-1 0,-1 0-1,-3 3 0,0 1 0,0 0 0,0-1 1,1 1-1,-1 0 0,1 0 0,-1 0 0,1 0 0,0 1 0,0-1 0,0 1 0,0-1 1,1 1 0,10-5-2,0-2 2,37-14 24,136-34 57,-109 27-19,-53 18 76,-1-1 1,-1-1 0,0-1 0,-1-2 0,17-14-139,-39 30 5,0-1 0,1 1 0,-1 0 0,0-1 0,0 1 0,0-1 0,1 1 0,-1-1 0,0 1-1,0-1 1,0 1 0,0-1 0,0 1 0,0-1 0,0 1 0,0-1 0,0 1 0,0-1 0,0 1 0,0-1 0,0 1 0,0-1 0,0 1 0,-1-1-1,1 1 1,0 0 0,0-1 0,0 1 0,-1-1 0,1 1 0,0-1 0,-1 1 0,1 0 0,0-1 0,-1 1 0,1 0 0,-1-1 0,1 1-1,0 0 1,-1 0 0,1-1 0,-1 1 0,1 0 0,-1 0-5,1 0 10,-2-1-9,0 0 1,0 0 0,1 0-1,-1 0 1,0 1 0,0-1-1,0 1 1,0-1-1,0 1 1,0 0 0,0 0-1,0 0 1,0 0-1,-1 0-1,-8 3-1,0 0 1,0 1-1,1 0 0,0 1 0,-1 0 0,2 1 0,-8 4 1,10-5-7,-14 11-60,-89 102-15,88-89 70,-33 55 4,-15 33 8,-95 150 4,133-221-16,-140 150 10,135-157 9,16-21-6,21-18-1,0 0 0,0 0 0,0-1 0,0 1 0,0 0 0,0 0 0,0 0 0,0 0 0,0 0 0,0 0 0,0 0 0,0 0 0,0 0 0,0 0 0,0 0 0,0 0 0,0-1 0,0 1 0,0 0 0,0 0 0,0 0 0,0 0 0,0 0 0,0 0 0,-1 0 0,1 0 0,0 0 0,0 0 0,0 0 0,0 0 0,0 0 0,0 0 0,0 0 0,0 0 0,0 0 0,0 0 0,0 0 0,0 0 0,0 0 0,0 0 0,-1 0 0,1 0 0,0 0 0,0 0 0,0 0 0,0 0 0,0 0 0,0 0 0,0 0 0,0 0 0,0 0 0,6-11-1,5-3-3,1 0 1,1 1-1,0 0 0,0 0 0,9-4 4,-4 1-17,142-132-211,-123 118 221,216-150-7,-200 143-20,197-136 18,-207 140 138,-23 16-63,30-24 95,-2-3-1,22-28-153,4-16 236,-73 86-217,1 0 0,-1 0 0,1-1 0,-1 1 0,0 0 0,0-1 0,0 1 0,0-1 0,0 0 0,0-1-19,-1 3 3,0 0-1,0 1 1,0-1 0,0 0-1,0 1 1,0-1-1,0 0 1,0 1 0,-1-1-1,1 0 1,0 1-1,0-1 1,-1 0-1,1 1 1,0-1 0,-1 1-1,1-1 1,-1 1-1,1-1 1,-1 1 0,1-1-1,-1 0-2,-6 2 133,-7 5-58,1 1 0,-1 0 0,2 1 0,-1 1 0,-8 8-75,16-13 49,-141 107 205,108-80-306,-68 62 4,-31 35 38,12 6 10,7-1 2,25-41-2,-25 12 0,113-100-2,-30 24-38,19-15 27,-3 2 9,-1 0-1,0-2 1,-1 0-1,-1-1 1,0-2-1,-1 0 5,20-8-3,2-1 2,-1 0-1,1-1 1,0 1 0,0 0-1,-1-1 1,1 1-1,0-1 1,-1 0-1,1 1 1,-1-1-1,1 0 1,0 0-1,-1 0 1,1 0-1,-1 0 1,1 0 0,0 0-1,-1 0 1,1 0-1,-1-1 1,1 1-1,0-1 1,-1 1-1,1-1 1,0 1-1,0-1 1,-1 0-1,1 0 2,2-8-258,10-10 146,0 0 0,1 0 0,12-14 112,-6 8-66,92-129-23,-81 117 122,165-179 49,-151 174 124,185-145 45,-184 154-238,11-6-1,114-85 122,-77 44 19,-92 80-150,0 0-1,1-1 1,-1 1 0,0 0-1,1 0 1,-1 0 0,0-1-1,1 1 1,-1 0-1,0-1 1,1 1 0,-1 0-1,0 0 1,0-1 0,0 1-1,1 0 1,-1-1-1,0 1 1,0-1 0,0 1-1,0 0 1,0-1 0,1 1-1,-1 0 1,0-1-1,0 1 1,0-1 0,0 1-1,0 0 1,0-1 0,0 1-1,-1-1 1,1 1-1,0 0 1,0-1 0,0 1-3,-2-3 9,1 0 0,-1 1-1,0-1 1,1 0 0,-1 1 0,-1 0 0,1 0 0,0-1 0,0 1-1,-1 0 1,1 1 0,-1-1 0,0 0 0,0 1 0,1 0 0,-1-1 0,0 1-1,0 0 1,0 1 0,-3-2-9,5 2 21,0 0 0,-1-1 0,1 1 0,0 0 0,-1-1 0,1 1 0,-1 0 0,1 0 1,-1 0-1,1 1 0,0-1 0,-1 0 0,1 0 0,-2 1-21,-67 14 298,46-8-277,-1 0-1,2 2 1,-11 6-21,-38 25 4,1 3 0,-45 39-4,106-75 1,-47 38 12,-245 233 81,243-218 292,-211 224 76,222-231-474,-50 63 4,4 4 6,-51 61-226,197-251-210,8-21 593,19-44-155,-58 98 17,15-19 71,70-90 4,34-44-74,90-186 45,-196 309 252,33-90 3,-44 99-252,14-59-66,-29 80 4,-2-1 0,-2-1 0,-1 1 0,-2 0 0,-3-35-4,2 71 3,0 0 1,0 0 0,0 0 0,0 0 0,0 0-1,-1 0 1,1 0 0,-1 0 0,0 0-1,1 0 1,-1 0 0,0 0 0,0 0 0,0 1-1,0-1 1,0 0 0,-1 1 0,0-2-4,2 3 0,-9-12 18,-1-1 0,-1 1 0,0 1 0,-11-10-18,6 10 7,0 1 0,-1 0 0,0 1 0,-3-1-7,20 10 0,-5-2 9,0-1 1,1 1 0,-1 1 0,0-1-1,-1 1 1,1 0 0,-1 0-10,-76-11 45,0 5 0,-2 3-45,27 5 20,-251 25 12,243-21 10,-103-1 3,65-4-34,-3-4-11,-18-12 7,1-5 0,-28-13-7,134 31 14,1-2 0,-1 0 0,-2-3-14,-290-127 52,258 108-64,27 14-23,-22-11-82,2-1 0,0-3 0,-17-16 117,42 28-142,0-1 0,1 0 0,-3-5 142,20 21-11,1 1 0,0-1 0,-1 1 0,1-1 0,-1 0 0,1 1 0,0-1 0,-1 0 0,1 1 0,0-1 0,-1 0 0,1 1 0,0-1 0,0 0 0,0 0 0,0 1-1,0-1 1,0 0 0,0 0 0,0 1 0,0-1 0,0 0 0,0 0 11,1-9-42,-1 0 0,1 0 0,0 0 0,1 0-1,1 1 1,-1-1 0,1 1 0,1-1 0,0 1 0,0 0-1,1 0 1,0 1 0,0-1 0,1 1 42,98-133-350,82-94-406,-58 82 694,-122 146-5,0 1-1,-1 0 1,0-1 0,0 0 0,-1-1 0,4-5 67,-2-1-57,7-17 5,-13 31 51,0 0 0,1 0 1,-1 0-1,0 0 0,0-1 1,0 1-1,0 0 0,0 0 1,0 0-1,0 0 0,0-1 1,0 1-1,0 0 0,0 0 1,0 0-1,0-1 0,0 1 1,0 0-1,0 0 0,0 0 1,0-1-1,0 1 0,0 0 0,0 0 1,0 0-1,0-1 0,0 1 1,0 0-1,0 0 0,0 0 1,0 0-1,-1-1 0,1 1 1,0 0-1,0 0 0,0 0 1,0 0-1,0 0 0,-1 0 1,1-1-1,0 1 0,0 0 1,0 0-1,0 0 0,-1 0 1,1 0-1,0 0 0,0 0 0,0 0 1,-7-3 0,0 1-1,1 0 0,-1 1 0,0-1 0,0 1 0,0 1 0,0-1 0,0 1 0,0 0 1,-13 3 162,-30 15 11,-20 10-173,52-20-52,0 1-1,1 1 1,0 0-1,1 1 1,-13 12 51,-29 21-53,46-36 98,-155 105-871,117-88 760,-24 3 69,72-27-1,1-1 0,-1 1-1,1-1 1,-1 0 0,1 0 0,-1 0 0,1 0 0,-1 0 0,0 0-1,1 0 1,-1 0 0,1-1 0,-1 1 0,1-1 0,0 1 0,-1-1-1,1 0 1,-1 1 0,1-1 0,-1 0-1,-3-2 3,1 1-6,0 0 1,0 0 0,0 0-1,0 0 1,0-1 0,1 1-1,-1-1 1,1 0 0,-1 0-1,1 0 1,0-1-1,1 1 1,-1-1 0,0 0-1,1 1 1,0-1 0,0 0-1,0-1 1,1 1 0,-1 0-1,1-1 3,-3-11-14,2 0 0,0 1 0,1-1 0,1 0 0,1-8 14,-1 6-11,0-1 0,-2 0-1,-1-7 12,1 18 13,0 1 0,-1-1 0,0 0 0,0 1 0,-1-1 0,0 1 0,-1 0 0,1 1-1,-1-1 1,0 1 0,-1 0 0,0 0 0,0 0 0,0 1 0,-1 0 0,1 0-1,-1 1 1,-2-2-13,-21-10 28,-1 1-1,-1 1 1,-27-8-28,30 11-91,-22-8 24,14 4 151,-1 2-1,-31-6-83,60 17-16,0 1-1,0 0 1,-1 1-1,1 0 1,0 1-1,0-1 1,0 2-1,0-1 17,6 0-134,3-1-160,-2 2 271,-1 0-1,1 0 0,0 0 0,-1 1 1,1-1-1,0 1 0,1-1 0,-1 1 0,0 0 1,1 0-1,-1 0 0,1 0 0,-1 2 24,2-4-18,-5 11 33,1-1 0,1 0 1,0 1-1,1 0 0,0 0 1,0 0-1,1 8-15,4 87 14,-1-60-15,3 91-129,9 31 130,-10-140 12,59 431-151,-27-253-431,19 38 570,-53-237-4,133 463-240,-105-398 193,4-1 0,2-1 0,4-2 0,12 13 51,36 62-49,-52-72 21,-3 1 1,-3 2 0,-1 8 27,-1-5 2,139 456 198,-67-196-100,-72-260-115,22 40 15,-15-39 133,6 30-133,-31-78 18,77 221 113,-58-178 48,4-1 0,17 26-179,-33-68 13,3 2 99,-2 0 0,-2 2 0,-1 0 0,7 26-112,-8-16 112,-3 0 0,-1 0-1,-3 1 1,-1 0 0,-2 15-112,-4-51 0,0-1 1,-1 1-1,0-1 0,0 1 1,-1-1-1,-1 0 1,1 1-1,-2-2 0,1 1 1,-1 0-1,0-1 1,-1 1-1,0-1 0,0 0 1,-1-1-1,0 1 0,-7 5 0,2-1 3,0 0 0,-1-1 0,0 0 0,-1-1 0,0-1-1,-1 0 1,0 0 0,-7 2-3,7-5 17,10-4 20,0 0 0,0-1 0,0 1 0,0-1 0,-1 0 0,1 0 0,0 0 0,-1-1 0,1 0 0,-3 0-37,-15 0-20,-1-1 1,1-1 0,0 0-1,0-2 1,1-1 0,-17-6 19,19 6-26,13 3 40,1 1 0,-1-1 0,1 0 0,-1-1 0,1 1 0,0-1 0,0 0 0,0 0 0,0-2-14,-81-60 623,-46-46-623,128 107-22,-147-137-485,107 100 424,1-3-1,-6-12 84,25 29 5,-4-8 63,-121-189 22,121 177-70,-108-205-74,125 229 47,0-1-81,-1 0-1,-1 1 0,-1 1 0,-16-19 89,30 41-5,0-1-1,-1 1 1,1 0-1,0 0 1,-1 0-1,1 0 1,0 0-1,-1 0 1,1 0-1,0 0 1,-1 0-1,1 0 0,0 0 1,-1 0-1,1 0 1,0 0-1,-1 0 1,1 1-1,0-1 1,-1 0-1,1 0 1,0 0-1,0 0 0,-1 1 1,1-1-1,0 0 1,0 0-1,-1 0 1,1 1-1,0-1 1,0 0-1,-1 1 1,1-1-1,0 0 0,0 0 1,0 1 5,-7 10-40,1 4-28,2 0 0,0 0 1,1 0-1,1 1 1,0-1-1,1 2 68,-6 90-41,4-22 40,3 22 1,10 140-176,0-22 37,-6-123 512,-3-90-330,0 6-217,-1 1-1,-1-1 1,0 1 0,-1 0 174,-8-49 40,-6-43 324,-23-73 2,-11-16-299,-7-4-59,-12 5-3,-5 11-4,43 86-1,8 16-8,-3 1 0,-22-33 9,42 70-10,2 3 4,-1 0-1,1 0 1,-1 1 0,0-1 0,0 1 0,-1 0 0,0 0-1,0 1 1,0 0 0,-1 0 0,0 0 0,-3-1 5,1 2-10,1 1 0,-1 1 0,0-1 0,0 2 0,0-1 0,0 1 1,0 0 9,9 1-4,-1 0 0,0 0 0,1 0 0,-1 0 0,1 0 0,-1 0 0,1 0 0,-1 0 0,1 0 0,-1 1 0,1-1 0,-1 0 0,1 0 0,-1 0 0,1 1 0,-1-1 0,1 0 0,-1 0 0,1 1 0,-1-1 0,1 0 0,-1 1 0,1-1 0,0 1 0,-1-1 4,-6 9-31,-1 0 1,1 0 0,1 1 0,0 0 0,-4 9 30,5 1-152,4 51-77,2 6 229,1-52-110,0 0 0,1 0 1,2 0-1,0 0 1,7 17 109,6 20-39,1 1-25,2 0 0,3-2 0,28 49 64,-49-103-16,-2-1 28,1-1-1,1 0 1,-1 0-1,1-1 1,0 1-1,0 0 1,0-1-1,0 0 1,1 0-1,0 0 1,2 2-12,-5-6 9,0 1-1,0-1 1,0 1 0,-1-1 0,1 0 0,0 1 0,0-1 0,0 0 0,0 0 0,0 1 0,1-1 0,-1 0 0,0 0 0,0 0 0,0 0 0,0-1 0,0 1 0,0 0 0,0 0 0,0-1 0,0 1 0,0 0 0,0-1 0,-1 1 0,2-1-9,1-1 41,-1-1 4,-1 2-42,-1 1 1,0 0-1,0-1 0,0 1 0,1-1 0,-1 1 1,0 0-1,0-1 0,1 1 0,-1-1 0,1 1 1,-1 0-1,0 0 0,1-1 0,-1 1 0,0 0 1,1 0-1,-1-1 0,1 1 0,-1 0 0,1 0 0,-1 0 1,1 0-1,-1 0 0,1-1 0,-1 1 0,0 0 1,1 0-1,-1 0 0,1 0 0,-1 1 0,1-1 1,-1 0-1,1 0 0,-1 0 0,1 0 0,-1 0 1,1 1-1,-1-1 0,0 0 0,1 0-3,13 24 132,-4-7-191,4 5 51,22 44-273,61 135-40,-72-148 81,134 284-47,-122-262 294,172 314-1,-164-309-11,194 308 42,-193-316 157,55 94-1,13 17-153,-78-127-36,3 5 8,3-1-1,2-2 1,5 1-12,-23-27 20,7 9 42,3-1 1,21 18-63,-43-46 89,0 2 44,0 0 1,2-1-1,-1-1 0,2 0 1,4 1-134,-21-13 7,0 0 0,0 0 0,0 1 0,1-1 1,-1 0-1,0 0 0,0 0 0,0 0 0,1 1 0,-1-1 0,0 0 1,0 0-1,1 0 0,-1 0 0,0 0 0,0 0 0,1 0 0,-1 0 1,0 0-1,0 0 0,1 0 0,-1 0 0,0 0 0,1 0 0,-1 0 1,0 0-1,0 0 0,1 0 0,-1 0 0,0 0 0,0-1 0,1 1 1,-1 0-1,0 0 0,0 0 0,0 0 0,1-1 0,-1 1 0,0 0 1,0 0-1,0 0 0,0-1 0,1 1 0,-1 0 0,0 0 0,0 0 1,0-1-1,0 1 0,0 0 0,0 0 0,0-1 0,0 1 0,0 0 1,0-1-1,0 1 0,0 0 0,0 0 0,0-1 0,0 1 0,0 0 1,0 0-1,0-1 0,0 1 0,0 0 0,0-1-7,-6-22 98,5 20-59,-20-55 10,-66-128 65,73 153-58,-1-2-124,-1 2 0,-8-12 68,1 9-210,14 27 39,19 34 13,-3-8 136,22 38-65,60 94 12,-66-112 70,120 181 30,-115-176 109,110 173 395,-129-201-394,14 23 113,-1 2 0,-2 0-1,11 32-247,-5 5 543,-23-69-524,-2-10-15,-2-10-3,-8-30 0,-30-89 13,29 102 26,-2 1 0,-1 1 0,-2 0 1,-10-15-41,10 17 37,1-1 82,-2 2-1,0 0 0,-2 0 1,-14-15-119,2 4 12,-46-58-414,62 74 20,61 77 348,40 61-67,11 28 101,13 39 151,-57-102 26,28 29-177,-28-56 5,-15-20-13,2-2 0,2-1-1,46 26 9,-66-45 21,-18-10-10,0 0 0,0 0 0,0-1 0,1 0 0,0 0 0,-1 0 0,1-1 0,0 0 0,0 0 0,0 0-1,6 0-10,-8-6 240,-3 1-221,1 1 0,-1-1 0,0 0 0,-1 1 0,1-1 0,0 0 0,-1 0 0,0 1 0,0-1 0,1 0 0,-2 0 0,1 1 0,0-1 0,0 0 0,-1 0 0,0 1 0,1-1-1,-1 0 1,-1 0-19,-16-44 62,-32-62-77,-49-79 15,36 75 309,-21-62-309,55 109 168,-2 1-1,-11-11-167,40 72-85,3 7-117,22 114-122,-15-91 344,14 22-49,2 0-1,1-2 0,3-2 0,2 0 0,7 5 30,54 62-87,213 271-54,-280-349 142,59 80 11,12 3-12,-66-84 5,1-1 0,1-1 0,2-1 0,1-2-1,24 14-4,69 34 15,48 30 12,-141-81 54,-1 0-1,-1 3 0,27 27-80,-10-2 57,11 12 188,23 16-245,-63-63 10,1 0 1,1-1-1,0-1 0,1-1 1,1-1-1,11 4-10,-21-12 11,0-1 0,-1-1 1,2 0-1,-1-1 0,0 0 0,0-1 0,0-1 1,1 0-1,-1-1 0,0-1 0,0 0 0,1-1 0,-1 0-11,-8 0 15,-1 0-1,1 0 1,-1 0-1,0-1 1,0 0-1,-1 0 1,1 0-1,-1 0 1,0-1-1,0 1 1,0-1-1,-1 0 1,1 0-1,-1-1 1,-1 1-1,3-5-14,1-3 39,-1 0 0,0-1 0,-1 0 0,-1 0 0,0 0 0,1-7-39,-4 10 31,0-1 1,0 1-1,-1 0 1,0 0-1,-1 0 1,-1 0-1,1 1 1,-3-5-32,-8-22-1,-15-26 1,16 37-5,-212-440-183,91 185 124,-12 5-1,-13 7 0,-36-30 65,125 200-86,4-3 1,-35-77 85,68 114-18,-283-553-245,235 475 39,6-4 1,-34-100 223,98 213-213,10 34 209,0 0 0,0-1 0,0 1 0,0 0 0,0-1 0,0 1 0,0 0 0,0-1 0,0 1 0,0-1 0,0 1 0,0 0 0,0-1 0,0 1 0,0 0 0,0-1 0,0 1 0,0 0 0,1-1-1,-1 1 1,0 0 0,0 0 0,0-1 0,1 1 0,-1 0 0,0 0 0,0-1 0,1 1 0,-1 0 0,0 0 0,1-1 0,-1 1 0,0 0 0,0 0 0,1 0 0,-1 0 0,0 0 0,1-1 0,-1 1 0,0 0 0,1 0 0,-1 0 0,1 0 0,-1 0 0,0 0 0,1 0 0,-1 0 0,0 0 0,1 0 0,-1 1 0,0-1 0,1 0 0,-1 0 0,0 0 0,1 0 0,-1 0 0,0 1 0,1-1 0,-1 0 0,0 0 0,0 0 0,1 1 0,-1-1 4,21 14-90,12 23 8,-1 1-1,-2 2 1,-1 1 0,-3 1-1,1 6 83,35 52-117,39 60 63,-28-41 26,5-3-1,18 12 29,12-5-42,47 39 42,128 105-11,-235-224 88,1-3 0,2-2 1,1-2-1,11 2-77,-25-18 76,0-3 0,13 3-76,-4-1 75,-26-12-37,0 0 1,1-1-1,0-1 1,0-2-1,0 0 1,1-1-1,-1-1 1,7-1-39,-27 0-5,0 0 0,-1 0 0,1 0 1,0 0-1,0-1 0,0 1 0,0 0 0,0-1 1,0 1-1,0-1 0,0 0 0,-1 0 1,1 0-1,0 0 0,-1 0 0,1 0 0,-1 0 1,1 0-1,-1-1 0,1 1 0,-1 0 0,0-1 1,0 1-1,1-1 0,-1 0 0,0 1 1,0-1-1,-1 0 0,1 0 0,0 0 0,-1 1 1,1-1-1,-1 0 0,1 0 0,-1 0 0,0 0 1,0 0-1,0 0 0,0 0 5,-5-25-31,-1 0-1,-1 1 0,-1 0 1,-1 1-1,-8-15 32,9 22-9,-16-41-91,-61-135 0,-20-37 54,58 129-86,-212-473-68,202 451-34,-247-514-152,254 527-147,-40-106-1,22 36 364,65 175 116,1 0 1,0-1 0,0 0 0,0 1 0,1-1 0,-1-6 53,1 3-59,-1-1 6,1 1-1,1-1 1,0 0-1,0-1 54,0 8-7,1 1 0,-1 0 1,1-1-1,0 1 0,0 0 0,0-1 0,0 1 0,0 0 0,1 0 0,-1 0 0,1 0 0,0 0 0,0 1 0,0-1 0,0 0 0,1 1 0,-1-1 7,6 0-28,7 10-10,-15-7 38,26 15-34,-1 1 1,17 14 33,19 21-13,32 35 13,277 318 90,-292-312 365,347 425 128,-397-482-422,32 30-161,385 369 243,-365-360-22,238 217 59,-265-249-232,31 14 37,39 16-85,-120-70 14,0-1 0,0 1 1,1-1-1,-1 1 0,0-1 0,1 0 0,-1 0 0,3-1-14,4 2 17,0-1 0,0 0-1,0-1 1,1 0 0,-1 0-1,0-1 1,0-1 0,0 0-1,0 0 1,7-3-17,-17 5 4,1 0 1,0 0-1,-1-1 0,1 1 1,-1 0-1,1 0 0,-1-1 1,1 1-1,-1 0 0,1-1 0,-1 1 1,1-1-1,-1 1 0,1-1 1,-1 1-1,1-1 0,-1 1 0,0-1 1,1 1-1,-1-1 0,0 0 1,0 1-1,1-1 0,-1 1 1,0-1-1,0 0 0,0 1 0,0-1 1,0 0-1,0 1 0,0-1 1,0 0-1,0 1 0,0-1 1,0 1-1,0-1-4,-1-36 48,0 0 1,-2 1 0,-2-1-1,-4-8-48,-7-10 20,-123-297 34,102 266 94,-70-158 4,-42-86-120,-168-352-39,265 566-60,-47-131 1,18 21-32,57 155-322,20 60 363,-53-173-364,58 181 580,7 9-103,11 20-11,28 57 0,-43-75-26,0-1 0,1 1 0,0-1 0,1 0 0,0 0-19,223 279 142,-212-265-82,-1 1 0,4 8-60,249 402 170,-249-399-42,20 26-128,298 407 217,-275-380 76,191 266 102,-213-298-182,-31-41-159,93 113 135,-84-104-162,1 0-1,1-2 0,1 0 0,20 13-26,-37-31 77,-5-11 26,-5-33 19,-2 0 0,-10-28-122,16 65 10,-14-45 176,-39-102 1,-39-65-150,-164-268-24,243 459-6,-44-86 95,-244-538 12,241 516-172,-244-510-13,255 539 44,-91-212-85,127 280-288,0-18 0,14 54 388,0-14-42,7 14 29,7 13-50,148 193-51,-120-143-94,198 339-52,-225-374 252,2-1 0,9 11 20,317 423-44,-275-369 66,246 348 38,-296-414 13,1 0 0,3 2-73,254 272 178,-228-253-172,59 42 1,-58-53-6,13 5-1,66 35 23,-127-75-19,-1 0 0,0 1-1,1-1 1,-1 0 0,0 1 0,1-1 0,-1 0-1,1 0 1,-1 0 0,1 1 0,-1-1-1,1 0 1,-1 0 0,1 0 0,-1 0 0,1 0-1,-1 0 1,1 0 0,-1 0 0,1 0-1,-1 0 1,1 0 0,-1 0 0,0 0 0,1-1-1,-1 1 1,1 0 0,-1 0 0,1 0-1,-1-1-3,3 0 10,0-1-1,0 0 1,0 0-1,-1 0 0,1-1 1,-1 1-1,0-1 1,1 1-1,-1-1 0,0 0 1,0 1-1,-1-1 1,1 0-1,-1 0 0,1-1 1,-1 1-1,0 0 1,0 0-1,0-2-9,-1 4 13,0 0-1,0-1 1,1 1-1,-1-1 1,0 1-1,0-1 1,-1 1-1,1-1 1,0 1 0,0 0-1,-1-1 1,1 1-1,-1-1 1,1 1-1,-1 0 1,1 0-1,-2-2-12,-91-216 252,62 163-270,-175-278-32,159 255-108,-194-380-78,188 358-16,-239-439-104,240 446 62,-168-296-282,137 243 318,77 137 84,11 35-39,7 0 186,137 240-38,-108-191-100,74 142 3,16 28 122,-112-208 2,22 29 38,311 450-31,-282-417 85,228 336-21,-246-362-185,-44-61 142,91 115-12,37 31 22,-122-142 21,71 76 168,-76-83-156,-1 0 0,1 0 0,0-1 0,0 0 0,1-1 0,0 0 0,0 0 0,1-1-1,5 2-32,-13-8 43,-4-5 14,-7-17-9,0 0 0,-2 1-1,-8-12-47,15 27 17,-102-215 417,73 150-404,-3 8 90,-200-304 86,182 285 102,-231-381 44,229 368-464,-188-390-24,203 404 102,27 56-47,-165-311-948,167 321 768,12 23 153,20 45 58,-15-37 11,42 104-21,-22-64-80,141 269-42,-126-251 109,204 308-11,-197-309 105,171 232 28,-181-251 46,148 201 159,-106-147-83,-79-106-155,0 1-1,0-1 1,0 1-1,0-1 1,0 1 0,0-1-1,0 0 1,0 0-1,1 1 1,-1-1 0,1 0-1,-1 0 1,1-1-1,-1 1 1,1 0-1,-1 0 1,1-1 0,0 1-1,-1-1 1,1 1-16,2-1 35,-4 1-34,0-1-1,1 0 1,-1 0 0,1 0-1,-1 0 1,0 0 0,1 0-1,-1 0 1,1 0 0,-1 0-1,0 0 1,1 0 0,-1-1 0,1 1-1,-1 0 1,0 0 0,1 0-1,-1 0 1,0-1 0,1 1-1,-1 0 1,0 0 0,1-1-1,-1 1 1,0 0 0,0 0 0,1-1-1,-1 1 1,0 0 0,0-1-1,1 1 1,-1 0 0,0-1-1,0 1 1,0-1 0,0 1-1,0 0 1,0-1 0,0 1 0,0-1-1,1 1 1,-1 0 0,0-1-1,-1 1 1,1-1 0,0 1-1,0 0 1,0-1 0,0 1-1,0-1 0,-3-13 8,0 0-1,-1 0 0,-1 0 0,0 1 0,-1-1 0,-7-11-7,7 12 60,-64-142 967,-15-19-925,-154-238-107,191 326-20,-186-373-25,190 371-70,-136-290-94,152 316-138,-1-1 100,-71-173-582,92 212 769,12 27 18,18 41 12,17 39 25,-18-39 5,125 258 0,-138-286-2,0 0 0,1 0 1,3 2 6,97 146-20,32 36 16,129 203-27,-92-140-98,-67-92 547,-110-169-74,-12-21 4,-15-39-231,1 0-1,-14-60-116,23 74 37,-2 0-1,-1 2 0,-2 0 0,-10-11-36,-108-156 310,75 118-289,-69-109-15,8-5-1,-67-158-5,173 322-51,2-1-1,2-1 1,2 0-1,2-1 1,-5-38 51,14 62-295,5 30-124,3 8 323,20 57-32,4-1-1,2-2 0,4-1 0,2-2 1,4-1-1,2-3 0,29 30 129,-18-30-4,85 105-1,-77-93 126,68 64-121,-104-113 31,-8-5 184,-17-20 110,-5-9-114,1 1-196,-55-101 267,-4 3-1,-5 3 0,-77-90-281,105 141 23,1-2 0,4-1-1,1-2 1,3-1 0,2-2-23,-80-165-23,62 119-184,18 38-93,15 33 67,6 16 175,8 13 80,13 25-304,46 101-13,-34-70 175,2-2-1,8 8 121,-11-19 8,0 0 73,150 185 26,-142-181-87,129 176 69,-67-85 176,-94-133-12,-2-2-243,0 0-1,0 0 1,0-1-1,0 1 0,-1 0 1,1 0-1,0-1 1,0 1-1,0 0 0,0 0 1,0 0-1,0-1 1,-1 1-1,1 0 0,0 0 1,0 0-1,0-1 1,0 1-1,-1 0 0,1 0 1,0 0-1,0 0 1,-1 0-1,1-1 0,0 1 1,0 0-1,0 0 0,-1 0 1,1 0-1,0 0 1,0 0-1,-1 0 0,1 0 1,0 0-10,-1 0 0,0 0-1,0-1 1,1 1 0,-1 0 0,0 0-1,0-1 1,1 1 0,-1 0 0,0-1-1,1 1 1,-1-1 0,0 1 0,1-1-1,-1 1 1,1-1 0,-1 1 0,1-1-1,-1 0 1,1 1 0,-1-1 0,1 0-1,0 1 1,-1-1 0,1 0 0,-16-29 7,0-1 19,-2 1-1,-14-18-25,-31-32 60,-47-52 4,-30-42 19,117 139-150,-34-64 1,-5-24 54,15 31 18,-34-75-96,81 169 55,1 0 1,0-1 0,-1 1 0,1 0-1,-1 0 1,1 0 0,-1 0-1,0-1 1,0 1 0,0 0-1,0 2 35,0-1-22,0 1 0,0-1 0,0 1 0,1-1-1,-1 1 1,1-1 0,0 1 0,0-1 0,1 1 0,-1-1-1,1 0 23,47 122-257,-35-96 172,88 130-30,-75-123 29,152 172-20,-143-168 100,136 165 119,-161-193-82,11 12 72,-2 2 1,0 0-1,5 12-103,-23-35 193,-9-5 1,-24-11-156,20 7-33,1 0 0,0-1 0,0 0-1,0-1 1,1 0 0,-1-1-5,-21-19 269,-80-72-9,83 74-373,2-2 0,1-1 0,1 0 1,1-4 112,2 5-5,-5-11 73,-110-208 28,112 198-48,-25-61 4,4-9-42,29 77-5,-7-20-442,-10-46 437,32 102-291,4 6 116,8 11 69,10 17 142,-21-28-57,11 18-15,0 0 1,-1 1-1,-1 0 0,2 7 36,0-1-5,0-3-4,30 58-59,9 9 68,118 181-49,-110-174 1147,-57-95-1285,-2-2 168,1 0-1,-1 0 0,1 0 0,-1 0 0,0 0 0,0 0 0,1 0 0,-1 0 0,0 0 0,0 1 0,0-1 0,0 0 1,0 0-1,-1 0 20,1 1-21,0-1 0,0 0 0,-1 0 1,1 0-1,0 1 0,0-1 0,0 0 0,1-1 1,-1 1-1,0 0 0,0 0 0,0 0 0,1 0 1,-1-1-1,0 0 21,-4-13-311,7 16 303,9 8-50,31 30 285,10 14-227,37 34-71,18 7-555,-98-85 652,-1 0-1,0 0 1,-1 1-1,0 0 0,-1 0 1,0 0-1,0 1 1,-1 0-1,3 10-25,-2-8 11,7 20 81,-1 0 0,6 30-92,-9-28-71,-3-9 142,1-1-1,1 0 0,1 0 1,10 17-71,7-2 18,2-2 1,1-1 0,2-1-1,8 6-18,-31-34-11,61 60 117,4 4 89,-44-37-189,9 19-5,-13-16 27,1-2 0,21 21-29,-42-51 5,24 28 27,-2 1 0,14 25-31,-8 0 10,-13-29-54,0-4 7,45 60 58,-47-62 64,0 2 0,-2 0 0,-1 1 0,11 28-85,3 5-72,-28-60 132,3 2-55,0-1-1,0 1 0,0 0 0,0 0 0,0 0 1,-1 0-1,1 0 0,0 2-4,0-1 2,2 2 2,1 0-1,-1 1 1,0 0-1,-1 0 0,1 0 1,3 7-4,16 22 153,36 36-80,-57-67-72,-1 0 0,1 0-1,-1 1 1,0-1 0,-1 1-1,0-1 1,2 5-1,7 17 7,12 18 43,-15-28-45,0-1-1,1-1 0,1 1 1,0-2-1,4 5-4,-7-11-3,2-1 0,-1 1 0,1-1-1,0-1 1,0 0 0,0 0 0,1 0 0,0-1 0,1-1-1,0 1 4,36 17 1,25 22 299,-63-38-277,0 0-1,0 1 0,-1 1 0,0-1 0,0 1 0,-1 1 1,0-1-1,2 5-22,11 13 1,10 14-127,-25-31 118,1-1 0,0 0 0,0 0 0,1 0 1,0-1-1,2 1 8,17 14-1,6 10-8,-16-14 11,0 3 54,-14-17 192,1 0 4,50 68-196,-51-69-30,2 0-47,1 1-1,-1 0 1,1 0-1,-1 1 1,0-1-1,-1 1 1,2 1 21,23 29-74,163 187 1,-129-143 180,-60-77-99,28 16 80,-27-17-2,28 7 546,-34-18-614,0 0 0,0 0 0,-1 1-1,-1 0 1,0 0 0,0 0 0,-6-7-18,-7-12 35,-22-39 149,-88-117-169,70 104-60,-84-110 85,98 129-34,4-1-6,4 1 0,-71-130-14,68 116-66,-40-58-31,78 130 6,6 10 3,25 37-36,-1 1 43,14 24 76,107 171-487,-99-158 460,3-6 141,39 40-95,-43-54 249,-37-46-107,15 17 47,16 28-189,-42-58 255,-5-6 3,-47-48-256,20 23-57,2-2 0,-8-11 55,-62-85 20,-12-27 289,47 61-500,-143-211-581,191 281 700,12 19-62,8 3 1,13 0 116,-17 0 19,-1 0 0,1 0 0,-1 0-1,1 0 1,-1 0 0,0 0 0,1 0 0,-1 0 0,1 0 0,-1 0 0,1 0 0,-1 1 0,0-1 0,1 0 0,-1 0 0,0 1-1,1-1 1,-1 0 0,0 0 0,1 1 0,-1-1 0,0 0 0,1 1 0,-1-1 0,0 1-2,95 106 60,32 53-60,-86-101 105,-27-36 303,-88-107-315,16 13 135,-120-130-458,101 114 118,-87-129 76,114 139 38,-68-130 20,74 132 22,-66-87-152,61 98-186,47 62 263,-25-32 81,-1 2 1,-1 1-1,-15-11-50,38 36 28,-40-25 32,29 20-88,0 1-1,0 2 0,-1-1 1,-10-2 28,17 7-36,0-1-1,0-1 1,0 0 0,1 0-1,0-1 1,1 0 0,-1-1 0,1 0-1,0-1 37,-22-18 69,10 10-27,0-1 0,1-1 0,-7-9-42,-8-11 55,26 31-55,1-1 0,0 1 0,1-1 0,0-1 0,0 1 0,1-1 0,0 0-1,-3-10 1,-39-75-73,42 80 75,-1 1-1,-1 0 1,0 0 0,-1 0-1,-1 1 1,0 0-1,-1 1 1,0 0 0,0 1-1,-2 0 1,1 1-1,-1 1 1,-1-1 0,0 2-1,-11-6-1,25 14 4,-5-2-70,0 0 0,0-1-1,1 0 1,-1 0 0,1-1 0,0 1 0,0-1 0,0 0 66,0-1-166,0 0 0,1-1 0,0 0-1,0 0 1,-3-6 166,-13-26-3477,4 15-5336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00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2809 3144,'0'0'760,"0"0"77,0 0 311,0 0 12,0 0-281,0 0-87,0 0-63,0 0-41,0 0-120,14-10 1008,18-14-796,-29 21-353,28-25 878,-25 26-1075,-1 0 0,1-1-1,-1 2 1,1-1 0,0 1 0,0-1-230,1 1-19,-4 0 26,1-1-1,25-12 341,-1-1-1,0-1 1,0-1 0,-2-2-1,4-4-346,-20 16 75,1 0 0,-1 0 0,1 1 1,1 0-1,-1 1 0,1 0 0,0 1 0,10-2-75,31-12 107,-44 14-103,70-24 423,22-15-427,-31 10 521,-66 31-475,-4 2 28,2-2-60,0 0-1,0 1 0,1-1 0,-1 1 0,0-1 1,1 1-1,-1 0 0,1 0 0,-1 0 0,2-1-13,3 0 48,41-29 619,-5 1-658,80-44 323,-90 55-23,31-13-309,-29 15 74,9 7 126,-30 7-275,202-61-119,-178 57 216,-29 5 63,0 1 1,-1-1-1,1 0 0,0-1 0,-1 0 0,1 0 0,-1-1-85,17-9 51,18-8-133,-1-3 0,-1-1-1,11-10 83,-25 10 168,-1-1 0,0-1 1,1-5-169,17-18 83,-29 35-70,0 0 0,0 1 1,2 0-1,0 1 0,14-8-13,14-5-2,0 2-28,-44 24 28,101-43 46,-60 27 35,-1-1 1,0-3-1,-2-1 1,24-18-80,-13 6 61,-19 13-130,0-1-1,6-8 70,-26 18 31,-4 7-22,31-12 5,13-6-8,-4 3-4,52-20 210,-38 13-235,1 4-1,21-4 24,-67 23-8,-14 2 5,43-16-1,-19 7 72,0 0-1,-1-2 1,-1-1-1,0-1 1,3-3-68,15-9-23,-22 15 17,0 0-1,-1-1 1,3-4 6,9-5 5,70-55 14,-75 58-37,0 0-1,2 2 1,0 1 0,1 1-1,1 1 1,17-4 18,149-68 519,-126 53-702,17-13 172,-70 36 14,-9 5 3,0 0-1,0-1 1,0 0 0,-1 0 0,7-6-6,12-9 15,0 3-25,2 1 0,0 1 0,0 2 0,1 1 0,1 1 0,0 1 0,9-1 10,76-31-48,-52 24 48,-6 4 2,-38 9 24,-1-2 0,1 0 0,-1-1 0,-1-1 0,0-1 0,9-6-26,93-48 205,-118 63-192,2-1 1,20-16 8,-21 16 78,-2 2 11,0 0-36,4-3-17,1-1-56,0-1 0,0 1 0,0-1 0,-1 0-1,0 0 1,0 0 0,1-2-2,8-10-9,-6 8-3,7-10 97,0 1-1,2 1 1,6-5-85,12-4 14,-29 20-14,30-17 0,53-30-42,-71 42 20,1 1 0,0 0 0,1 1 22,3-2 34,-19 9-28,-1 1 0,1-1 1,0 1-1,-1 0 0,1 0 1,0 0-1,0 0 0,0 0 1,0 1-1,0-1 0,1 1-6,3-1 31,-5 0-25,-2 1-456,0 0-1834,3 0 2,10 0-326,3 0-8151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12.28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 0 1440,'8'21'313,"-4"-12"-8,0 0 0,-1 0 0,0 1 1,-1-1-1,0 1 0,0 0-305,-2-9 21,0-1-1,0 0 1,0 1 0,0-1 0,0 0-1,-1 1 1,1-1 0,0 1-1,0-1 1,0 0 0,0 1 0,0-1-1,-1 0 1,1 1 0,0-1 0,0 0-1,0 1 1,-1-1 0,1 0 0,0 0-1,0 1 1,-1-1 0,1 0 0,0 0-1,-1 1 1,1-1 0,0 0-1,-1 0 1,1 0 0,0 0 0,-1 0-1,1 1 1,-1-1-21,1 0 121,-1 0 1,1 0-1,-1 0 0,1 0 0,0 1 0,-1-1 1,1 0-1,-1 0 0,1 1 0,0-1 1,-1 0-1,1 1 0,-1-1 0,1 1 0,0-1 1,-1 0-1,1 1 0,0-1 0,0 1 1,0-1-1,-1 0 0,1 1 0,0-1 0,0 1 1,0-1-1,0 1 0,0 0-121,-10 35 1208,7-28-974,1 1-1,0-1 1,0 1-1,1-1 1,0 1-1,0 4-233,17 332 2619,-15-323-2542,1 0-1,0 0 1,3 1-77,5 60 241,-4 107 459,-4-140-636,2-12-76,0 11 12,-2-20-10,1 52-12,-5-32 130,0-29-33,2 1 0,0 0 0,1 0 0,2 9-75,21 212 320,-19-184-358,2 19-180,-3 24 218,4 55 658,-1 104-990,-7-248 357,1 0-1,0-1 1,1 1-1,1 5-24,1 3 36,-2 1 0,0-1 0,-1 1 0,-1 8-36,0 94 16,-1-111-17,3 39 3,4 24-260,3 97 273,-8-160-61,1 3 47,9 28 192,-8-34-149,-1 1 0,0-1 0,0 1 0,-1 0 0,0-1 0,0 1 0,-1 0 0,-1-1 0,-1 10-44,0 47 113,16 31-167,-11-76-95,-1 0 0,-1-1 0,-1 12 149,0 17 375,5 23-375,-6-67 66,9 27-5,-5-16-59,0 1 1,-2-1 0,1 0-1,-2 1 1,-1 12-3,0-8 12,1 1 0,4 20-12,15 69-245,-7-71 403,3 9-162,-14-41-5,-1-4-14,9 24-3,13 43 2,-17-53-16,0 0 0,-1 0 0,-1 0 0,-1 1 0,0 10 40,-2-26 24,10 47 456,-3-17-574,0 1 0,-3-1 0,0 3 94,-4 21-49,0-35 225,1-1 0,2 18-176,0-13-69,-1-1 0,-1 0-1,-3 22 70,1-26-39,1-1 0,1 1-1,0-1 1,2 1 0,4 19 39,-6-30 1,1-1 0,-2 1 0,1 0 0,-2-1 0,1 1 0,-1 0 0,-1 3-1,0-5 38,1 1 0,1-1 0,-1 0 0,1 0 0,1 0 0,0 0 0,1 8-38,1 18-58,4 1 58,3 25 17,-4-27 9,-2 0-1,-1 0 1,-2 26-26,3 18 60,-4-74-85,3 16-7,-1-14 26,0 7-21,-15 21 11,4-17 16,2 4-1,8-13-3,0-3 1,-1 1 0,1-2-8,13 23 87,-9-16-74,0-1-1,30 89 250,-34-96-350,0 2 95,0 0 0,0-1 1,0 1-1,0-1 0,1 0 1,0 1-1,-1-1 0,1 1 4,13 32 94,-8 28-101,-2-22 111,-4-39-129,-1 29-308,4 36 78,-4-66 243,-6 26-15,6-26 21,5 24 466,0-7-2324,-3-9-4522,-2-10 2040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15.94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3629 1528,'0'0'680,"3"-2"-113,28-20 449,0 1 1,1 2 0,1 1 0,0 2-1,8-1-1016,-20 7 328,-1 0 0,-1-1-1,1-1 1,-2 0 0,0-2-1,10-9-327,-7 5 923,0 2 0,2 0 0,17-9-923,175-101 1625,-186 110-1128,19-12-226,-1-2 0,-2-2 0,0-2-271,21-26 43,-28 25 270,1 1 0,10-4-313,-45 34-2,0 1 0,1 0 0,0 0 0,0 0 0,0 0 0,0 1 0,0-1 0,5 0 2,12-7 27,41-31 158,11-18-97,-56 47-67,2 0 1,-1 1-1,2 2 0,-1 0 1,1 0-1,0 2 0,11-1-21,-25 5 41,-1 1 1,0-1-1,1 0 0,-1 0 0,0-1 1,0 1-1,-1-1 0,1-1 1,-1 1-1,1-2-41,20-15-10,-5 9-2,0 0 0,1 2 0,0 0 0,0 1 0,1 2 0,12-3 12,201-62 224,-218 67-226,-1 0 2,-11 3-10,0 1-1,0-1 0,0 0 0,-1-1 1,1 0-1,-1 0 0,1 0 0,-1 0 1,0-1-1,0 0 11,16-10-33,-14 10 40,-3 2-5,-1 0 1,1 0 0,-1 0 0,1-1-1,-1 0 1,0 0 0,0 0-1,2-2-2,30-25 8,5 2 2,12-9 52,-39 26-99,39-35 706,0-3-669,-37 34-8,1 1 0,0 1 0,1 0 0,15-7 8,-2 0 27,-6 5-198,0 2-1,17-8 172,-7 5-126,51-33 338,-73 42-196,11-7-40,-1-1-1,0 0 0,15-16 25,-30 24 39,-3 3-9,29-16-1,5-11-120,-29 23 62,1 0 0,0 0 0,1 1 0,6-3 29,43-25 599,4-6-599,-15 10-70,29-13 70,-61 37-53,0 0 0,1 2 0,0 0-1,7-1 54,1 0-59,7-5 119,-1-1 0,-1-2 0,0-1-1,-1-1 1,26-19-60,-42 26 44,-11 6-33,35-31 9,11-11-14,10-11 127,2-7-133,-32 33 17,-9 9-70,2 2 0,1 0 0,0 2 1,1 1-1,5-2 53,88-50 124,-77 47-119,2-3-2,30-14 102,2 4 0,50-15-105,-108 43 56,-11 4-71,7-3-211,28-21-17,115-51 619,-121 57-423,0-2-1,-1 0 0,-2-3 1,0 0-1,23-27 48,-47 46 1,-1 1 1,1-1 0,0 1-1,0 0 1,0 1 0,1 0-1,-1 0 1,4 0-2,2-3-4,77-37-5,-70 35 33,14-8-10,0-2 1,-2-2-1,0-1 0,-2-1 1,12-12-15,49-38 22,96-70 68,-164 127-118,0 1 1,2 2 0,21-9 27,-10 4 62,-20 12-14,0-1 0,0 2 0,7-2-48,25-8-78,36-20 6,-39 15 72,-42 18 80,0 0 0,-1 0-66,0 1 0,0-1 0,0 1 0,1-1 0,-1 1 0,1 0 0,-1-1 0,1 1 0,-1 1 0,1-1 0,1 0-14,0 1 16,-2-1-10,27-5-1855,-28 5 1649,0 1 1,0 0-1,1 0 0,-1 0 0,0 0 0,0 0 1,1 0-1,-1 0 0,0 0 0,1 0 0,-1 1 1,0-1-1,0 1 0,0-1 0,1 0 0,-1 1 1,0 0-1,0-1 0,0 1 0,0 0 0,0 0 200,11 7-7866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23.3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36 3413 1264,'1'1'125,"0"-1"0,0 0 0,0 1 0,-1-1 0,1 1 0,0 0 0,-1-1 0,1 1 0,0 0 0,-1-1 0,1 1 0,0 0 0,-1-1 0,1 1 0,-1 0 0,0 0 0,1 0 0,-1 0 0,0 0 0,1-1 0,-1 1 1,0 0-1,0 0 0,0 0 0,0 0 0,0 0 0,0 0 0,0 0 0,0 0 0,0 0 0,0 0 0,0-1 0,-1 1 0,1 0 0,0 0 0,-1 0 0,1 0 0,-1 0 0,1-1-125,-4 14 242,1 7-51,2 0-1,0 1 0,1-1 0,1 0 0,1 0 0,1 1 0,0-1 0,2 0-190,1 12-85,4 66 1384,-7-82-1263,-2 0-1,0 0 1,-2 15-36,0 1 8,10 194 1108,-9-178-562,-1 0 1,-9 45-555,3-17 869,5-41-809,3 1-1,1 0 0,6 29-59,-3-23 161,0 34-161,-5-69 4,0 0 0,1 0 0,0-1 0,0 1 0,1 0 0,0-1 0,1 4-4,1 1 7,-1 0 0,0 0 1,-2 0-1,1 0 0,-1 1 1,-1-1-1,0 0 1,-1 0-1,0 1 0,-1-1-7,-12 99-268,11-91 354,1-1-1,1 1 1,1 0-1,0-1 1,3 14-86,1 6 258,-2 35-258,0 123-59,-2-116 110,-1 103 22,2-179-70,0 0 0,0 0 1,1-1-1,0 1 0,0-1 0,0 1 0,0-1 1,1 0-1,0 0 0,0 0 0,0 0 1,1 1-4,14 21 74,-16-24-20,18 34 110,-5-5-40,-2-5-74,-1 1 0,3 13-50,-12-29 5,-2 0 1,0 1 0,0-1 0,-1 1 0,0-1 0,-1 6-6,-1 10 15,-3-2-25,0-2-3,13 35-1,1 47-37,-9-50 46,-1-24 4,1-20-25,1 1 1,0 0 0,0 0 0,1 0-1,0-1 1,1 1 0,3 4 25,4 20-86,25 138 490,-28-122-237,-5-36-232,0 0 0,1-1 0,1 1 0,3 9 65,-1 3-20,-5-16 57,0-1 0,1 1 0,1-1 0,0 1 0,1-1 1,0 0-1,3 6-37,-4-11 0,4 29 0,-4-20-85,0 0 0,2 0 1,-1 0-1,2 0 1,0-1-1,1 0 1,1 1 84,-5-10 8,0 0 0,-1 0 0,0 0 0,0 0 0,0 1 0,-1-1 0,1 1 0,-1-1 1,-1 1-1,1 0 0,-1-1 0,0 3-8,2 24 360,10 102-289,-10-84-30,1 22 76,5 14-117,10 5-90,-10-57 190,3 31-100,1 20 79,-5-35-205,2 43 126,-9 19 39,0-41 9,0-15-48,6 18-10,2 14 213,-8-51 220,1-5-291,2 0 0,4 19-132,3 20 149,-8-40-136,-4-7-15,2 117 282,-1-110-452,-2 0 1,-3 15 171,3-27-37,1-4 18,1-1 1,1 0-1,0 1 1,1-1-1,0 0 1,2 6 18,-2-13 17,0 1-28,0 0-1,0 0 0,-1-1 1,0 2-1,0-2 0,-2 9 12,-3 23-24,4-11-371,1-24 382,0-1-1,21 128 477,-21-128-495,3 19-417,0-16 430,-2 1 0,1-1 0,-1 0-1,0 1 1,0-1 0,-1 1-1,0-1 1,0 3 19,0-2-5,1 1-1,0 0 1,0-1-1,1 1 1,1 4 5,-2-10-53,0 0-1,0 0 1,-1 0-1,1 1 1,-1-1 0,0 0-1,1 1 1,-1-1 0,0 0-1,0 0 1,-1 1-1,1-1 1,0 0 0,-1 2 53,7-19 93,-1 0 0,-1-1-1,0 1 1,1-17-93,2-8-325,0-7 412,-3 0 0,-1 0-1,-3-3-86,1-14-153,5-24 153,-3 47 39,-1-1 0,-4-16-39,2-49-237,0-90 555,2 118-334,-3 0 1,-4 0 0,-4-1 15,-6-112-193,14 127 257,-2-65-640,-12-48 576,-16-157 407,27 287-353,1 9 31,-1 0 1,-9-38-86,5 42-237,-4-33 237,9 47-79,-13-90 586,11 83-670,-2 1 1,-6-18 162,5 18-133,1 0 1,1 0-1,-1-10 133,3-11-5,-8-116-3,-10 18 66,10 76 33,-3-57-91,15 104-11,-1 15-1,-8-42 6,4 28-8,0 1 0,-2-1 0,-2-2 14,1 3-5,0-2 0,2 1-1,1-1 1,0-1 5,-1-44-181,1-24 181,4 49 41,-2 1 0,-2 0 1,-2 0-1,-2 1 0,-1 0 1,-4-5-42,1 0 54,-24-131-55,30 160 190,6 6-153,-2-39 26,-12-130-281,13 123 201,2 31 20,-1 1 0,-1 0 0,-6-24-2,6 37 0,0 0 0,-1 1 1,-1-1-1,1 1 0,-3-2 0,-5-16 70,-33-148 179,37 130-402,0-1 110,3 0 1,2-1 0,2 1-1,2-2 43,0-16-96,-5-28 96,-3 34-5,1-14 54,2 24-66,-2 0 0,-2-1 17,2 29-4,-6-40-203,10 57 194,0-1-1,1 1 1,0-1-1,0 1 1,1-1-1,-1 1 1,1 0-1,1-1 1,0-3 13,-2 5 34,1 0 0,-1 0 0,0 0 0,0 0 0,0-1 0,-1 1 0,0 0 0,0 0 0,0 0 0,0 0 0,0 0 1,-1 0-35,1 0-125,0 1 45,0 2 70,0-1 1,1 1-1,-1-1 1,1 1 0,-1 0-1,1-1 1,0 1-1,-1-1 1,1 1 0,0-1-1,0 1 1,0-1-1,0 1 1,1-1 0,-1 1-1,0-1 1,0 1-1,1-2 10,4-30 62,-4 29-85,1-1 0,-1 1 0,1-1 0,-1 1 0,1 0 0,1 0 0,-1-1 0,1 2 0,-1-1 0,1 0 0,0 0 0,0 1 0,1-1 23,12-13 13,-9 9-23,0 2-1,0-1 0,1 1 0,0 0 0,0 0 0,0 1 0,1 0 1,0 0 10,8-2 0,69-10 132,-84 17-151,15-10-18,-10 5-9,33-11-282,9-6-42,32-24 446,-78 45-76,-3 1 153,40-11 530,-33 8-591,0 0 1,0 0 0,0-1 0,0 0 0,-1 0 0,1 0-1,0-2-92,4-4 2,-2 0 0,1-1 0,-1 0 1,-1 0-1,4-6-2,-4 7 24,1 1 0,1 0 0,-1 0 0,1 1 0,1 1 0,0-1 0,3 0-24,20-16 30,-20 13 118,1 0 0,0 1 0,0 1-1,1 0 1,0 1 0,0 1 0,15-5-148,19-1 32,48-5-32,-33 6 79,-41 7 2,0-2 0,0-1 1,17-9-82,-24 9 17,59-30 67,14-13-84,-63 40-13,-21 9 9,0 0 1,0 0 0,0 0-1,0-1 1,-1 1 0,5-4 3,13-6 29,0 0 1,23-7-30,-16 7 5,48-22 52,-8 3 94,39-10-151,-91 35 1,-1-1 1,0-1 0,0-1 0,-1 0 0,1-3-2,221-145 443,-227 150-506,0-1 1,-1-1 0,-1 1 0,3-5 62,4-2-5,67-55-289,90-59 294,-143 107-1,-8 8 2,-13 9 0,121-64 72,-94 50-66,32-8 349,0 2 0,18-1-356,-79 24 27,4-2 130,0 0 0,-1-1 0,0 0 0,0-1 0,5-4-157,0 1-106,29-18 182,-1-1 0,-2-2 0,28-27-76,1-6-78,-64 59 67,0-1-1,1 1 1,0 0 0,-1 0 0,1 1 0,6-3 11,26-11 41,110-66 10,-34 21 58,-64 37-109,-25 12-79,0-2 0,-1-1 0,18-16 79,28-23 13,-52 41-9,0 1 0,2 1 0,10-5-4,16-7 26,-19 7-5,0 1 1,17-5-22,-37 18 5,58-23 172,2 3 0,0 2 1,2 4-178,67-13-466,-113 25 488,-11 2 10,-1 0 1,1 0-1,9-6-32,-3 2 9,-2-2-9,17-10-33,-1-2 0,-1-1-1,1-3 34,-17 12-20,-1-2 0,0 0 0,-1-1 0,-1 0 0,6-10 20,-16 22 0,3-3 0,9-6 0,-12 8-2,24-15-4,20-12 16,-19 11 7,1 2-1,1 2 0,0 0 0,26-9-16,-14 7 50,0-2-1,-2-2 1,13-11-50,-47 30 0,62-30 106,-25 5-98,117-71 422,-115 77-436,1 3-1,0 1 0,2 3 1,0 2-1,20-3 7,-17 4 19,-21 7-65,0 1 1,19-1 45,16-1-48,-53 5 50,0 0 0,0 0 0,0-2 0,0 0 0,6-2-2,-3 0-1,-7 3 29,1-1 0,-1 0 0,0-1 0,0 0 0,0 0 0,4-4-28,-10 7 120,-2 2-1,0 0-102,20-10-335,-16 9 293,0-1 0,0 1 1,0-1-1,0 0 0,0 0 1,0-1-1,-1 1 0,2-2 25,0 1-18,-3 2 26,-2-1 16,3-3-62,18-17 401,-3-4-339,-17 24-71,6-16 42,-2 10-35,-3 6-5905,-2 2-1688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28.2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13 816,'-9'-13'456,"4"20"578,3 34 765,2-34-1636,0 0-1,0 0 1,1 0 0,0 0-1,1-1 1,-1 1-1,1 0 1,1 0-1,-1-1 1,1 0 0,0 1-1,1-1 1,-1 0-1,1 0 1,4 4-163,48 83 772,-53-86-605,0-1 0,0 1 1,0-1-1,-1 1 0,0 0 1,1 5-168,-3-10 441,3 2 4,14 23-336,1-3 56,7 2-141,19 21 588,-42-45-631,-3-2 17,1 1 0,0-1 1,0 1-1,1 0 0,-1-1 0,0 1 1,0-1-1,0 1 0,0-1 0,0 1 1,1 0-1,-1-1 0,0 1 0,0-1 0,1 1 1,-1-1-1,0 0 0,1 1 0,-1-1 1,1 1-1,-1-1 2,8 13 380,3 12-61,2 0 0,0-1 0,3 3-319,26 47 915,-37-67-934,0 0 1,0-1 0,0 1 0,1-1 0,3 3 18,-2-3-34,-1 0 1,-1 0-1,1 1 0,-1 0 1,0 0-1,0 0 0,-1 1 1,1 0 33,-1 1 130,10 10 4,-6-5-77,-1 0 0,-1 0 0,0 1 0,0 1-57,13 33 148,-18-47-107,11 15 15,-6-8 93,-1 0 0,0 1 0,-1-1 0,2 5-149,-2-3 65,1 0 0,0-1 0,1 0 0,6 10-65,-4-9-61,0 2 0,0-1 0,-2 1 0,1 0 0,-2 0 1,3 7 60,-5-12 46,0-1 1,0 1 0,1-1 0,0 0-1,0-1 1,1 1 0,2 1-47,-6-7-26,1 2 33,12 17 26,-10-17-8,11 12-13,-11-12 23,-1 1 4,35 48 33,5 1-72,26 22-83,-66-72 150,-3-3-5,2 1-64,18 14 17,0 0 0,9 11-15,-27-24 14,26 20 8,-22-19-16,18 24 6,-21-23 11,0 0 1,0 0 0,0 0-1,-1 0 1,0 0 0,1 0 0,-1 0-1,0 4-23,3 1 128,-3-6 23,3 0-194,-1 0 0,0 0 1,0 1-1,-1 0 0,1 0 1,1 1 42,5 4 55,-7-5 56,26 40 31,-21-36-142,19 43 0,-2-5 0,9 6 18,-33-51 197,1 3 4,2 1-203,10 13-126,-1 2 0,-1 0 0,0 0 0,-2 1 0,4 9 110,-13-26 34,1-2-1,12 22-19,-10-21 1,-2-1 99,1 1-91,-1 0 1,1 0-1,-1 0 1,0 1-1,1-1 1,-2 1-1,1-1 1,0 2-24,0-2 20,10 34 269,-11-34-324,17 27-252,-10-17 274,0 0-1,-1 1 0,4 9 14,4 16 51,-15-37-84,22 43-299,-20-43 392,12 16 148,-12-14-95,25 36-66,24 27-155,42 91-39,-61-106 144,-22-37 131,-1 0 0,0 1 0,5 15-128,9 8-33,-21-36 21,1 1 4,62 65 76,-63-67-200,2 0 4,35 43 64,-36-41 71,0-1-1,12 12-3,-12-12 5,0 0 4,24 21-5,-22-22 2,-2 1 59,2-2-41,0 1 0,0 0 0,0 0 1,0 1-1,0-1 0,0 1 0,-1 0 0,2 1-27,9 5-54,4 2 26,25 17-306,-30-17 316,-4-2 47,-1 0 1,0 0 0,0 1 0,-1 0 0,0 1-30,3 3 20,-9-12-13,-2-1-8,0-1 0,0 1 0,0 0 0,0 0 0,1-1 0,-1 1 1,0 0-1,1 0 0,-1-1 0,0 1 0,1 0 0,-1-1 1,1 1-1,-1-1 0,1 1 0,-1-1 0,1 1 0,-1-1 1,1 1 0,10 11 397,8 19-842,-17-28 606,-1 0 4,28 42-117,-28-42-93,1 0 4,-2 1 46,20 26 38,15 13-650,-32-41 655,-1 4-11,0-1 0,1 0 0,-1 1 0,1-1 0,0-1-1,1 1 1,1 1-37,13 22-138,19 49 580,-21-46-489,38 70-321,-54-100 393,0 0 1,0 0 0,-1 0 0,1 0 0,0 0 0,0 0-1,0 0 1,0 0 0,0 0 0,0 0 0,1 0 0,-1-1-1,0 1 1,0 0 0,1 0 0,-1 0 0,1 0-1,-1 0 1,1 0-26,3 11-85,-2-5 88,1 0 1,0 0 0,0 0-1,0-1 1,1 1-1,4 5-3,-3-6-5,44 66-96,-46-67 97,1 1 1,-1-1-1,1 0 1,0 0-1,0-1 1,1 1-1,-1-1 1,1 0-1,5 4 4,6 5-22,4 1-19,-16-12 50,0 1 0,0 0-1,0 0 1,-1 1 0,1-1 0,0 1-1,2 3-8,-3-1 57,-1-3-25,1 1-1,-1 0 1,1-1 0,0 1-1,0-1 1,1 0 0,-1 0-1,0 0 1,1-1 0,3 2-32,17 12-191,-17-12 131,1 0-1,-1 1 1,-1-1-1,1 2 1,-1-1-1,1 2 61,-3-4-9,0 1-1,0-1 1,0 1-1,-1 1 1,1-1-1,1 4 10,0-1-7,-3-4 41,0-1-1,9 11-26,10 14 25,-18-24 129,17 11-9,-2-7-164,25 33 53,-34-31 784,-9-9-1020,1 1-1,-1 0 1,1-1 0,-1 1 0,1-1-1,-1 1 1,1-1 0,-1 1 0,1-1-1,0 1 1,-1-1 0,1 1 0,0-1-1,-1 0 1,1 1 0,0-1-1,0 0 1,-1 0 0,1 0 0,0 1-1,0-1 1,-1 0 0,1 0 0,0 0-1,0 0 1,-1 0 0,1 0 0,0 0-1,0-1 1,-1 1 0,1 0 0,0 0-1,0-1 1,-1 1 0,1 0 0,0-1-1,-1 1 1,1-1 0,0 1 195,12-6-4720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6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657 0 1976,'-18'50'1111,"18"-49"-417,0-1-235,0 0 28,0 0 506,0 0 120,0 0-26,0 0-106,0 0-393,0 0-80,-3 9-255,1 0 0,0 0 0,1 0 0,0 1 0,0-1 0,1 0 0,0 1 0,1 2-253,-1 5 152,-5 238-21,7-221 406,1-29 630,0-20-726,11-84 27,19-124-69,-28 190-346,-5 25 38,1-1 0,1 1 1,-1-1-1,3-5-91,-3 11 134,-1 3-50,0 0-50,0 0-115,0 0 10,0 0 141,0 0 67,0 0 135,0 0-54,-8 21-405,-5 19 100,2 1 1,2 0-1,2 1 1,1-1 0,1 19 86,6-85 650,1-16-596,2 0 0,2-5-54,-5 34 76,-1 9-6250,0 3-590</inkml:trace>
  <inkml:trace contextRef="#ctx0" brushRef="#br0" timeOffset="1">740 987 3592,'-24'-61'973,"24"61"-962,0-1 0,0 1-1,0 0 1,0 0 0,0 0-1,0 0 1,0 0 0,0 0-1,0 0 1,0-1 0,0 1-1,0 0 1,0 0 0,0 0-1,0 0 1,0 0 0,0 0-1,0 0 1,0 0 0,0-1-1,0 1 1,0 0 0,0 0-1,0 0 1,-1 0 0,1 0 0,0 0-1,0 0 1,0 0 0,0 0-1,0 0 1,0 0 0,0 0-1,0 0 1,-1 0 0,1 0-1,0-1 1,0 1 0,0 0-1,0 0 1,0 0 0,0 0-1,0 0 1,0 0 0,-1 0-1,1 0 1,0 1 0,0-1-1,0 0 1,0 0 0,0 0-1,0 0 1,0 0 0,0 0 0,-1 0-1,1 0 1,0 0 0,0 0-1,0 0 1,0 0 0,0 0-1,0 0 1,0 0 0,0 1-1,0-1 1,0 0 0,0 0-11,-3 12 454,2 14 28,1 16 958,-2 68 2827,-3-30-3534,3-33 671,-8 45-1404,7-61 199,4-27 630,2-20-620,0-17-64,-1 0 1,-2 0-1,-1-5-145,0-16 138,-8-12 744,9 64-267,0 2-26,0-11-763,0 5 244,-1 7 895,-12 40-900,3 1 0,0 5-65,-10 39 244,13-53-285,-9 23-1182,12-49 949,1-2-1690,3-3-7227,0-2 6067</inkml:trace>
  <inkml:trace contextRef="#ctx0" brushRef="#br0" timeOffset="2">119 588 5112,'3'4'165,"0"0"-1,-1 1 1,1-1 0,-1 1-1,0 0 1,0 0 0,0 0 0,-1 0-1,0 0 1,0 0 0,0 1-165,-1-5 1221,0-1-54,0 0-219,0 0-560,0 0-66,0 0 301,0 0 68,42 19 673,-20-14-1084,1 0 0,0-1 1,0-1-1,21 0-280,13 2 264,31 5 815,-86-10-1022,-2 0-74,0 0-35,18 3-182,-46 1 254,18-2-6,1-1-1,-1 0 1,0-1-1,1 0 1,-1 0 0,0-1-14,-216-31 1079,175 27-1063,30 3 0,-1 0 0,1-2 0,0 0 0,-3-2-16,23 5 43,1 1 20,0 0 7,0 0 2,0 0-13,0 0-54,0 0-65,0 0-208,0 0 26,0 0 310,0 0 46,0 0-140,0 0-42,0 0-40,0 0-38,0 0-125,29 0-41,63 0-771,-92 0 1182,0 0 57,0 0-79,0 0-17,0 0-9,0 0-10,0 0-25,0 0-72,0 0-281,0 0-39,-25-6-562,0 1-189,8 3-2546,17 2-2005</inkml:trace>
  <inkml:trace contextRef="#ctx0" brushRef="#br0" timeOffset="3">1084 699 5472,'13'-7'20,"-12"6"69,1-1 0,0 1 0,0 0 0,0 0 0,0 1 0,0-1 0,0 0 0,0 1 0,0-1 0,0 1 0,0-1 0,0 1 0,2 0-89,-2 0 820,-3 3-80,1-2-580,0 1 0,-1 0 0,1-1 0,0 1 0,0-1 0,-1 1 0,1 0 0,1-1 0,-1 1-1,0-1 1,0 1 0,1 0 0,-1-1 0,0 1 0,1-1 0,0 1 0,-1-1 0,1 1 0,0-1 0,0 0 0,0 1 0,0-1 0,0 0 0,0 1-160,3 0 203,-1 1 0,1-1 0,0 0 1,0 0-1,0 0 0,1-1 0,-1 1 1,0-1-1,1 0-203,14 4 523,0-1-1,0 0 1,4-1-523,85 12 748,-81-7-490,-18-3-261,-14-2-448,-21 4 345,22-6 111,0 0 0,-1 1 1,0-1-1,1-1 0,-1 1 0,0-1 1,1 0-1,-1 0-5,-19-3 65,1-1 0,0-1-1,0-2 1,1 0 0,0-1 0,-15-8-65,-34-13-9,52 24 60,1 0 0,-1 1 0,0 1 0,0 1-1,-15 0-50,221 0 828,-101-4-285,-10 0-1251,-25 4-8046,-51 2 3918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31.62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3569 1976,'0'0'640,"5"-3"-107,72-31-462,-75 34 1470,22-10 1098,-13 4-1891,243-105 310,-48 6-211,-143 83-752,-42 16 138,0-1 0,-1 0 0,0-2 0,0 0-233,170-94 893,-132 76-975,-13 6 892,31-19-810,-30 14 37,9 2-38,-27 10 19,-1-1 0,0-1 0,-1-2 0,0 0 0,-2-2 1,0-1-1,16-18-18,-28 27 33,1 1 0,0 0 0,1 1 0,1 1 0,-1 0 0,1 1 0,0 0 0,7-1-33,-19 8-5,0 1 1,-1-1-1,1 0 1,0 0 0,-1 0-1,1-1 1,-1 1 0,0-1-1,0 1 1,2-2 4,5-4-3,1 0 1,0 1-1,0 1 1,0-1 0,6-1 2,98-55 346,-106 57-365,1 1 0,0 0 0,0 0 0,1 1 0,-1 0 0,9-1 19,45-13-40,20-10 658,19-12-618,-44 16 71,-12 6-112,-2-2 0,0-2 0,28-19 41,-64 36-49,-1 0 0,1 0-1,0 1 1,8-2 49,12-6-91,14-10 81,-30 16 15,-1 0 0,0-1 1,0-1-1,0 0 0,-1 0 1,4-4-6,20-17 174,1 1 1,30-16-175,-64 42-5,14-7-18,0 0 1,1 1 0,11-4 22,-8 3 20,-14 6-18,0-1 0,0 1 1,0-1-1,-1 0 0,1 0 0,-1-1 1,0 1-1,0-1 0,0 0 0,0 0 1,-1 0-1,0 0 0,2-3-2,38-23 63,53-33-75,-40 23 7,44-45-215,-98 83 241,10-13 38,114-98-122,-101 95 98,0 1 0,2 2-1,-1 0 1,2 2 0,-1 1 0,2 1 0,27-6-35,33-5 24,-66 18-41,-1-1 1,0-1 0,0-1 0,-1-1 0,1-1 0,-2 0 0,0-2 0,2-2 16,27-12 37,-38 21-22,0-1 0,-1 0-1,0-1 1,0 0-1,0-1 1,-1 0 0,0 0-1,0-1 1,-1 0 0,6-8-15,6-10-22,7-8-30,17-29 52,-30 40 35,-6 13-18,-2 6-19,-1 1 0,1-1 1,-1 0-1,1-1 0,-1 1 1,3-5 1,1 0 0,36-29 0,17-12 0,26-17-2,-85 65 15,5-4 32,22-6-21,5-4 59,32-9-83,-39 15-225,0-1 0,0-1 0,16-11 225,144-84 570,-102 53-627,-63 38 117,1 0 0,1 2 0,0 1 0,14-5-60,60-29-143,-78 40 59,0-1 0,-1-1-1,0-1 1,0-1 0,0-1 84,91-64 236,-26 8-213,-32 22-31,-5 4-20,32-21 28,-12 14-97,2 2 0,61-29 97,-40 35 159,-55 20-136,2 2-1,0 2 1,7-1-23,-14 8 361,32-12-17,-50 15-112,-7 4-312,-1 1 0,1-1 0,0 1 0,0 0-1,-1 1 1,1-1 0,1 1 0,-1 0 0,0 1 80,-6 0-9677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46.83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6 320 2872,'1'-2'-267,"0"7"248,0 14 470,-3 25 605,-1-29-736,1 1-1,1-1 1,0 1 0,1-1-1,1 1 1,1 0-1,0 3-319,-1-16 14,-1 14-6,0-12-8,0-15 0,12-195 1392,-6-20-370,2 167-306,-8 56-662,5-37 1592,-10 62-1595,2 0 0,0 0 0,2 0 0,0 16-51,1-7-258,-2-1 0,-2 3 258,1-3 36,0 2 0,2 4-36,1-11-140,-2-1 0,0 1 0,-2 1 140,3-24 534,1-3 6,0 18-367,0-5-166,0 1-15,0-12-31,0-2-22,0 0-78,0 0 6,0 0 81,0 0 100,0 0 321,0 0-40,0 0-498,4 52 781,-4-49-744,7 16 601,-5-11-366,-2-4-64,1 0 1,0 0-1,0 1 1,0-1-1,1 0 1,0-1-1,0 1 1,0 0 0,0 0-1,0-1 1,1 1-1,-1-1 1,1 0-1,0 0-39,27 36 644,9 8-674,-38-45-230,0 0 242,0 0 1,0-1 0,0 1-1,0 0 1,0 0 0,0-1-1,0 1 1,1-1 0,-1 1 0,1-1-1,-1 0 1,1 1 0,-1-1-1,1 0 1,0 0 17,9 8 24,54 47 693,-63-55-710,1 2-1,17 23 187,0 1-1,-1 0 1,-2 2-1,-1 0 1,5 15-193,-21-43 7,10 17 80,0 0 1,1-1 0,1 0-1,14 16-87,12 7 20,16 19 2,-39-40 48,0 1 1,-2 0 0,8 17-71,-12-21 2,15 27 65,-19-34-7,0-1-1,1 1 1,0-1 0,6 6-60,61 75 73,-72-87-65,1 1 4,13 18-86,-4-6 89,0 0-1,-1 1 0,5 13-14,3-1 74,33 65 77,-43-79-129,-2-5 4,-1 1 1,0 0 0,-1 0-1,4 11-26,5 17 0,1 1-57,2-1 0,2-1 0,2-1 1,4 5 55,31 55 189,-34-68-168,-18-25 2,0 0 3,52 51 227,-39-37-246,-4 6-3,-5-14 15,1 0 0,0-1-1,0 0 1,0-1 0,1 0-1,0 0 1,0-1 0,1 0-1,3 1-17,28 19 28,25 18 101,-63-42-147,1 2 3,54 52-32,-31-27 202,-1 3 0,-2 0-1,4 8-154,-22-29 76,0 1-1,-1-1 0,0 1 0,-1 0 0,0 0 1,0 5-76,1 3-646,-3-10 573,1-1 63,21 19-118,-15-17 185,-1 0 0,-1 1 0,1 0 0,1 6-57,16 27 77,56 86 182,-71-110-217,-5-9-25,1-1 0,0 0 0,1-1-1,1 2-16,2 2 0,-1-4-19,0 0 0,1 0-1,0 0 1,2-1 19,12 14-33,51 53 109,61 65-78,-93-85 14,4 4 72,-19-27-40,-25-29-43,6 7 20,-2 0 0,1 0-1,-1 0 1,-1 1-1,5 13-20,9 8 159,-18-31-166,0 1 1,16 28 78,-16-28-106,21 31-63,-1 9 49,-3-11 45,-17-29 63,8 15 7,-8-15-92,7 15-5,-8-14 10,0-1 0,0 3 6,1-1-1,0 1 1,0-1-1,0 1 1,1-1-1,-1 0 0,1 0 1,0 0-1,3 3 15,-1-3-31,-3-2-81,0-1 4,23 26 84,-23-25 10,1 1 1,7 10 4,-7-10-23,20 47-98,-22-49-28,-1-2-1,0 0 110,2 1 34,11 9 12,14 15 3,-25-21 8,1-1 32,24 25-1006,-18-16 936,-1 1 0,1 0 0,-2 0 0,0 0 0,-1 1 0,0 0 0,-1 0 0,0 3 30,12 45 586,-9-38-1145,-7-22 538,0 0 0,0 1 0,0-1 0,0 0 0,0 1-1,-1-1 1,1 1 0,-1-1 0,1 1 0,-1-1 21,1 4-162,1-1 1,0 1-1,0-1 0,1 1 1,0-1-1,2 4 162,4 7-91,-8-12-62,4 9-737,-2-10 817,-1-1 0,1 1 0,0-1 0,0 0-1,0 0 1,0 0 0,0 0 0,3 1 73,2 1-180,0 2 0,0-1 0,-1 1 0,5 4 180,-9-7-360,-1-2 324,-1 0 1,1 0 0,-1 0-1,0 1 1,1-1 0,-1 1-1,0-1 1,0 1 0,0-1-1,1 2 36,1 0 394,0 0-1,7 5-427,1-1-1,-1-1 1,1 0-1,9 4 35,-9-4-74,1 0-1,-1 0 1,10 8 74,-14-9 1,0 0 0,0 0 0,-1 1 0,0 0 0,0 0 0,0 1 0,0 0-1,-4-4 1,30 27-15,-30-28-52,0 0-1,28 29 96,-27-27 186,1-1-227,0 0 0,0 1 0,0-1 0,0 1 0,-1 0 0,3 4 12,-3-6 7,10 12 103,14 16-82,-26-29 26,-1-1-8,0 0-67,0 0-8,0 0 17,0 0 0,0 0-16,0 0-8,0 0-16,0 0 6,5 0-6,-3 1 47,0-1 1,-1 0-1,1 0 0,0 0 1,0 0-1,0 0 0,0 0 1,0-1-1,0 1 0,0-1 1,0 1-1,-1-1 0,1 0 0,0 0 1,0 1-1,-1-1 0,1-1 1,-1 1-1,1 0 0,-1 0 1,1 0-1,-1-1 0,1-1 5,8-6-4,-8 7 7,5-13-26,4-57-146,-8 45 408,2 0 0,0 0 0,2 1 0,2-2-239,-8 23 36,0 0 0,-1 0 0,1 0 0,-1-1 0,0 1 0,0 0 0,-1-4-36,1-19 229,0 26-235,-2-29-1680,-2 19-6140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2:34.9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528 2712 1976,'24'-26'4,"-13"14"163,0 1-1,1 0 1,11-8-167,26-19 420,17-10-336,152-112 893,-164 126-506,33-15-471,-85 48 240,9-6 193,-9 7-170,-12 6-30,-117 63 1775,32-19-1017,-49 37-991,-79 70 497,136-92-522,81-61-56,-232 159 2148,183-131-2515,53-31 423,2-1-46,4-3-178,253-176 786,-179 121-499,109-66 59,83-37 34,-331 183 442,34-11-589,0 2 1,1 0-1,1 1 1,0 2-1,1 1 1,-1 2 15,-2 4-11,15-11-12,-2-1 0,1 0 0,-1-1 0,-1-1 0,0 0 0,0-1 0,-4 1 23,-10 5-62,0 1 0,0 2 0,2 1 1,0 1-1,1 1 0,-23 24 62,21-20 9,10-10 7,-1-1-1,0-1 0,0-1 1,-13 5-16,-38 23 628,81-44-576,9-3 5,-1-1-1,0-1 1,2-2-57,33-25 35,-32 24-19,-1-2-1,-1 0 1,16-16-16,22-33 112,-39 42-111,1 0 1,1 1 0,1 1-1,6-3-1,-26 20-1,16-2-6,-17 4 1,-1 1 0,-11 14 18,-13 19-24,10-13 7,-1-1 1,0 0 0,-2-1-1,0-1 1,-1 0 0,-14 10 4,1-5-36,20-13 47,0-1-1,0 0 0,-1-1 0,-1 0 0,1-1 0,-10 3-10,18-7-20,0 0 1,0 0-1,0 1 1,0-1-1,0 1 1,0-1-1,1 1 0,-2 2 20,-19 13 548,22-17-628,2-1 78,0 0 380,0 0-33,0 0-506,-35 13-165,26-8 308,2-1-57,0-1 0,1 1 0,-1-1 0,-1-1 0,-6 3 75,12-5-128,2 0 223,-28 10 5,17-5-165,7-2 131,-1-1 1,0 0-1,0 0 1,0 0-1,0 0 0,-1-1 1,1 0-1,-4 0-66,7-1-86,2 0-5,0 0 55,0 0 7,0 0-46,0 0 16,0 0 94,0 0 18,0 0-34,0 0-6,0 0-2,0 0 62,0 0 238,0 4 1,3 16 69,-2-11-334,1 0 0,0-1 1,0 1-1,1-1 0,0 1 1,1-1-1,-1 0 0,2 0 1,1 3-48,44 79 169,14 40 726,-38-67-777,-2 0 0,11 49-118,-30-97-8,0 1 0,2-1 0,0 0 1,2 3 7,4 8 48,6 11 460,-12-23-481,1-1 1,1 0-1,0 0 1,0-1-1,12 11-27,-1 0 130,-1 1 0,-2 0 0,0 2-1,-1 0 1,-2 1 0,2 7-130,-15-33 0,0 2-21,3 4-43,21 19 31,-9-7 29,-3-3 7,0 2 1,0-1-1,-2 2 0,0 0 0,-1 0 0,3 11-3,-1-3-2,-7-14 19,1 0-1,0 0 1,1 0-1,1-1 1,1 1-17,1-2 17,1 1 0,0-2 0,0 1 0,1-1 0,1-1 0,8 4-17,-9-6 214,7 13-132,-13-13-56,19 22-24,0-6 6,60 44 85,-74-57-84,10 15-8,-19-19 2,-1-1 4,1-1 46,1-1 1,6 12 0,-7-12 166,0 0 0,18 23-524,-18-23 324,0-1 0,7 9-14,-6-9 2,-1 1 4,21 25 40,-21-25-86,1 0 1,11 12 28,-11-12 11,-1 1 1,9 12-2,-8-12 17,-1 0 3,5 10-18,1-2-2,-3-9-3,15 23 45,3 18 159,-21-39-200,0 0 0,0 0 0,1-1-1,-1 1 1,1 0 0,0-1 0,3 4-6,-4-7-85,1 2 3,7 6 68,-5-4 78,0 0 0,-1 0 0,0 0 0,0 1 0,0 0 0,-1 0 1,0 0-1,2 5-64,1 0-68,-5-8 61,-1-3-5,0 0-14,15 29-194,-2-7 265,-8-12-38,-4-9 12,0 1-1,0 0 1,0-1 0,0 1 0,0 0 0,1-1 0,-1 0 0,0 1-1,1-1 1,0 0 0,-1 1 0,1-1 0,0 0 0,-1 0-1,1-1 1,0 1 0,0 0 0,0-1 0,0 1 0,0-1-1,0 1 1,-1-1 0,1 0 0,0 0 0,0 0 0,0 0 0,0 0-1,0 0 1,0-1 0,0 1 0,2-1-19,7-2-15,1-1 1,-1 0-1,0-1 1,0 0 0,1-2 14,10-3-194,49-36 122,20-9-207,107-70 658,-161 100-520,25-12 141,-12 7 357,-31 19-413,1 0 0,16-5 56,70-41 539,-81 45-481,-1 0 0,17-12-58,-21 11-159,1 2 0,1 0 0,17-6 159,-23 12-2,-1 0-1,0-1 1,0-1 0,0 0 0,-1-1 0,0-1 0,-1 0-1,0-1 1,1-1 2,19-25 138,-1-1 0,-2-1 0,16-29-138,-1 13-506,-37 45 498,0 1 0,0 0 0,1 0 1,0 1-1,2-1 8,9-6 27,230-159 193,-194 139-218,-43 29-2,62-25 0,147-76 167,-189 89-202,-24 14 8,-1-2 0,0 1 0,0-1-1,-1 0 1,1-1 0,2-2 27,47-38-41,-33 26 177,0-2 1,15-18-137,4-5-39,18-16-175,4 2 1,38-26 213,-70 64 100,1 0 1,1 3-1,14-5-100,49-26 596,4-11-991,75-40 482,-115 70-307,74-40 61,104-49 405,-225 111-251,1-1 0,-1-1 0,-1 0 1,1-1-1,-2 0 0,0-2 0,0 1 0,2-4 5,25-24-73,-3 6-16,2 2-1,11-6 90,30-24 780,-31 24-875,1 1 0,26-11 95,-56 36 10,56-26 15,-61 31-22,214-87-89,-187 80 78,3-2 168,0-2 0,0-3-160,-4 2-444,57-31 461,-92 46 32,80-46-293,22-21 244,-66 37 228,-34 27-228,37-25 0,18-3 77,-52 30-94,0 0 0,0-1 0,-1 0 1,1 0-1,-2-1 0,1-1 0,-1 0 0,0 0 0,0 0 0,-1-2 17,-6 8 22,26-27 122,-24 24-139,1-7-4,-3 1 2,-1 6 79,0-1 0,-1 1-1,1-1 1,-1 1 0,-1 0-1,1-1 1,-1 1 0,1-1 0,-3-4-82,-2-21 551,4 27-546,-2-7-4,2-4-1,2 13 9,-1-1-1,0 0 0,-1 1 0,1-1 0,0 1 0,-1-1 0,0 0 1,1 1-1,-1-1 0,0 1 0,0 0 0,0-1 0,-1 1 0,1 0 1,0-1-1,-1 1 0,0 0 0,1 0 0,-1 0 0,0 1 0,0-1 1,0 0-1,0 1 0,-2-2-8,-4-3-17,-33-34-210,35 33 238,0 1-1,-1 1 0,0-1 1,0 1-1,0 0 0,0 0 1,-1 1-1,0 0 0,1 0 0,-4 0-10,-13-6-45,22 9 53,2 1 5,0-2-10,-1 1-1,0-1 1,0 0 0,0 0-1,0 1 1,0-1 0,0 0-1,-1 1 1,1-1 0,0 1-1,-1 0 1,1-1 0,-1 1-1,-1-1-2,-28-18 135,-120-52-139,144 69-6,0-1 0,1 0 0,-1-1-1,1 0 1,0 0 0,0 0 0,0-1 0,-1-2 10,-5-6-19,2-1 0,0-1 0,0 0 0,-3-10 19,0 3-122,-32-62 76,-69-95 52,74 115-80,11 20 352,-7-20-278,32 55-90,-1 1-1,-1-1 0,0 1 0,0 0 1,-1 0-1,-3-3 91,-8-12 446,2-2-437,14 23-34,-12-15-81,14 17 102,0 0 0,-1 1-1,1-1 1,0 0-1,-1 0 1,1 1-1,0-1 1,-1 0-1,1 1 1,-1-1 0,1 0-1,-1 1 1,0-1-1,1 1 1,-1-1-1,1 1 1,-1-1 0,0 0 4,-10-9-23,0-1-31,9 8-206,-1 0 0,-27-23 424,27 23-122,0 0 3,-12-10-34,12 10-5,-1 0 1,-11-7-4,12 7 3,1 2-6,0 1-1,0-1 0,0 0 1,0 0-1,0 0 0,1-1 0,-1 1 1,0 0-1,1-1 0,-1 1 0,1 0 1,-1-1-1,1 0 0,0 1 1,-1-1 0,-20-30 44,20 27-16,-20-22-2,9 9-31,11 15 5,0-1-1,0 1 0,0 0 0,-1 0 1,0 1-1,1-1 0,-1 0 0,0 1 0,-3-3 1,1 3 5,2 0 19,-13-20-1,8 14-39,0-1 0,1-1 0,0 1 0,1-1 0,-1-1 0,2 1-1,0-1 1,0 0 0,1 0 0,-3-9 16,7 18-7,-2-2 17,0-1-1,-1 1 0,1 0 0,-1 0 0,0 0 0,-1 0 0,1 1 0,0-1 0,-1 1 1,-3-2-10,5 3-24,-1-1 4,2 2 19,0-1-1,0 1 1,0-1 0,0 1-1,0 0 1,-1 0-1,1 0 1,0-1-1,-1 1 1,1 0-1,-1 0 2,-1-2 40,1 0 0,-24-39-108,25 40-152,1 2 4,0 0 194,0 0 52,0 0 2,-17-9 233,15 8-256,0-1 0,-1 0 0,0 1 0,1-1 0,-1 1 0,0 0 0,1 0 0,-1 0 0,0 0-1,0 0 1,0 1 0,0-1 0,0 1 0,0 0 0,0 0 0,0 0 0,0 0 0,0 0 0,0 1 0,-2 0-9,4 0-58,-3-1 28,1 1 1,0 0 0,-1 0 0,1 0 0,0 1-1,0-1 1,-1 1 0,1-1 0,1 1-1,-1 0 1,0 0 0,0 1 0,1-1 0,-1 1 29,-36 25 143,1 1-143,-8 12 16,-27 20-13,24-25 0,19-18 40,17-11 14,-206 112 137,63-32-532,150-84 323,-17 8-24,-2 0 1,1-1 0,-4-1 38,-40 20-31,-51 29 31,58-26 363,-12 3-599,2-2 219,25-12 238,4-1-459,1 1 0,-16 13 238,-9 13 19,-9 10 44,47-40-58,15-9-2,1-1 0,0 2 0,0 0 0,1 0 1,0 1-1,-6 7-3,-106 91 129,91-81-95,-2-2-1,-1-1 1,-2-1-1,0-2 1,-6 0-34,2-5-29,-2-1 0,-12 1 29,-52 17 25,86-23-49,-1 1-1,2 1 1,0 0 0,0 2 0,-14 14 24,9-9-390,-2 0 1,-13 7 389,26-21-222,11-4 239,-1 0 0,1 0-1,0 0 1,0 0 0,0 0 0,1 1-1,-1-1 1,0 1 0,1 0 0,-1 0-1,-2 2-16,-45 33-15,43-32 66,-1 1 0,1-1 0,-1-1-1,-7 4-50,-53 33-378,48-27 450,0-2 1,-1 0 0,-9 3-73,-20 6-66,-51 20-192,89-36 274,0 0 0,1 1 0,0 0 0,0 0 0,0 1 0,1 1 0,-7 5-16,-14 16 55,-18 21-55,12-11-116,-16 15 110,13-18-15,20-20-43,-14 8 79,0 0 0,-2-3 0,0 0-1,-5-1-14,23-11-43,0 1 43,7-5 0,-25 8 0,-89 32 287,115-41-296,-1 1 0,1-1 0,0 2 1,-9 6 8,-13 6-32,27-16 32,-56 27 11,-10-1-11,62-24-2,1 0 1,-1 0-1,1 1 0,0 0 1,0 0-1,0 1 0,1 0 0,0 0 1,0 1 1,-25 19-8,-1-3 5,-38 31-98,66-52 102,-21 27-50,17-16 43,-24 25-461,34-39 464,0 0-1,-2-3 6,14-24-36,-10 22 34,1-1 0,15-15 2,-4 1 18,7-4-91,52-32-32,-28 21 149,-19 15-72,0 1 0,1 0-1,1 3 1,1 0 0,0 2-1,8-2 27,9 0 7,13-2-6,14-7-23,35-18 22,-54 15-2,1-4 2,-2-5 0,21-24-140,7-12 140,-25 18-282,-14 21 310,2 2 1,6-2-29,8 3 29,42-16-72,-54 27 196,-1-2-1,0-2 0,15-12-152,10-15-438,31-15 438,-90 60 67,27-15-38,7-2-29,3 2 0,19-7 1,12-5-89,-2-3 1,7-8 87,-33 13-130,-26 12 158,-1-1 0,0-2 0,-2 0 0,2-5-28,-7 9 29,0 0-1,1 2 0,0 0 1,8-4-29,-25 20 48,1-1 4,7-4-47,-7 4-32,-3 2 7,0 0 48,-9 15 190,-62 71-109,33-47-116,-4-4 115,-2-2-1,-1-2 0,-2-2 1,-23 10-108,-26 16-507,12-5 456,-98 73 64,169-114-8,-157 113 52,129-92 116,-74 56 1,-35 23-140,87-63-38,-16 12-62,-69 37 66,47-36-55,-17 4 44,0-1 11,2-2 0,67-35-1,-18 11-12,-37 26 13,67-36 33,1 2 0,2 1 0,1 2 0,-17 21-33,-25 26 98,56-54-111,-20 26-323,-39 38 336,54-63 32,14-14-20,-1 0 1,0-1 0,0 0 0,-1-1-1,-1 0 1,-7 4-13,-54 26 7,-1-2-1,-47 13-6,84-26-37,-90 49-134,125-71 121,3-2 26,2-2 23,0-1 0,0 1 0,0 0 0,0 0 1,1 1-1,-1-1 0,0 0 0,1 1 0,1-1 1,12-9 5,14-11 2,0 0-1,1 3 1,2 0-1,0 2 0,0 2 1,17-5-7,57-28-6,-84 35 6,0-1 0,-1-1 0,0 0 0,-2-2 0,0 0 0,1-4 0,37-39 6,12-22-6,-16 19 45,18-13-45,-51 55 10,-7 6 14,1 0 0,1 1-1,0 0 1,1 1 0,1 1-1,0 1 1,16-8-24,-26 17 5,-8 6-4,-7 5-2,7-9 1,-94 86-44,0-2-133,39-25 153,29-36-3,-125 88-6,118-87 29,-38 26-5,-45 22 9,36-26 3,-103 61-230,182-107 217,-23 17 12,16-9-42,18-11-128,0-2 157,25-11 126,20-3-10,27-12-84,88-38-13,-139 53 32,213-156 660,-155 102-880,-86 67 113,18-15 195,0 0 1,1 2 0,1 1-1,23-12-128,-57 56-567,5-16 534,2-6 42,1 0-1,-1 0 0,-1-1 0,1 1 0,-5 3-8,-73 94 56,63-83-72,-1 0-1,-1-1 0,0-1 0,-2-2 1,-5 4 16,4-3-21,-111 82-219,4-3 216,48-29 32,-67 73-8,25-19-102,157-157 124,85-70-18,-90 82 6,1 0 0,1 2-1,18-9-9,63-43 191,122-94-7,-187 134-142,184-131 6,-213 150-60,-6 5-19,1 0-1,-1 1 1,1 1 0,1-1-1,-1 2 1,4-2 31,-13 7-29,0 0 22,-1 1 0,0-1-1,0 0 1,1 1 0,-1-1 0,1 1-1,-1-1 1,0 1 0,1-1 0,-1 1-1,1 0 1,-1 0 0,1 0 0,-1 0-1,0 0 1,1 0 0,-1 0 0,1 1 0,-1-1-1,1 0 1,-1 1 0,0-1 7,-1 6 28,-7 7-8,3-5-16,-1 0 0,0-1 1,-1 1-1,1-1 0,-1 0 1,-1 0-1,1-1 0,-3 2-4,-245 198 22,243-196-32,-25 16-130,-188 132-41,179-126 116,14-8 24,-153 117-152,167-129 130,2-1 43,0 0-1,1 1 1,1 1-1,-10 9 21,23-21 2,-2 2-5,9-6 39,94-64 260,39-23-32,-88 56-252,7-10-12,42-28 114,90-51 2,-97 67 4,-33 22-100,-9 6-14,-48 26-18,-6 5 4,-9 11 12,0 0 0,-1-1 0,0 0 0,-1-1 0,0-1 1,-15 10-5,-16 15-63,23-17 53,-39 32-118,-94 70 5,118-90 116,-171 162-26,171-159-92,-3 0 56,-3 0 47,3 2-1,1 2 1,-9 12 22,46-48 15,0-2-10,1 1 1,-1 0-1,0 0 1,1-1 0,-1 1-1,1 0 1,-1 0 0,1 0-1,-1 0 1,1 0 0,0 0-1,-1 0 1,1 0-1,0 0 1,0 0 0,0 0-1,-1 0 1,1 0 0,0 0-1,0 0 1,1 0-1,-1 0-5,5-1 62,22-10 3,25-15-52,94-66 29,-112 69 105,0-2 1,-2-2-1,15-14-147,27-26 4,17-10-10,17-14 4,-74 62-10,4-2-48,1 1 1,1 2 0,16-7 59,-53 32 2,-5 4 1,-87 86-2,-115 159-67,181-221-108,-23 19 65,-135 125-292,137-127 506,31-30-70,13-13-30,0 0 0,0 1-1,-1-1 1,1 0 0,0 0 0,0 0 0,0 0 0,0 1 0,0-1 0,0 0-1,0 0 1,0 0 0,0 1 0,0-1 0,-1 0 0,1 0 0,0 0 0,0 1-1,0-1 1,0 0 0,0 0 0,0 0 0,1 1 0,-1-1 0,0 0 0,0 0-1,0 1 1,0-1 0,0 0 0,0 0 0,0 0 0,0 0 0,0 1 0,0-1-1,1 0 1,-1 0 0,0 0 0,0 0 0,0 1 0,0-1 0,1 0 0,-1 0 0,0 0-1,0 0 1,0 0 0,1 0 0,-1 0 0,0 0 0,0 0 0,0 1-5,10 2 49,-4-2-36,-1-1-1,1 1 1,-1-1-1,1-1 0,-1 1 1,1-1-1,-1 0 1,1 0-1,-1 0 1,0-1-1,2 0-12,48-24 28,-40 19-25,7-7 10,93-88 17,-27 19 110,-9 8-124,69-50 14,-141 119-23,10-8 3,0 0-1,0 2 1,1 0 0,18-8-10,-21 14 2,-13 9-1,-10 9-2,7-11 1,-33 41-30,-47 63-8,50-64-38,-72 88-2,70-90 60,-14 19-6,-46 42 24,39-44-78,50-53 86,8-1 4,-2-1-14,1 0 0,0-1 0,0 1-1,0-1 1,0 0 0,0 0 0,0 0 0,0 0 0,-1 0 0,1-1 0,0 1 0,0-1 0,0 0 0,0 1-1,-1-2 1,1 1 2,50-25 1,-23 9 8,-3 4 53,-2-2 1,0-2-1,-1 0 0,-1-1 1,19-19-63,152-168-20,-189 201 63,1 0 1,-1 0-1,0 1 1,1-1-1,0 1 1,2-1-44,-6 3-20,-4 15-433,-9 14 440,-1-2 1,-2 1-1,0-2 1,-2 0-1,-1 0 1,0-2-1,-2 0 1,-1-1-1,0-1 0,-5 1 13,-18 17-6,-31 38 26,-24 36-20,8-9-12,86-96 78,10-7-40,13-7 14,6-11-41,0-1-1,-1-2 1,19-20 1,-12 12-2,29-21 2,-58 48 0,24-18 24,0 0-1,1 3 0,1 0 1,25-10-24,-42 22 5,6-2 17,0-1 1,-1 0 0,0-1 0,-1-1-1,8-5-22,34-26 28,15-4-28,-62 38 2,19-20 3,-28 23-5,1 1-1,0 0 1,0-1 0,0 1-1,1 0 1,-1 0-1,0 1 1,1-1 0,-1 0-1,1 1 1,0-1 0,-1 1-1,1 0 1,2 0 0,13-5-2,-19 1 3,0 2 8,-20 27 6,-1-2-1,-1-1 1,-1-1 0,-13 8-15,-108 65 17,109-71-16,14-9-46,0 1 0,1 1 0,1 1 0,0 0 0,1 2-1,-8 10 46,-21 34 34,29-37 8,3-6-43,2 1 0,-7 12 1,18-23 1,6-8 0,8-8 2,-10 6-3,39-30 67,82-62-29,107-67 524,-139 93-556,68-44-218,-158 111 212,0-1-1,0 1 1,0 0-1,0 0 1,0 0-1,0 0 1,1 0-1,-1 0 1,0 0-1,0 0 0,0 0 1,0 0-1,0 0 1,0 1-1,1-1 1,-1 0-1,0 0 1,0 0-1,0 0 1,0 0-1,0 0 0,0 0 1,0 0-1,0 0 1,1 0-1,-1 0 1,0 0-1,0 0 1,0 1-1,0-1 1,0 0-1,0 0 0,0 0 1,0 0-1,0 0 1,0 0-1,0 0 1,0 1-1,0-1 1,0 0-1,0 0 1,0 0-1,0 0 0,0 0 1,0 0-1,0 1 1,0-1-1,0 0 1,0 0-1,0 0 1,0 0-1,0 0 1,0 0-1,0 0 0,0 1 1,0-1-1,0 0 1,0 0-1,0 0 1,0 0-1,0 0 1,-3 11-7,2-5 3,1-4 3,-1 0-1,1 0 0,-1 0 1,1 0-1,-1 0 0,0 0 1,0 0-1,0 0 0,0-1 0,0 1 1,0 0-1,0-1 0,-1 1 1,1-1-1,-1 1 0,1-1 1,-1 1-1,0 0 2,-87 66-34,38-31-44,-10 13 78,24-20-6,8-8-33,0 2 0,1 1 0,-18 22 39,10-10-293,-114 125 3,124-130 298,25-31-8,1 0 0,-1 0 0,1 0 0,-1 0 0,1-1 0,0 1-1,-1 0 1,1 0 0,0 0 0,0 0 0,-1 0 0,1 0-1,0 0 1,0 0 0,0 0 0,0 0 0,1 1 0,-1-2 1,0 0 0,1 1-1,-1-1 1,0 0 0,1 0 0,-1 1 0,1-1 0,-1 0 0,1 0 0,-1 0-1,1 1 1,-1-1 0,0 0 0,1 0 0,-1 0 0,1 0 0,-1 0 0,1 0-1,-1 0 1,1 0 0,-1 0 0,1 0 0,-1 0 0,1-1 0,-1 1 0,1 0 0,-1 0-1,1 0 1,-1 0 0,0-1 0,1 1 0,-1 0 0,1-1 0,-1 1 0,0 0-1,1-1 1,-1 1 0,0 0 0,1-1 0,-1 1 0,0-1-1,97-68 480,31-24-46,-56 43-538,-44 32 88,59-39 4,130-80 118,-215 135-121,0 1-1,0-1 1,0 1 0,0 0 0,1-1-1,-1 1 1,0 1 0,1-1 0,-1 0 0,1 0-1,-1 1 1,1 0 0,-1-1 0,1 1-1,-1 0 1,1 0 15,-2 0-4,-8 25 17,2-15-19,-19 29-121,-70 80-81,-30 25 208,-49 50-498,103-111 709,0 9-211,69-92 2,1 0 0,0 0 0,-1 1 0,1-1 0,0 0 0,0 0 0,-1 1 0,1-1 0,0 0 0,0 0 0,0 1 0,-1-1 0,1 0 0,0 1 0,0-1 0,0 0 0,0 1 0,0-1 0,0 0 0,-1 1 0,1-1 0,0 0 0,0 1 0,0-1 0,0 0 0,0 1 0,0-1 0,0 0 0,1 1 0,-1-1 0,0 0 0,0 1 0,0-1 0,0 0 0,0 1 0,0-1 0,1 0 0,-1 1 1,0-1-1,0 0 0,1 0 0,-1 1 0,0-1 0,0 0 0,1 0 0,-1 1 0,0-1 0,0 0 0,1 0 0,-1 0 0,0 0 0,1 0 0,-1 1-2,1-1 6,0 0-5,1 1 0,0-1 0,-1 0 0,1 0-1,0 0 1,-1 0 0,1 0 0,0 0 0,-1-1-1,1 1 1,-1 0 0,1-1 0,-1 1 0,1-1-1,-1 0 0,19-8 7,-2-1-1,1-1 0,-1 0 0,5-7-6,-11 10 34,23-17 173,-1-2-1,-1-2 1,8-11-207,-17 17-16,172-165-375,-194 186 407,88-81-22,8 0 6,-98 83 14,0 0-1,1-1 1,-1 1 0,0-1-1,1 1 1,-1 0 0,1-1 0,-1 1-1,0 0 1,1-1 0,-1 1-1,1 0 1,-1 0 0,1 0 0,-1-1-1,1 1 1,-1 0 0,1 0-1,-1 0 1,1 0 0,-1 0 0,1 0-1,-1 0 1,1 0 0,-1 0-1,1 0 1,-1 0 0,1 0 0,-1 0-1,1 1 1,-1-1 0,1 0-1,-1 0 1,1 1-14,-1 0-14,0-1-1,1 1 0,-1 0 1,0 0-1,0 0 1,0 0-1,0 0 0,0 0 1,-1 0-1,1-1 1,0 1-1,0 0 0,-1 0 1,1 0-1,0 0 1,-1-1-1,1 1 1,-1 0-1,1 0 0,-1-1 1,1 1 14,-16 23-216,-25 41 112,-27 64 72,62-117 21,0 0 1,-1-1-1,0 0 0,-1 0 1,-2 2 10,-9 11-7,-41 53 1,-93 102 76,131-155-58,20-22-11,0 0 1,0 0-1,0 1 1,0-1-1,0 1 1,1-1-1,-1 1 1,1-1-1,0 1 1,0 0-1,0-1 1,0 1-1,0 0 1,0 0-1,1 0 1,-1 2-2,1-5 0,0 0 0,0 1 0,0-1 0,0 0 0,0 0 0,0 0 1,0 0-1,0 0 0,0 1 0,0-1 0,0 0 0,0 0 0,0 0 0,0 0 1,0 0-1,0 0 0,0 1 0,0-1 0,0 0 0,0 0 0,1 0 0,-1 0 1,0 0-1,0 0 0,0 1 0,0-1 0,0 0 0,0 0 0,0 0 1,0 0-1,1 0 0,-1 0 0,0 0 0,0 0 0,0 0 0,0 0 0,0 0 1,0 0-1,1 0 0,-1 0 0,0 1 0,0-1 0,0 0 0,0 0 0,0 0 1,1 0-1,-1 0 0,0-1 0,0 1 0,0 0 0,0 0 0,0 0 0,0 0 0,12 1 50,-1 0-1,1-1 0,-1-1 0,0 1 0,0-2 1,1 0-1,-1 0 0,0-1 0,0 0 0,5-3-49,41-15 44,-3-2-409,13-10 365,15-6-500,-86 44 495,4-4 1,0 0 0,0 0-1,-1-1 1,1 1 0,-1 0-1,1 0 1,-1 0 0,1-1-1,-1 1 1,1 0 0,-1 0 0,0-1-1,1 1 1,-1-1 0,0 1-1,1 0 1,-1-1 0,0 1-1,0-1 5,-23 14-95,-1 0 0,-25 8 95,11-7-10,21-11-4,0 0-1,-1-2 0,0 0 1,1-1-1,-1-1 0,0 0 1,-11-3 14,-31-6-10,-40-16 17,84 17 26,-25-20 1,-6-14-28,1-9-6,4-8 0,2-9-196,-14-33 196,41 73-68,-23-44 36,14 29 26,-4-3 4,22 37-5,-1 0-1,1 0 1,-2 1-1,1 0 0,-1 0 1,0 1-1,-1 0 1,0 0-1,0 0 0,-1 1 8,8 6-17,0 0 0,1 0 0,-1 0 0,0 0 0,1 0 0,-1 0 0,0 0 0,1 1 0,-1-1 0,0 0 0,1 0 0,-1 1 0,1-1 0,-1 0 0,0 1 0,1-1 0,-1 0 0,1 1 0,-1-1 0,1 1 0,-1-1 0,1 1 0,0-1 0,-1 1 0,1-1 0,0 1 0,-1 0 0,1 0 17,-1 0-37,-1 2 16,1 0 0,-1 1 0,1-1-1,-1 1 1,1-1 0,0 1 0,0-1 0,1 1-1,-1 0 1,1 0 0,0-1 0,0 1 0,0 0 0,0 2 21,11 49-52,-8-41 36,3 15-30,1 0 0,1-1-1,2-1 1,3 7 46,-4-12-8,3 8 3,1 0-1,2 0 1,1-2 0,4 5 5,-8-14-3,3 6-4,2-1 1,0 0 0,9 7 6,-9-12 3,-14-15 1,0 0 1,0 0 0,0-1-1,0 1 1,1-1 0,0 0-1,0 0 1,0 0 0,0 0-1,3 1-4,9 5 7,-14-8-19,14 12 169,0-2 0,2 0 0,-1-1 1,1-1-1,0 0 0,16 4-157,-24-13 26,-10-3 69,-14-10 13,-20-12-87,-4 1-20,22 15 28,0-1 1,1 0 0,0-2 0,-5-5-30,-105-103 140,89 83-75,-2 1-1,-1 2 0,-12-6-64,4 4-43,-150-114-55,106 79-215,33 27 162,46 36 96,-2-1-127,1-1 0,0 0 0,1-1 0,-2-3 182,24 30-288,-5-8 224,1-1 0,-1 0 0,1-1 0,0 1 0,1-1 64,85 87-258,8 17 241,-33-33 68,-33-40-25,153 166 26,-175-192-26,0 0 0,0-1-1,1 0 1,13 8-26,-15-11 65,-6-4 39,0 1-1,1-1 1,-1 0-1,1 0 1,0-1 0,-1 0-1,1 0 1,0 0-1,0-1 1,0 0-1,0 0 1,1 0-1,-1-1 1,0 1-1,4-2-103,-10 0 25,1-1-1,-1 1 1,0-1-1,0 1 1,0-1-1,0 1 0,0 0 1,0-1-1,0 1 1,-1-1-1,1 1 1,-1 0-1,1-1 0,-1 1 1,1-1-25,-1 0 33,-3-15-63,-1 0 0,-1 1 0,-1-1 0,0 1 0,-1 1 0,-1-1 0,0 1 0,-1 1 30,10 14-22,-1-1 0,1 1 0,-1 0 0,1 0-1,0 0 1,-1 0 0,1 0 0,-1 0-1,1 0 1,-1-1 0,1 1 0,-1 0 0,1 1-1,-1-1 1,1 0 0,-1 0 0,1 0 0,0 0-1,-1 0 1,1 0 0,-1 0 0,1 1-1,-1-1 1,1 0 0,0 0 0,-1 1 0,1-1-1,0 0 1,-1 1 0,1-1 0,0 0-1,-1 1 1,1-1 0,0 0 0,0 1 0,-1-1-1,1 1 1,0-1 0,0 1 22,0-1-7,-3 7-28,1 1 0,1 0 0,-1 0 0,2 0 0,-1 0 0,1 0 0,0 0 0,0 0 0,1 1 35,-1-5 9,0-2-22,0 1 1,1-1-1,-1 0 1,0 1-1,1-1 1,-1 0-1,1 0 1,0 1-1,0-1 1,0 0-1,0 0 1,0 0-1,0 0 1,1 2 12,5 5-25,15 30 6,-10-23-18,2-1 0,-1 0 1,2-1-1,0-1 0,1-1 0,0 0 1,0-1-1,2 0 0,4 1 37,-18-9 48,0-1 0,1 0 0,-1 1 0,1-1 0,0-1 0,0 1 0,-1-1 0,1 0 0,0 0 0,1 0-48,15 2 74,-1 4-35,-14-5-25,1 0 0,0 0 0,-1-1 0,1 0 0,0 0 0,0 0 0,6-1-14,23 0 26,0-2 0,0-2 0,-1-1 0,1-1 1,1-3-27,25-10 222,0-3 0,-1-3 0,-2-2 1,9-8-223,-57 29-3,13-7 0,0 0-1,-1-2 1,-1-1-1,0 0 1,11-13 3,271-257-202,-226 214 202,-41 35 38,2 3 0,43-30-38,-55 46 44,5-4 38,31-15-82,-46 27 326,-31 14-230,-38 19-48,-8 14-104,-68 51-54,98-65-122,-142 126-58,136-119 210,-297 243-102,267-219 82,61-49 126,8-5-7,0 0-15,-1 0 0,0 0 0,0-1 0,0 1 0,0-1 0,0 1 0,0-1 0,0 0 0,0 0-1,0 0 1,-1 0 0,1 0 0,0 0 0,0 0 0,-1-1 0,1 1 0,-1-1 0,1 0-4,123-88 64,-88 62-58,214-170 33,-195 154 116,233-181 34,-229 177-194,245-217 45,-249 216 166,213-182 330,-119 108-688,-229 205-364,48-55 496,-79 59 0,-57 39 18,-165 118 2,268-197-32,-261 194-3,266-193 30,-67 58 3,-6 5 2,-10 11-1,144-122-1,5-2-5,24-20 107,166-135 25,-148 118-12,229-176 46,-217 167-46,262-222 58,-259 215 2,234-212-3,-245 221-364,183-157 76,-152 125 228,-115 92-190,-48 38 72,-50 36 8,-39 32 0,-14 11 0,-14 13 0,-206 128-4,382-258-6,1 0 0,-13 13 10,-276 244-50,257-224-84,15-13 59,-32 27-30,3 3 0,1 5 105,168-177 8,-63 72 47,93-67 3,56-42-46,165-153-13,-346 292 1,59-52-5,276-237 9,-281 242 22,75-64 1,4-1-22,20-16-2,-160 134 0,0-1 0,1 0 0,-1 0 0,0 0 0,0 0 0,0 0 0,-1 0 0,1 0 0,0-1 0,-1 1 0,0-1 1,2-2-4,-3 5-1,0 0 1,0 0 0,0 0 0,0-1 0,-1 1 0,1 0 0,0 0 0,0 0 0,0 0 0,0-1 0,0 1-1,0 0 1,0 0 0,0 0 0,-1 0 0,1 0 0,0-1 0,0 1 0,0 0 0,0 0 0,-1 0 0,1 0-1,0 0 1,0 0 0,0 0 0,0 0 0,-1 0 0,1 0 0,0 0 0,0 0 0,0 0 0,-1 0 0,1 0 0,0 0-1,0 0 1,0 0 0,-1 0 0,1 0 0,0 0 0,0 0 0,0 0 0,0 0 0,-1 0 0,1 0 0,0 0 0,-22 10-42,-144 91-22,120-69-50,-250 183-34,229-168 88,-297 192-8,291-192 88,-255 172 15,274-182 18,23-16-26,-199 141 76,328-236-62,-58 42 92,249-192 2,-220 171-260,309-248-19,-301 238 152,292-238 26,-301 243 68,224-208 11,-246 222-178,115-105-39,-145 131-48,-16 18 146,1-1 0,-1 0 1,0 1-1,1-1 0,-1 0 0,1 0 1,-1 1-1,0-1 0,0 0 0,0 0 1,1 0-1,-1 1 0,0-1 0,0 0 1,0 0-1,0 0 0,0 0 0,0 1 1,-1-1-1,1 0 0,0 0 0,0 0 1,0 1-1,-1-1 0,1 0 0,-1 0 6,0 0-1,0 0-1,0 1 0,-1-1 1,1 1-1,0-1 0,-1 1 1,1-1-1,0 1 0,-1 0 1,1 0-1,0 0 0,-1 0 1,1 0-1,0 0 0,-1 0 1,0 0 1,1 0 0,-1 1 1,1-1-1,-1 0 1,1 1-1,0-1 0,-1 1 1,1-1-1,-1 1 1,1-1-1,0 1 1,0 0-1,-1 0 1,1 0-1,0 0 0,-1 0 0,-191 140-16,140-104-104,-277 166-22,256-155 148,-118 82 1,-44 38-6,-167 130-14,339-251-52,-234 167-39,173-125 112,116-83 160,20-13 4,32-19-108,-13 3 84,76-69 4,56-49-122,186-144-35,-280 231-22,277-225 6,-280 224 76,222-213 10,-240 222-92,43-41 1,-13 9 20,-62 62 6,-11 13 0,-1-1 0,1 0 0,0-1-1,-1 1 1,0-1 0,0 1 0,0-1-1,-1 0 1,1 0 0,-1 0 0,0 0 0,-3 3-6,-8 6-2,-150 89-33,159-92 40,-46 30-133,-233 190-30,213-171 144,-300 202-62,293-198-210,-275 229-45,285-232 376,-236 185 297,168-135-52,121-93-304,22-17 0,38-26 15,-17 10-2,211-183 6,-184 159 34,99-72 1,49-36-26,185-162 0,-379 308-8,57-48 6,92-74 1,11-8-4,-101 83 1,-21 17 15,-2-2 0,33-36-19,-69 61 11,-14 18-11,0 0 1,0-1-1,0 1 1,0 0-1,0 0 1,0 0-1,0 0 1,0 0-1,0-1 1,0 1-1,0 0 0,0 0 1,0 0-1,0 0 1,0 0-1,0-1 1,0 1-1,0 0 1,-1 0-1,1 0 1,0 0-1,0 0 1,0 0-1,0-1 1,0 1-1,0 0 1,0 0-1,0 0 1,-1 0-1,1 0 0,0 0 1,0 0-1,0 0 1,0 0-1,0-1 1,0 1-1,-1 0 1,1 0-1,0 0 1,0 0-1,0 0 1,0 0-1,0 0 1,-1 0-1,1 0 1,0 0-1,0 0 0,0 0 1,0 0-1,-1 0 1,1 0-1,0 1 1,0-1-1,0 0 1,0 0-1,0 0 0,-40 14 44,27-8-47,-29 13 9,-25 15-6,-60 45-16,-16 21 16,129-90-9,-47 32-116,-268 175-10,263-173 188,-247 161-13,258-168-160,-116 92-16,118-86 138,2 2-1,-27 32-1,51-53-4,28-24-11,14-11-4,35-25 40,65-36 29,71-31-50,-170 95 1,31-15 7,0-2-1,-2-3 1,0-1-1,11-12-7,13-23 104,-4-3 0,55-71-104,-64 70 50,2 3 0,3 3-1,38-29-49,-83 79 0,66-53 12,4 3-12,36-11 108,-122 73-107,0 1-1,0-1 1,0 0-1,-1 0 1,1 0-1,0 0 1,0 0-1,0-1 1,0 1-1,0 0 1,0 0-1,0 0 1,0 0-1,-1 0 1,1 0-1,0 0 1,0 0-1,0 0 1,0 0-1,0 0 1,0 0-1,0 0 1,0 0-1,0 0 1,0 0-1,0 0 1,-1-1-1,1 1 1,0 0-1,0 0 1,0 0-1,0 0 1,0 0-1,0 0 1,0 0-1,0 0 1,0 0-1,0-1 1,0 1-1,0 0 1,0 0-1,0 0 1,0 0-1,0 0 1,0 0-1,0 0 1,0 0-1,0-1 1,0 1-1,0 0 1,0 0-1,0 0 1,0 0-1,1 0 1,-1 0-1,0 0 1,0 0-1,0 0 1,0 0-1,0-1 1,0 1-1,0 0 1,0 0-1,0 0 0,-6-2 0,0 0-1,0 0 0,0 1 1,0-1-1,0 2 0,-1-1 0,1 0 1,-1 1-1,1 1 0,0-1 1,-1 1-1,1 0 0,-6 1 1,-20 6-4,1 1-1,-6 3 5,28-9 0,-37 14-13,1 3 0,0 1 0,1 2 0,2 2 1,1 2-1,0 1 0,3 3 0,-15 14 13,-82 75-109,-41 21 109,-151 98 23,-84 67-420,324-238 267,4 4 1,-46 53 129,88-90 9,139-117 72,-64 56 294,218-164 78,-189 143-458,291-219-2,-282 208-18,100-86 3,33-28 18,141-91 11,-292 221 26,-19 13-23,56-47-52,25-33 42,-116 109-1,25-24-50,-2-2-1,9-14 52,-29 35-67,-7 4-24,-6 1 70,1 1 1,0 0-1,0 1 1,0 0-1,0 1 0,0 0 1,1 0-1,-1 0 1,-5 4 20,-1 1-21,-89 38-192,-19 15 213,90-43-9,-21 11-5,-250 152-16,241-138-44,-245 196-24,251-194 45,-225 171 125,146-119 65,134-96-137,0 0 1,-1 1-1,1-1 1,0 1 0,0-1-1,0 1 1,1 0-1,-1 0 1,0 0-1,1 0 1,-1 0-1,0 1 0,8-3 26,12-12 118,122-100 25,-98 79-116,90-68 1,54-37-44,160-116-11,-282 206-6,257-191 42,-262 195 178,215-186-75,-206 171-233,-63 55 92,1 0 1,-1 0-1,0-1 0,-1 0 1,1 0-1,-1 0 0,2-4 3,-8 9-4,0 0-1,0 0 0,0 0 0,0 0 0,-1 0 1,1 0-1,0 1 0,0-1 0,0 1 0,0-1 0,0 1 1,0 0-1,-1 1 5,3-2 0,-28 15-312,-70 54 4,-55 37 246,-174 93 68,318-194-5,-59 36 34,-110 71 3,-40 29-28,-136 127-2,300-225-2,-196 140-30,233-169 13,4-2 12,0-2 1,0 0-1,-1 0 0,-4 1-1,59-32 25,-7 1-18,25-18-7,0-9 5,6-8-5,90-80 3,188-116 62,-278 204 228,93-74 1,28-25-236,165-135-120,-201 159 6,-132 103 55,-18 19 2,0 0 0,1-1 0,-1 1 1,0 0-1,0 0 0,0-1 0,1 1 0,-1 0 0,0-1 0,0 1 0,0 0 0,0-1 0,0 1 0,0 0 0,0-1 0,1 1 0,-1 0 0,0-1 0,0 1 0,0-1 0,0 1 0,-1 0 0,1-1 0,0 1 0,0 0 0,0-1 0,0 1 0,0 0 0,0-1 0,-1 1-1,-1 0-12,0 0 1,0 0-1,0 0 0,0 1 0,0-1 1,0 1-1,0-1 0,0 1 0,0 0 0,0 0 1,0 0-1,0 0 0,0 0 0,0 0 1,1 0-1,-1 1 0,0-1 0,1 1 0,-1-1 12,-181 140-201,134-106 234,-84 57 1,-50 30-28,-211 110-30,388-228 20,-69 42-136,-278 204-29,288-203 164,-83 54 3,-10 5 2,-17 15-5,174-120 1,-1 0 0,1 0 0,-1 0 0,1 0 0,-1 0-1,1 0 1,-1 0 0,1 1 0,0-1 0,0 0 0,0 1 0,0-1 0,0 1 0,0-1-1,0 1 1,0-1 0,1 1 0,-2 1 4,5-3 14,-1 0 0,0 0-1,0 0 1,0 0 0,0 0 0,0-1-1,0 1 1,0-1 0,0 1 0,0-1-1,0 0 1,0 0 0,0 0 0,0 0-1,-1 0 1,1 0 0,0-1 0,0 1-15,204-122 241,-153 88-200,232-183 16,-221 171-16,294-178 20,-287 178 2,95-70 3,20-21-50,-1-11-2,-54 42-116,-6 0 5,-118 98 84,-10 4 10,-11 4 2,-28 13-56,16 2-220,-163 136-49,140-113 342,-254 146 2,237-144-42,-259 163-34,261-160-106,-249 183-12,257-183 257,-203 152-24,159-117-90,139-92 101,30-26 22,-33 17 324,198-156 79,-222 170-498,0 1-1,1 1 0,9-5 7,331-182-21,-279 152 34,279-201 11,-284 195 18,278-185 10,-286 194-64,70-42 4,1 2 8,12-9-10,-256 154-32,73-37-90,-224 188-23,199-166 150,-298 202-50,286-196-210,-302 263-51,356-299 310,-1-1 0,-8 3 6,-343 240-40,308-217-112,-227 162 48,173-124 235,111-77 130,20-11 4,62-31-196,148-78-39,-212 109-17,-1 1 1,1-1 0,-1-1-1,-1 1 1,4-4-14,253-220 97,-208 179-42,90-69 3,34-22-44,153-130-22,-179 139 14,-148 126 18,0 0-1,0 1 0,0 0 1,1 0-1,-1 0 0,3 0-23,3-2 20,5-3-3,-20 16-8,-27 23-4,28-27-5,-60 54-17,26-30-75,-219 133-48,243-152 82,0 1 0,1 0 0,-11 10 58,-119 100-173,-36 36 138,-172 105-27,288-216-250,-71 57 4,-8 9 247,67-47 65,-11 16-4,81-76 3,1 1 0,-1-1 0,1 1 0,-1 0 0,1 0 0,0 0 0,0 0 0,0 0 0,1 1 0,-1-1 0,-1 4-3,3-6 3,0 0 0,0-1 0,0 1 0,0 0 0,0 0-1,0 0 1,0 0 0,1-1 0,-1 1 0,0 0 0,0 0 0,1-1 0,-1 1 0,0 0 0,1 0 0,-1-1 0,0 1 0,1 0 0,-1-1 0,1 1 0,0 0 0,-1-1 0,1 1 0,-1-1 0,1 1 0,0-1 0,0 1-3,-1-1 13,1 0 1,0 0-1,-1 1 0,1-1 1,-1 0-1,1 0 1,0 0-1,-1 0 0,1 0 1,0 0-1,-1 0 0,1 0 1,-1 0-1,1 0 1,0 0-1,-1 0 0,1 0 1,-1-1-1,1 1 1,0 0-1,-1 0 0,1-1 1,-1 1-1,1 0 0,-1-1 1,1 0-14,176-74 434,-129 52-372,228-123 83,-261 138-34,0-1 0,0-1 0,1-1-111,307-228 379,-258 189-484,245-187-18,-255 196 118,206-140-253,-151 111-4,-102 65 228,-15 13 1,-41 41 50,-386 363-179,323-309 55,10-11 80,-134 103 25,85-73-5,89-74 3,35-29-113,1 2 0,-18 17 117,27-26-140,28-17 138,46-24 191,-2-3-1,-1-3 1,25-21-189,13-8 86,7-3-89,-3-3-1,50-51 4,-13-2 8,31-29 50,102-68-58,-72 70-52,164-167 52,-126 104-14,-176 167 15,1 2 0,2 4 0,22-10-1,-44 28 23,12-6 19,0 2 0,8 0-42,-81 32 32,16-5-53,-1 0 0,1 1 1,-1 1-1,1-1 0,0 1 1,0 0-1,0 1 0,-1 1 21,-163 92-173,121-64 146,-108 83 1,-27 25 6,110-87-52,-291 184-21,300-195 33,-73 51 0,-2 2 48,-21 12 14,151-101 12,16-11-1,35-22 143,129-79-3,-121 73-180,260-195-6,-240 176 28,278-205 10,-276 208 28,278-163 26,-285 171 36,222-186 97,-164 119-118,-112 99-94,-17 11 0,-40 19 16,-173 96-56,168-89-238,-244 135-42,233-126 408,-266 176 10,267-171-118,-219 164-21,235-173-4,3-3 38,-154 115-82,299-229 216,172-131 282,-217 172-423,248-164 2,-239 162 74,283-197-10,-281 193-144,226-173-31,-243 182 78,55-46 4,-3-1 50,6-4 35,-102 84 64,-15 9 4,-1-3-84,6 1-15,1-1 0,-1 1 0,1-1-1,-1 1 1,1 0 0,0 0 0,-1 1 0,1-1-1,0 1 1,0-1 0,0 1 0,0 0 0,-1 1 7,-149 92-106,112-66 100,-83 59-1,-45 36 7,-9-3 5,-6-3-3,-190 124 23,142-93 30,225-145-52,-44 28 22,45-28-18,7-5 0,35-19 4,76-45 127,134-71 8,-187 102-98,272-170 16,-263 159-58,94-69 1,27-21-6,-42 34-15,59-25 14,-112 72-8,-6 7 6,-49 21 2,-36 21 1,-13 7 0,-24 14-2,1 2 0,-26 18 1,41-25-14,-23 17-100,-203 177-10,231-194 144,-1 1 0,1-2 0,-6 3-20,-333 218 50,280-185-164,-272 180-27,280-182 115,-208 162 16,230-171 123,-95 99 22,137-133-135,-1-1 0,0 1-1,0-1 1,1 1 0,-1 0-1,0-1 1,1 1 0,-1 0-1,1 0 1,-1-1 0,1 1-1,-1 0 1,1 0 0,-1 0-1,1 0 1,0 0 0,0-1-1,-1 1 1,1 0 0,0 0-1,0 0 1,0 0 0,0 0 0,0 0 0,0 0 0,0 0-1,0 0 1,0 0 0,0 0 0,1-1-1,-1 1 1,0 0 0,1 0 0,-1 0-1,0 0 1,1-1 0,-1 1 0,1 0-1,0 0 1,-1-1 0,1 1 0,-1 0-1,1-1 1,0 1 0,0-1 0,-1 1-1,1-1 1,0 1 0,0-1 0,-1 1-1,2-1 1,25 3 1,-25-3-1,0-1 1,0 1 0,0 0-1,0-1 1,-1 1 0,1-1-1,0 1 1,0-1 0,0 0 0,-1 0-1,1 0 1,1-1-1,207-116 62,-156 87 180,259-146 51,-245 138-300,101-64 1,37-26 4,142-122-20,-292 210-92,209-136-36,-176 116 138,-132 103-8,-30 20-35,36-30-210,-191 171-44,171-158 329,-102 65 0,-49 28-16,55-21 13,-50 57-17,144-124 88,16-15-36,-216 166 150,123-100-54,135-101-147,1 1 0,-1-1 0,1 0 0,-1 0 0,1 0 0,-1 0 0,1 1 0,-1-1 0,1 0-1,-1 1 1,1-1 0,0 0 0,-1 1 0,1-1 0,-1 1 0,1-1 0,0 0 0,-1 1-1,1-1 1,0 1 0,0-1 0,-1 1 0,1-1 0,0 1 0,0-1 0,0 1 0,0-1-1,0 1 1,0-1 0,0 1 0,0-1 0,0 1 0,0 0 0,0-1 0,0 1 0,0-1-1,0 1 1,0-1 0,0 1 0,1-1 0,-1 1 0,0-1-1,11 5 9,26-8 27,-35 2-24,0 1 0,0-1 0,0 1 0,-1-1 0,1 0 0,0 0-1,0 0 1,-1 0 0,1 0 0,0 0 0,-1 0 0,1 0 0,0-2-12,190-150 254,-140 113 66,283-186-4,-263 178-656,281-179-66,-283 181 412,263-188 14,-276 193 40,59-41 0,-6 8-48,-52 38-12,-58 36-1,11-3 14,-9 5-51,-10 8-152,-128 128-27,96-103 212,-211 153 5,191-145 6,-286 201 4,275-192-4,-264 213 1,273-217-14,-243 177-127,231-167 32,17-9 84,46-33 37,11-15-20,0-1 0,0 0 0,0 0 0,0 0 1,0 1-1,0-1 0,0 0 0,0 0 0,0 1 0,0-1 0,0 0 0,0 0 0,0 1 0,0-1 1,0 0-1,0 0 0,0 0 0,0 1 0,0-1 0,0 0 0,1 0 0,-1 1 0,0-1 1,0 0-1,0 0 0,0 0 0,0 0 0,1 1 0,-1-1 0,0 0 0,0 0 0,0 0 0,1 0 1,-1 0-1,0 1 0,0-1 0,0 0 0,1 0 0,-1 0 0,0 0 1,5 0 33,-1 0 0,0 0-1,1-1 1,-1 1 0,0-1 0,1 0-1,-1 0 1,0-1 0,0 1-1,1-1-32,82-31 254,-28 8-204,21-14-50,49-38 20,53-46-20,-174 117 4,56-38 118,255-190 30,-255 189-146,94-55 1,21-9-6,-106 65-15,-14 8-65,1 2 1,2 3 0,9-1 78,-47 24-57,-24 8 54,0 0-1,0 0 1,0 0 0,0 0 0,0 0 0,0 0-1,0 0 1,0 0 0,0 0 0,0 0 0,0 1-1,0-1 1,0 0 0,0 0 0,0 0 0,0 0-1,0 0 1,0 0 0,0 0 0,0 0 0,0 0-1,1 0 1,-1 0 0,0 0 0,0 0-1,0 0 1,0 0 0,0 0 0,0 1 0,0-1-1,0 0 1,0 0 0,0 0 0,0 0 0,1 0-1,-1 0 1,0 0 0,0 0 0,0 0 0,0 0-1,0 0 1,0 0 0,0-1 0,0 1 0,0 0-1,1 0 1,-1 0 0,0 0 0,0 0 0,0 0-1,0 0 1,0 0 3,-37 22-195,-33 12 158,34-14 32,-71 45 3,-46 35 2,-175 156 6,266-207 20,-235 167-15,243-178-116,-62 48 3,-3 4 84,-8 9 88,119-93 252,68-24-142,-2-3 0,29-15-180,-36 14 30,195-90-103,-193 84 44,-1-3 0,-2-2-1,22-20 30,18-24-101,16-23 101,19-18-62,-87 86 36,3 1 0,0 3 0,2 1 0,16-7 26,186-82 16,-176 85-12,24-8 156,-79 33-296,-23 13-29,-26 16 54,13-11 93,7-4-92,1 1 1,0 1 0,-9 7 109,-127 101-288,-52 58 288,93-75 93,-4-6 1,-4-4-1,-110 63-93,134-101 85,-135 85 141,167-98-218,3 2-1,-32 31-7,84-67-3,0 0-1,0 0 0,1 0 1,0 1-1,1-1 0,-1 1 0,1 1 1,0-1-1,1 0 0,0 1 4,1-3 3,13-11 111,140-76 41,-107 59-100,240-133 22,-222 118-44,262-178 13,-260 173-20,229-160-11,-245 169-100,-3 0 32,85-62-224,-102 78 84,-26 17 204,6-4-74,-15 16 406,-123 135-21,92-110-380,-198 148-10,182-145 56,-238 162-18,233-159-68,-222 189 3,232-188 190,-53 52 3,-1 3-78,-3 7-18,106-105-2,1 0 0,-1 0 0,0 0 1,0 0-1,0 0 0,1 0 0,-1 0 1,0 0-1,0 0 0,0 0 0,0 0 1,1 0-1,-1 0 0,0 0 0,0 1 0,0-1 1,0 0-1,1 0 0,-1 0 0,0 0 1,0 0-1,0 0 0,0 0 0,0 1 0,1-1 1,-1 0-1,0 0 0,0 0 0,0 0 1,0 0-1,0 1 0,0-1 0,0 0 1,0 0-1,0 0 0,0 0 0,0 1 0,0-1 1,0 0-1,1 0 0,-1 0 0,-1 1 1,1-1-1,0 0 0,0 0 0,0 0 0,0 0 1,0 1-1,0-1 0,0 0 0,0 0 1,0 0-1,0 0 0,0 1 0,0-1 1,0 0-1,0 0 0,-1 0 0,1 0 0,0 0 1,0 0-1,0 1 0,0-1 0,0 0 1,-1 0-1,1 0 0,0 0 0,16-3 5,48-29-3,50-40-2,36-28 0,136-113 6,-231 174 22,90-49 4,33-12-26,143-86 234,-183 105-4,-136 80-239,0-1 0,1 1 0,-1 0 0,1-1 0,-1 1 0,1 0 0,-1 0 0,1 1 0,0-1 0,-1 1 0,1-1 0,1 1 3,-4 0-1,1 0 0,-1 0 0,1 0 0,-1 0 1,0 1-1,1-1 0,-1 0 0,0 0 0,0 0 1,1 1-1,-1-1 0,0 0 0,1 0 0,-1 1 1,0-1-1,0 0 0,1 1 0,-1-1 0,0 0 1,0 1-1,0-1 0,0 0 0,0 1 0,1-1 0,-1 0 1,0 1-1,0-1 0,0 0 0,0 1 0,0-1 1,0 0-1,0 1 0,0-1 0,0 1 0,0-1 1,0 0-1,-1 1 1,-6 8-112,-98 64-36,-38 21-32,-14 10 162,-169 154 16,264-209-12,-238 170-24,246-181-76,-199 136-46,151-102 132,102-72 28,0 0-1,0 0 1,-1 0-1,1 0 1,0 0-1,0 0 1,-1 0-1,1 0 1,0 0-1,0 0 1,0 1-1,-1-1 1,1 0-1,0 0 0,0 0 1,0 0-1,0 1 1,-1-1-1,1 0 1,0 0-1,0 0 1,0 1-1,0-1 1,0 0-1,0 0 1,0 0-1,0 1 0,-1-1 1,1 0-1,0 0 1,0 1-1,0-1 1,0 0-1,0 0 1,0 1-1,0-1 1,0 0-1,0 0 1,1 1-1,-1-1 0,0 0 1,0 0-1,0 0 1,0 1-1,0-1 1,0 0-1,0 0 1,1 0-1,-1 1 1,0-1-1,0 0 1,0 0-1,0 0 0,1 0 1,-1 1-1,0-1 1,0 0-1,0 0 1,1 0-1,-1 0 1,0 0-1,0 0 1,14 3-7,29-6 30,-16-4 110,181-72 29,-199 76-161,-1 0 1,0-1 0,-1 0-1,1-1 1,2-2-2,119-79 12,35-38-10,158-114 37,-267 198 154,73-42 1,9-1-156,-36 24-38,-34 24 2,-24 17-130,-138 75-4,-119 88 113,171-114 24,-8 8 35,-79 69 0,-33 27-32,76-70-9,-70 37 1,46-32-23,-125 79 15,142-87 20,87-57-32,34-10-65,-1 0 0,0-2 0,-1-1 0,25-11 85,-28 10 2,40-16 36,-1-3 0,25-17-38,-49 25 38,5-3 204,158-110 36,-197 131-282,22-16-24,0-1 0,15-16 28,-39 34-11,0 1-47,-19 18 27,-20 20 23,0-6-6,-2-1 0,-1-2 0,-2-2 0,-7 2 14,-75 40-213,151-77 168,-20 7 28,-1 0 0,1 0 0,-1-1 0,0 0 0,0 0 0,3-1 17,39-21-7,-2-3-1,0-1 1,20-19 7,-45 32 4,-2-2 1,0 0-1,3-5-4,41-40 9,106-86 343,-102 96-326,-2 2-292,11-4 266,-20 20-54,-19 14 32,6-1 18,152-80 28,-85 42-24,39-21-12,-23 10 48,-82 42 6,18-9-285,23-9 243,-1-3 48,-82 48-44,1 0 0,-1 0 0,0 1 0,0-1 0,0 0 0,0 0-1,0-1 1,0 1 0,0 0 0,0 0 0,-1 0 0,1-1 0,0 1 0,-1 0 0,1-1-4,2-4 8,14-24 47,6-10 295,22-26-350,-41 58-32,0 1 1,0-1-1,0 0 0,-1 0 0,2-7 32,-6 7-11,0 0-1,-1 1 1,0-1-1,-1 0 0,0 1 1,0-1-1,-1 1 1,1 0-1,-2 0 0,1 1 1,-1-1-1,-4-4 12,3 3 23,0-1-1,1 1 1,-1-1-1,-2-7-22,-1-4 175,-1 1 1,-1 0-1,-1 1 0,0 1 1,-1 0-1,-1 0 0,-1 1 1,-10-8-176,-46-37 119,49 44-172,1-1 1,-9-10 52,23 20-5,1 1 0,0-1-1,0 0 1,1 0 0,0 0 0,0-1 0,1 0 0,1 0 0,-1-1 5,0-1-40,-1-1-1,0 1 1,0 0 0,-1 0 0,-1 0-1,-7-8 41,1-1 57,0 0-1,2-1 1,-5-12-57,8 11-5,-1 2 0,0-1 0,-2 1 0,0 0 0,-1 1 0,-1 0 0,-10-10 5,17 19 2,3 5-1,0 0 0,-1 0 0,1 0 0,-1 0 0,0 0 0,0 1-1,-1 0 1,-2-2-1,2 1-36,0 0 0,0-1 0,0 0-1,1 0 1,0 0 0,0-1-1,0 1 1,1-1 0,-1 0 36,3 2-2,-2 2 17,-23-13-102,-8-6-251,35 92 150,11 159 68,-3-128 118,29 159 156,-20-170-146,-7-44 24,2-1 0,2 0 0,15 29-32,17 9 710,-46-81-670,-1-2 16,0 0 32,1-26-24,-2-1 0,-2 1-1,0 0 1,-5-19-64,-10-16-143,6 14-40,-28-119 948,21 55-931,-59-201 8,70 274 71,-2 1 0,-2 0-1,-3-4 88,15 41-7,0 0 0,0 0 0,0 0 0,0 0 0,0 0 0,0-1 0,0 1 0,0 0 0,0 0 0,0 0 0,0 0 0,0 0 0,0 0 0,0 0 0,0 0 0,0 0 0,-1 0 0,1 0 0,0 0 0,0 0 0,0 0 0,0-1 0,0 1 0,0 0 0,0 0 0,0 0 0,0 0 0,0 0 0,-1 0 0,1 0 0,0 0 0,0 0 0,0 0 0,0 0 0,0 0 0,0 0 0,0 0 0,0 0 0,0 0 0,-1 0 0,1 0 0,0 1 0,0-1 0,0 0 0,0 0 0,0 0 0,0 0 0,0 0 0,0 0 0,0 0 0,0 0 0,0 0 0,0 0 0,-1 0 0,1 0 0,0 0 0,0 0 0,0 1 0,0-1 0,0 0 0,0 0 0,0 0 0,0 0 7,-5 12-152,-3 26 85,4 10 34,0 25 28,5 34 223,8 46-218,-7-130 13,7 41-12,9 11-319,13 33 318,-29-104 15,-1-1 0,1-1-1,0 1 1,0 0-1,0 0 1,0-1-1,0 1 1,0-1-1,1 0 1,0 1-1,-1-1 1,1 0-1,0-1 1,0 1-1,0 0 1,1 0-15,0 0 25,-2-1-1,1 1-1,-1-1 1,0 0 0,1 0-1,-1-1 1,1 1 0,-1 0 0,1-1-1,-1 1 1,1-1 0,-1 0-1,1 0 1,-1 0 0,1 0 0,-1-1-1,1 1 1,-1-1 0,1 1 0,-1-1-1,1 0 1,-1 0 0,1 0-1,0-1-23,3-1 31,0-1 0,0 0-1,-1 0 1,1-1-1,-1 0 1,1-1-31,-4 4-9,5-10 37,13-75 30,-20 65 42,-8-42 0,-9-21-80,-5 12 2,-2 1 0,-19-35-22,2 21-42,39 82 11,-7-18-85,-2 1 1,0 0-1,-1 0 0,-1 1 1,-1 1-1,-1 1 1,-9-9 115,23 25-5,-1 1 0,1-1 1,-1 1-1,0-1 0,0 1 0,0 0 1,0 0-1,0 0 0,0 0 0,0 0 1,0 0-1,0 1 0,0-1 0,0 0 1,-1 1 4,2 0 0,0 0 0,1 0 0,-1 0 0,0 1 1,1-1-1,-1 0 0,0 0 0,1 0 1,-1 1-1,1-1 0,-1 0 0,0 1 1,1-1-1,-1 1 0,1-1 0,-1 0 1,1 1-1,-1-1 0,1 1 0,0 0 0,-2 0-13,1 0 5,-1 0 0,1 0 1,0 0-1,0 0 0,0 0 1,0 1-1,0-1 0,0 0 1,0 0-1,0 1 0,0-1 0,1 1 1,-1-1-1,1 0 0,-1 1 1,1 0 7,-4 6-17,-12 31 5,11-14 10,0 1 1,2 0 0,0 0-1,2 0 1,1 0 0,1 3 1,5 47-2,3-12 2,4-11 0,-8-41 2,0 0-1,1 0 0,1 0 1,7 9-2,-13-19 5,1 0 1,-1 0 0,1-1-1,0 1 1,0 0 0,0-1-1,0 0 1,0 1 0,0-1-1,1 0 1,-1 0-1,0 0 1,0 0 0,1-1-1,-1 1 1,1 0 0,-1-1-1,1 0 1,-1 0 0,2 0-6,-2 1 33,8-4 409,-5-1-394,1 1 0,0-1 0,-1-1 0,0 1 0,0-1 0,0 0 1,-1 0-1,0-1 0,0 1 0,0-1 0,0 0 0,1-4-48,0-1-30,0-1 0,-1 0 0,0 0 0,-1-1 0,0 1 0,-1-1-1,0-7 31,0-17-4,-2-1 0,-1 0-1,-6-30 5,-7 12 15,10 42-96,0 1 0,-1 0 0,-1 0 0,0 1 1,-1-1-1,0 1 0,-1 1 0,0-1 0,-1 2 0,-1-1 0,-7-7 81,-1 4-193,-8-3 155,19 17 45,3 2-8,2-2-1,1 0 0,-1 0 1,1 0-1,-1 1 0,1-1 0,0 1 0,-1-1 0,1 1 0,0-1 1,-1 1-1,1 0 0,0 0 0,0 0 0,-1 0 0,1 0 1,0 0-1,0 0 0,0 0 0,0 0 0,0 0 0,1 0 0,-1 1 1,0-1-1,0 1 2,-1 3-8,0 0 0,0 0-1,0 0 1,1 0 0,-1 1 0,1-1 0,1 1 0,-1-1 8,-2 20-30,0-1 3,1-1-1,1 1 1,2 18 27,9 130-56,-7-129 63,3 0 0,8 32-7,-7-44 2,-3-9 3,2 0-1,0 0 1,2-1 0,0 1 0,4 3-5,-3-4 5,1 3 117,2 0 0,1-1 1,1 0-1,0-1 0,17 19-122,-26-38 20,-1 0 1,1 0-1,-1-1 1,1 0-1,0 0 1,0 0-1,0 0 1,0-1-1,0 1 1,0-1-1,0-1 1,1 1-1,2-1-20,-5 1 34,-1-1-41,-1 0 1,1 0-1,-1 0 1,1 1-1,-1-1 1,0 1-1,1-1 1,-1 1-1,0 0 1,1 0-1,-1-1 1,0 1 0,0 0-1,1 0 1,-1 0-1,0 0 1,0 0-1,0 1 1,0-1-1,0 0 1,-1 0-1,1 1 1,0-1-1,-1 0 1,1 1-1,-1-1 1,1 0-1,-1 1 1,1-1-1,-1 1 1,0-1-1,0 1 1,0-1-1,0 1 1,0-1-1,0 1 1,0-1 0,-1 2 5,0 11 4,-2 0 0,0 0-1,0-1 1,-4 9-3,7-22 0,-27 91-83,-2 27 83,14-27-69,-5 81 127,20-171-49,0 1-1,0 0 0,0 0 0,0 0 0,1-1 0,-1 1 0,0 0 0,1 0 0,0-1 1,-1 1-1,1 0 0,0-1 0,0 1 0,0 0 0,0-1 0,0 1 0,0-1 0,0 0 0,0 1 1,1-1-1,-1 0 0,0 0 0,1 0 0,-1 0 0,1 0 0,0 0 0,-1 0 0,1-1 1,0 1-1,-1 0 0,1-1 0,0 1 0,0-1 0,-1 0 0,1 0 0,0 0 0,0 0-8,29-1-16,-20-3 22,0 0-1,0-1 0,0 0 0,-1 0 0,0-1 0,0-1 0,0 1 0,0-2-5,64-56 65,-67 57-65,-1 3 19,-2 0 1,1-1-1,0 0 1,-1 0-1,0 0 1,0 0 0,0-1-1,1-3-19,6-9 24,26-44-6,-25 40-71,-2 1-1,0-2 0,-1 1 0,-1-1 1,-1-1-1,0-1 54,-6 17-9,0-1 0,0 1-1,-1 0 1,0 0 0,0 0 0,-1-1 0,0 1 0,0 0 0,-1 0 0,0 0 0,-2-5 9,2 9-21,0 0 0,-1-1 0,1 1 0,-1 0 1,1 1-1,-1-1 0,0 0 0,-1 1 0,1 0 1,-1 0-1,1 0 0,-1 0 0,0 0 0,0 1 1,0-1-1,0 1 0,-1 0 0,0 0 21,3 1 1,0 1 1,1-1-1,-1 1 0,0 0 0,1 0 1,-1-1-1,1 1 0,-1 0 0,0 0 1,1 0-1,-1 1 0,0-1 0,1 0 1,-1 1-1,0-1 0,1 1 0,-1-1 1,1 1-1,-2 0-1,-4 2 3,1-1-3,0 1 1,0 0-1,1 0 1,-1 0-1,-5 5 0,-1 2 0,0 1 0,0 0-1,1 1 1,0 0-1,1 1 1,1 0-1,0 0 1,-6 13 0,-10 24-11,-18 51 11,34-77-2,4-9-28,1 0 0,0 1 0,1 0 0,1 0 0,0 0 0,1-1 0,1 2 0,1-1 0,0-1 0,1 1 0,0 0 0,3 4 30,-5-18-1,1-1 1,-1 1-1,1-1 0,-1 0 0,1 1 0,0-1 0,0 0 0,0 1 0,0-1 0,0 0 0,0 0 0,0 0 0,0 0 0,0 0 0,0 0 0,1 0 0,-1 0 0,0 0 0,1-1 0,-1 1 0,0-1 0,1 1 0,-1-1 0,1 1 0,-1-1 0,1 0 0,-1 1 0,1-1 0,0 0 0,0 0 1,1 0-3,10 3 19,-1-1-1,0-1 0,0 0 1,1 0-1,-1-1 0,1-1 1,-1 0-1,0-1 0,0 0 1,0 0-1,0-2 0,8-2-15,8-7 32,-1 0-1,0-2 1,-1 0-1,-1-2 1,0-1-1,-1-1 1,-1-1-1,-1-1 1,-1-1-1,10-15-31,-9 5 35,0-2-1,-3-1 1,-1-1-1,-1 0 1,-2-1-1,-2-1 1,-1 0-1,1-16-34,-12 51 0,0 0 0,0 0-1,0 0 1,-1-1 0,0 1 0,1 0-1,-1 0 1,0-1 0,-1 1 0,1 0 0,-1-1-1,1 1 1,-1 0 0,0 0 0,0 0-1,0 0 1,-1 0 0,1 0 0,-1 0-1,1 0 1,-1 0 0,0 1 0,0-1-1,-1 1 1,1-1 0,0 1 0,-1 0-1,1 0 1,-1 0 0,0 0 0,0 0 0,1 1-1,-1-1 1,0 1 0,-1 0 0,1 0-1,0 0 1,0 0 0,0 1 0,-1-1-1,1 1 1,0 0 0,0 0 0,-1 0-1,-1 0 1,-4 1-25,1 0 0,-1 1 0,1 0-1,0 0 1,-1 1 0,1 0-1,1 0 1,-1 1 0,0 0 0,1 1-1,0-1 1,0 1 0,0 1-1,0-1 1,0 2 25,-10 9-139,1 1 0,0 1 0,1 0-1,-12 20 140,19-24 4,1 0 0,1 0-1,0 0 1,1 1-1,0 0 1,1 0 0,1 1-1,0-1 1,2 1-1,-1-1 1,2 1-1,0-1 1,1 1 0,0 0-1,1-1 1,1 1-4,-1-13 4,-1 0 0,0 1 1,1-1-1,0 1 0,0-1 1,0 0-1,0 0 0,0 0 0,1 0 1,-1-1-1,1 1 0,0-1 1,-1 1-1,1-1 0,1 0 0,-1 0 1,0 0-1,3 1-4,-1-1 3,1 1-1,-1-1 1,1 0 0,0 0-1,0-1 1,0 1 0,0-1-1,0-1 1,0 1 0,3-1-3,1-2 7,-1-1 1,1 0 0,-1-1 0,0 0-1,0 0 1,0-1 0,-1 0-1,0 0 1,5-5-8,-9 7 20,12-8 94,-1 0 0,-1 0 0,0-1 0,-1-1-1,0-1 1,10-13-114,-7 8 30,26-33 7,-3-2 0,7-16-37,-14 23-331,-33 50 325,0 0 0,1 0 0,-1 0 0,1 0-1,-1 0 1,1 0 0,0 0 0,0 0 0,1 1 6,-1 10-288,0 7 412,1 0 0,1 0-1,1-1 1,1 1 0,1-1-1,1 1 1,1 2-124,6 1 78,-12-22-65,0 0 0,0-1-1,0 1 1,0 0 0,0 0-1,0-1 1,1 1 0,-1-1-1,1 1 1,-1-1-1,1 0 1,-1 0 0,1 1-1,0-1 1,0 0 0,-1-1-1,1 1 1,0 0 0,0 0-1,0-1 1,0 1 0,0-1-1,0 0 1,0 1-1,1-1-12,-1-1 17,1 0 0,-1 1-1,1-1 1,-1-1 0,1 1-1,-1 0 1,0 0 0,0-1-1,1 1 1,-1-1 0,0 0-1,0 0 1,-1 0 0,1 0-1,0 0 1,-1 0 0,1 0-1,-1 0 1,0-1 0,1-1-17,0 1 29,0-1 0,0 0 1,-1 0-1,0 0 0,1 0 1,-2 0-1,1-1 0,0 1 1,-1 0-1,0 0 0,0-1 1,0 1-1,0 0 0,-1-3-29,-11-36 36,-13-3-36,-9-1 0,2 14-24,-2 2 0,-1 2-1,-30-20 25,-6 0-15,-89-76-641,142 112 623,18 12 33,-1 1-1,1-1 1,-1 1 0,1-1-1,-1 1 1,0-1 0,1 1 0,-1 0-1,0-1 1,1 1 0,-1 0-1,0 0 1,0-1 0,1 1-1,-1 0 1,0 0 0,0 0-1,1 0 1,-1 0 0,0 0-1,0 0 1,0 0 0,1 1 0,-1 0 0,1-1 0,0 1 0,-1-1 0,1 1 0,-1-1 0,1 1 0,0 0 0,-1-1 0,1 1 0,0 0 0,0-1 0,0 1 0,-1 0 0,1 0 0,0-1 0,0 1 0,0 0 0,0-1 0,0 1 0,0 0 0,0 0 0,1-1 0,-1 1 0,2 5-2,0-1-1,0 1 0,1-1 1,0 0-1,0 1 0,0-1 1,1-1-1,0 1 0,-1 0 1,2-1-1,-1 0 0,2 1 3,-4-2-6,130 128-136,-122-122 159,1 0 0,0-1 0,8 4-17,-1 0 5,-14-9 45,0 0-1,1 0 1,0 0-1,0-1 1,0 1-1,0-1 0,0 0 1,0-1-1,0 1 1,1-1-1,-1 0 0,0 0 1,1-1-1,-1 0 1,4 0-50,-6-4 5,4-15 8,-8 10 49,-35-40 199,-2 2 1,-32-30-262,19 21-66,-34-42 23,-106-132-715,130 160 766,-11-24-698,75 104 676,16 23-228,168 224-47,-154-218 285,1-2 0,2-1 4,-8-8-5,14 12 1109,33 22-1104,-74-61-9,0 0 0,-1 0 0,1 0 1,0-1-1,0 1 0,0 0 0,0-1 0,0 1 0,0-1 1,0 1-1,0-1 0,0 0 0,1 1 0,-1-1 1,0 0-1,0 0 0,0 0 0,0 0 0,0 0 1,1 0-1,-1 0 9,0 0 4,-1-1 0,1 1 0,-1-1 0,0 1 0,1-1 0,-1 0 0,0 1 0,0-1 0,1 1 0,-1-1 0,0 0-1,0 1 1,0-1 0,0 0 0,0 1 0,0-1 0,0 0 0,0 1 0,0-1 0,0 0 0,0 1 0,0-1 0,0 1 0,-1-1-4,-11-36 179,12 36-192,-50-101 505,37 77-490,0 2-26,0 0 0,-2 0 0,-1 2 0,0 0 0,-6-4 24,3 3-6,-59-70-14,8 16 20,25 30-163,-1 2 0,-2 1-1,-30-17 164,-29-5-430,100 64 138,9 5 279,0 0 0,0-1 0,0 1 0,1-1 0,-1 1 0,1-1 0,0 0-1,0 0 1,1 1 13,14 12 68,-15-13 272,0-1 0,-1-1-302,5 3-24,-8-11-51,0 5 12,-4-1 32,1-1-1,-1 0 1,1-1 0,0 1 0,0-1-1,-1-1-6,-7-8 16,7 8-43,-1 1 1,0 0-1,0 0 0,0 0 1,-1 1-1,0 0 1,0 0-1,0 1 1,0 0-1,0 0 1,0 0-1,-1 1 0,-5-1 27,2 0 63,9 2-62,1 1 1,0-1-1,0 1 0,-1 0 1,1-1-1,0 1 1,-1 0-1,1 0 1,0 0-1,-1 0 0,1 0 1,-1 0-1,1 0 1,0 1-1,-1-1 1,1 0-1,0 1 0,-1 0-1,-181 10-68,170-10 104,-61 6-92,-49 10 56,-81 15 114,148-18-130,0 2 0,1 3 1,1 2-1,-5 5 16,20-10 31,-14 4 17,0-2 0,-14 0-48,-6-3 26,42-11-206,-8 6 151,0 1-1,0 2 0,1 2 1,-19 10 29,44-18 12,0-1 0,-1-1 0,1 0 0,-5 1-12,-16 11-196,32-16 422,-2 2 1,-6 3-244,-22 15-72,1 1 1,1 2-1,-4 5 89,26-22-9,0-1 1,0 0-1,0-1 0,0 0 0,-1 0 0,0-1 0,0 0 0,0-1 0,-1 0 0,-2 1 9,0-1 10,1 1 1,0 0-1,1 1 0,-1 0 0,1 0 0,-7 6-10,-14 14-23,20-15 20,-1-1-1,-1 0 1,1-1-1,-1 0 1,-1-1-1,-12 5 4,-33 16 12,-9 8-12,10-1-20,33-21-21,0-1-1,-21 8 42,-55 27 15,93-44-26,5-3 8,0 0-1,1 0 1,-1 1 0,0-1 0,1 1-1,0-1 1,-1 1 0,1 0 0,0 0-1,-1 2 4,-34 24 39,-1-1 0,-1-2-1,-1-2 1,-1-1-1,-3-2-38,-55 31 63,49-26 6,25-13 34,0 1 0,1 2 0,0 0-1,-14 14-102,7-6-295,12-9 283,0 0 1,2 1-1,0 1 1,0 0-1,2 1 1,0 1-1,-1 4 12,-48 62 347,-38 37-347,94-112-61,-17 17 33,19-20 35,0-1 0,-1 0 0,0 0 0,0-1 0,0 0 0,-7 3-7,1-1-6,0 1-1,1 0 0,0 1 1,-3 3 6,4-5-327,25-15 199,38-19 175,-1-3-1,-2-1 1,11-12-47,-15 9 37,2-1-257,34-20 220,-9 10-220,16-10 178,180-106 518,-239 143-442,38-23-296,0 4 40,10-4 180,167-73 180,-211 103-129,36-17 18,138-76-157,-136 63 174,88-79 216,-141 108-248,24-21-126,97-90 16,-123 110 99,32-20-38,43-17-357,8 1 394,-26 18 16,-24 11 24,6-4-30,66-28 187,-19 5-69,26-19-128,-111 56-8,-12 8 5,44-17-1,86-40-116,39-10-138,-170 68 267,-1 0 1,0 1-1,0 0 1,1 0-1,-1 0 0,1 0 1,-1 0-1,1 1 1,-1-1-1,1 1 1,-1 0-1,1 0 1,0 0-1,-1 1 0,1-1 1,-1 1-1,1 0 1,-1 0-1,0 0 1,1 0-1,-1 1 1,0 0-1,0-1 0,2 2-9,8 5 2,-5 0 30,1-1-1,-1 1 1,-1 1 0,1 0 0,-1 0 0,4 7-32,-4-5-43,24 29 34,-8-9-120,-1 0 0,-1 2 0,2 9 129,-5-13 116,2 1 0,6 6-116,-9-14 52,-1 1 0,-1 1 0,8 15-52,9 27 32,1 2 30,1 9-62,-21-47 4,2-1 1,1-1-1,1-1 0,2 0 0,0-1 0,13 10-4,1 6 37,-21-29-8,1 0 0,1 0-1,0-2 1,0 1 0,1-2 0,1 0 0,0-1 0,0 0 0,16 5-29,-14-5-6,1 1 1,-2 0-1,1 1 0,-2 1 1,1 2 5,25 23 49,47 28 127,-55-38-59,5 4-117,43 36 411,-80-65-558,-1-2 140,1 1-1,-1-1 0,0 1 1,0-1-1,0 1 0,0-1 0,0 1 1,0 0-1,0 0 0,-1 0 1,1 0-1,0-1 0,0 1 0,0 0 1,-1 0-1,1 0 0,-1 1 1,1-1-1,-1 0 0,1 0 0,-1 0 1,0 0-1,1 0 0,-1 1 1,0-1-1,0 0 0,0 0 8,1 2-18,-1-1 1,0 0-1,0 1 0,0-1 0,-1 0 0,1 1 1,0-1-1,-1 0 0,0 1 0,1-1 0,-1 0 1,0 0-1,0 0 0,-1 1 18,-17 23-213,-2-1 0,-1-1 0,-9 7 213,-12 13-56,13-14-152,-1-2-1,-25 18 209,6-15-45,-44 22 105,-40 13-60,-61 17 198,133-56-176,-12 16-36,2 3 1,2 3 0,0 6 13,-156 109 62,71-57 66,116-79 39,-32 22-652,-28 13 485,-105 66 114,167-106-102,-24 8 27,-32 11-39,57-27 0,-148 58-21,121-47-19,19-4 12,-8 9 22,12-5-6,2 3-1,1 1 0,-21 23 13,-79 85-118,124-123 115,-20 17-94,-14 1-4,0-1 0,-21 7 101,-189 82-34,210-96 30,-131 78-6,148-84-3,-85 49-77,71-49 38,-2-2 0,-14 2 52,32-6-77,22-9-628,1 1-1,0 0 1,1 0-1,-1 0 1,1 1-1,0-1 1,0 1-1,0 2 706,-4 4 125,-41 64-1881,-24 34-4250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2:56.8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289 3690 1800,'-28'-156'65,"-38"-212"471,63 352-576,-31-235-208,28 194 160,1 22 74,5 39 37,0 1 55,2 6 202,-1 0 0,0 1 1,0-1-1,-1 5-280,3 53 167,15 89 182,-12-110 678,40 308 289,-35-273-896,48 364 162,-46-359-188,58 309 95,-58-325-401,43 247 31,-46-265-78,-7-42 11,15 60 281,3-1 1,5 5-334,-23-65 194,1 0-127,-1 0 0,2 0 0,-1-1 0,2 1 0,-1-1 1,1 0-1,6 7-67,-10-17 0,-1-7 0,-1-44 56,-1-1 0,-3 1 1,-3-5-57,-31-160 300,6 40-176,-6-86-32,28 202 136,6 37-175,-90-541 173,5 51-273,73 421-91,11 54 42,-2 1-1,-2-1 1,-1 2-1,-1 0 1,-10-17 96,14 33-212,-5-10-327,12 29 548,-1 0 0,1 0 0,-1 0 0,1 0 0,-1 0 0,0 0 0,1 0 0,-1 1 0,0-1 1,0 0-1,0 1 0,1-1 0,-1 0 0,0 1 0,0-1 0,0 1 0,0-1 0,0 1 0,0 0 0,0-1 0,0 1 0,0 0 0,-1 0-9,0 5 275,0 2-196,-3 6-37,1-1-1,0 1 1,1 0 0,1 0-1,0 1 1,0-1 0,1 11-42,3 33 55,0 19-139,3 0-1,8 31 85,21 111-181,13 75 16,50 300-178,-35-189 84,-33-237 238,-18-108 189,-2-9-60,39 165 264,-17-112-77,-31-102-293,0-1 1,0 1 0,1-1 0,-1 0 0,0 1-1,0-1 1,0 1 0,0-1 0,0 0-1,1 1 1,-1-1 0,0 1 0,0-1 0,0 0-1,1 1 1,-1-1 0,0 0 0,1 0-1,-1 1 1,0-1 0,1 0 0,-1 0 0,0 1-1,1-1 1,-1 0 0,1 0 0,-1 0 0,0 0-1,1 1 1,-1-1 0,1 0 0,-1 0-1,0 0 1,1 0 0,-1 0 0,1 0 0,-1 0-1,1 0 1,-1 0 0,0 0 0,1-1-1,-1 1 1,1 0 0,-1 0 0,0 0 0,1 0-1,-1-1 1,0 1 0,1 0 0,-1 0-1,0-1 1,1 1 0,-1 0 0,0 0 0,1-1-1,-1 1 1,0-1 0,0 1 0,1 0-3,-1 0 2,3-3 45,5-7-102,-3-21 617,-7-129-18,-2 112-503,-40-283-9,32 253-144,-53-359-39,51 345 46,-48-376-44,50 382 9,1 10 58,-44-248-83,14 147 78,40 171 82,0 0 0,-1 0-1,1 0 1,-1 1-1,-1-1 1,1 1-1,-1-1 1,0 1 0,0 0-1,-1 0 1,1 0-1,-1 0 1,0 1 0,-1-1-1,1 1 1,-1 0 5,5 3 6,-1 1 1,1 0 0,0 0-1,0 0 1,0-1 0,0 1 0,-1 0-1,1 0 1,0 0 0,0 0-1,0 0 1,-1-1 0,1 1-1,0 0 1,0 0 0,0 0 0,-1 0-1,1 0 1,0 0 0,0 0-1,-1 0 1,1 0 0,0 0 0,0 0-1,-1 0 1,1 0 0,0 0-1,0 0 1,-1 0 0,1 0-1,0 0 1,0 0 0,0 0 0,-1 0-1,1 0 1,0 1 0,0-1-1,-1 0 1,1 0-7,-4 3 23,1-1-1,-1 1 1,0 0 0,1 1-1,0-1 1,0 0 0,0 1-1,0 0 1,1 0 0,-1 0-1,1 0 1,0 0 0,0 0-23,1-2-11,0 0 0,0 0 0,1 0 0,-1 0 0,1 0 0,-1 0 0,1 1 0,0-1 0,0 0 1,-1 0-1,2 1 11,-8 218-124,10-165 224,36 270 21,-29-253-114,43 330-5,-43-323-28,38 288-8,-39-300 29,39 288 36,-14-117 186,-24-182-58,4-13-127,-3-25 92,-3-16 31,-1-15 62,2-33 285,2-25-502,-10 34 34,-1-216 64,-2 191 196,-31-277 68,25 273-308,-41-254 234,45 289-208,0 0-112,-1 0 0,-1 1 0,-5-9 32,10 34-49,1 2 40,0 1 1,0 0-1,-1-1 1,1 1-1,-1-1 1,1 1-1,-1 0 1,1-1-1,-1 1 1,1 0-1,-1-1 1,0 1-1,0 0 1,0 0-1,0 0 0,0 0 1,0 0-1,0 0 1,0 0-1,0 0 1,-1 0-1,1 1 1,0-1-1,-1 0 9,-3 4-65,-2 8 47,1 0 0,1 0 0,0 0 0,0 2 18,0 10 8,-6 161-52,13-135-249,10 98-1,8 52 236,-1 0 58,5-2 0,-20-166 0,6 45 8,4-1 0,21 66-8,-29-119 61,-2-2 47,1-1-1,1 0 1,1 0 0,1-1-1,0 0 1,2 0-1,3 4-107,-13-22 8,0 1-1,1-1 1,-1 1-1,0-1 1,1 1 0,-1-1-1,1 1 1,-1-1-1,1 0 1,-1 1-1,1-1 1,-1 0-1,1 1 1,-1-1-1,1 0 1,0 0-1,-1 1 1,1-1 0,0 0-1,-1 0 1,1 0-1,-1 0 1,1 0-1,0 0 1,-1 0-1,1 0 1,0 0-1,-1 0 1,1 0-1,0-1-7,16-12 81,1-16-56,-11 10 30,17-128 40,-21 105 25,-15-231 33,7 212-106,-12-95-1,-13-33-36,-47-153 14,57 266-4,-2 16-16,22 59-4,-1-1 0,1 1 0,-1 0 0,0-1 0,1 1 0,-1 0 0,0-1 0,0 1 0,0 0 0,0 0 0,0 0 0,0 0 0,0 0 0,0 0 0,-1 0 0,1 0 0,0 1 0,-2-2 0,3 3 0,-1-1 0,0 0 0,0 0 0,0 0 0,0 1 0,1-1 0,-1 0 0,0 1 0,0-1 0,1 0 0,-1 1 0,0-1 0,1 1 0,-1-1 0,0 1 0,1 0 0,-1-1 0,1 1 0,-1 0 0,1-1 0,-1 1 0,1 0 0,-1 0 0,1-1 0,0 1 0,-1 0 0,1 0 0,0 0 0,0 0 0,-5 14-2,2 1 1,0 0 0,0 0 0,2 0 0,0 0 0,1 2 1,-1-3-11,1 24-74,13 225-90,-8-203-210,12 102 4,7 42 305,31 132 140,-44-285 257,18 58 4,6-1-259,-33-104-66,2 8 3,1-1 0,0 1 1,1-1-1,0 0 0,1 0 1,4 3-4,-11-14 6,1-1 1,0 1 0,0 0-1,-1-1 1,1 1 0,0-1-1,0 1 1,0-1 0,0 0-1,0 1 1,0-1 0,0 0 0,0 1-1,0-1 1,-1 0 0,1 0-1,0 0 1,0 0 0,0 0-1,0 0 1,0 0 0,0 0-1,0-1 1,0 1 0,0 0-1,0-1 1,0 1 0,0 0-1,0-1-6,0 1 13,20-14 33,-13 1 74,20-107 33,-25 81-105,-5-244 76,-2 219 183,-14-96-1,-9-37-243,-44-157-51,58 299 16,5 23-25,-2-13-29,-3 0 0,-2 1 0,-1 1 0,-3 0 26,9 29-79,10 14 73,-1 0 0,1 0 0,0 0-1,0 0 1,-1 0 0,1 0 0,0 0 0,0 0 0,0 0 0,-1 0 0,1 0 0,0 0 0,0 0 0,-1 0 0,1 0-1,0 0 1,0 0 0,0 1 0,-1-1 0,1 0 0,0 0 0,0 0 0,0 0 0,-1 0 0,1 0 0,0 1 0,0-1-1,0 0 1,0 0 0,0 0 0,-1 0 0,1 1 0,0-1 0,0 0 0,0 0 0,0 1 0,0-1 6,-8 31-346,7-23 374,-3 11-64,2-7 20,0 1 0,1-1-1,0 1 1,1-1 0,1 7 16,0 92-48,6 51 39,25 149-41,-24-256-195,-2-18 154,9 50 24,4 0 0,5 2 67,1-4 53,3-6-42,-24-70-5,0 1 0,1-1 0,0 0 0,0 0 1,1-1-1,6 8-6,-11-15 12,0-1 0,0 0 1,0 0-1,-1 1 0,1-1 0,0 0 1,0 0-1,0 0 0,0 0 1,0 0-1,0 0 0,0 0 0,0 0 1,0 0-1,0-1 0,0 1 0,0 0 1,0-1-1,-1 1 0,1-1 0,0 1 1,0-1-1,0 1 0,-1-1 0,1 1 1,0-1-1,0 0 0,-1 1 1,1-1-13,-1 0 17,20-21 106,-14 5 305,4-55 100,-3-6-528,-7 33 48,-18-249 21,10 226-35,-54-295-17,47 293-129,-20-85 4,-9-10 87,-8-24-11,41 165-225,4 21 221,6 3 15,0 1 20,0 0 0,0-1 0,0 1-1,0 0 1,1 0 0,-1 0 0,0 0-1,0 0 1,1 0 0,-1 0 0,1 0-1,-1 0 1,1 1 0,-1-1 0,1 0 0,0 0-1,-1 0 1,1 0 0,0 1 0,0-1-1,0 0 1,0 0 0,0 1 0,0-1 0,0 0 1,-2 52-9,3-1 1,4 36 8,-3-61-27,3 28-192,14 83 4,11 38 174,-2-44-15,36 96 56,16 24-92,-64-211-81,12 12 21,23 33 152,-36-70 280,-12-14-253,1 1 1,-1-1 0,1 0 0,0-1 0,0 1-1,0-1 1,0 0 0,0 1 0,0-2 0,0 1-1,0 0 1,0-1 0,0 0 0,4 0-28,-8 0 9,1 0 0,-1 0 0,1 0 0,-1 0 0,1-1-1,-1 1 1,1 0 0,-1 0 0,0 0 0,1 0 0,-1-1 0,1 1 0,-1 0 0,0-1 0,1 1 0,-1 0 0,0-1 0,1 1 0,-1 0 0,0-1-1,0 1 1,1 0 0,-1-1 0,0 1 0,0-1 0,0 1 0,0 0 0,1-1 0,-1 1 0,0-1-9,10-23 110,0 0-1,-2-1 1,2-8-110,-9 29 2,-1 0 0,1 1-1,-1-1 1,1 0 0,-1 0-1,0 1 1,0-1 0,-1-1-2,-20-240 29,11 185 39,-60-287 20,52 273-81,-31-109-1,-14-45-3,-53-216 1,96 367-17,-69-269 3,73 286 44,-62-192 26,63 215 41,4 14-74,-1 1 1,-1-1 0,-6-7-28,19 30-4,0 0 1,0 0 0,0-1-1,0 1 1,0 0 0,0 0-1,-1 0 1,1-1 0,0 1-1,0 0 1,0 0 0,0 0-1,0 0 1,0-1 0,0 1-1,0 0 1,0 0 0,-1 0-1,1 0 1,0-1 0,0 1-1,0 0 1,0 0 0,0 0-1,-1 0 1,1 0 0,0 0-1,0 0 1,0 0 0,-1 0-1,1-1 1,0 1 0,0 0-1,0 0 1,-1 0 0,1 0-1,0 0 1,0 0 0,0 0-1,-1 0 1,1 0 0,0 0-1,0 1 1,0-1 0,0 0-1,-1 0 1,1 0 0,0 0-1,0 0 1,0 0 0,-1 0-1,1 0 1,0 0 0,0 1-1,0-1 1,0 0 0,0 0-1,-1 0 1,1 0 0,0 0-1,0 1 1,0-1 0,0 0-1,0 0 1,0 0 0,0 1 3,-5 6-32,0 0 1,1 0 0,0 1 0,0-1 0,0 1-1,1 0 1,1 1 0,-1-1 0,0 6 31,0-3-37,2-7 11,1-1-1,-1 0 0,0 0 1,1 1-1,0-1 0,0 0 1,0 1-1,0-1 0,0 0 1,1 1 26,23 256-316,-15-196 336,15 107 0,13 51-15,82 356-11,-74-374-7,-45-202 12,0-1 0,0 0 0,1 1 0,-1-1 0,0 0 0,1 1 0,-1-1 0,1 0 1,-1 0-1,1 1 0,0-1 0,-1 0 0,1 0 0,0 0 0,0 0 0,0 0 0,0 0 0,0 0 0,0 0 0,0 0 1,6 5-2,5 11 3,-5-8-33,0 0-1,0-1 1,1 1 0,0-1 0,6 4 32,-14-11-3,1-1 1,0 0 0,0 1-1,0-1 1,-1 0-1,1 1 1,0-1-1,0 0 1,0 0-1,0 0 1,-1 0 0,1 0-1,0 0 1,0 0-1,0 0 1,0 0-1,0 0 1,-1-1-1,1 1 1,0 0 0,0 0-1,0-1 1,-1 1-1,1-1 1,0 1-1,0-1 1,-1 1-1,1-1 1,-1 1 0,1-1-1,0 1 1,-1-1-1,1 0 1,-1 1-1,1-1 1,-1 0-1,1 0 1,-1 1 0,0-1-1,1 0 1,-1 0-1,0 0 1,0 0 2,11-38 52,-7-12 93,-2 0 1,-3 0 0,-1 1-1,-4-9-145,-63-389 440,26 194-440,-20-57-64,34 182 67,3-33 53,18 99-14,-3 0 0,-16-48-42,-28-64 21,52 165-32,0 0 0,0 0 0,-1 0 0,0 1 0,-1 0 0,0 0 0,-1 0-1,0 0 1,0 1 0,-1 0 0,1 0 0,-2 0 0,1 1 0,-1 1 0,-1-1 0,1 1 0,-1 0 0,0 1 0,-8-4 11,16 8-4,-1 1 1,1-1-1,0 0 1,-1 0-1,1 1 1,-1-1-1,1 1 1,-1-1-1,1 1 0,-1 0 1,1-1-1,-1 1 1,0 0-1,1 0 1,-1 0-1,1 0 1,-1 1-1,0-1 1,1 0-1,-1 1 1,1-1-1,-1 1 1,1-1-1,-1 1 1,1 0-1,0-1 1,-1 1-1,1 0 1,0 0-1,-1 0 1,1 0-1,0 0 1,0 1-1,0-1 1,0 0-1,0 0 1,0 1-1,0-1 1,1 1-1,-2 0 4,-1 7-15,0 0-1,1 0 0,0 0 0,0 0 0,1 0 1,0 6 15,0-8-11,-1 27-10,1 0 1,1-1-1,2 1 0,2 0 0,2 7 21,14 57 5,7 8-5,7 30-3,61 244-27,-11-49-46,-55-211-177,6-1 0,14 24 253,-47-137-7,1 0 1,0 0-1,0-1 1,0 1-1,1-1 1,0 1-1,0-1 1,3 2 6,-6-6-5,0 1 0,0-1 0,1 0 0,-1 0 0,1 1 0,-1-1 0,1 0 0,0-1 0,-1 1 0,1 0 0,0 0 0,0-1 0,-1 1 0,1-1 0,0 0 1,0 1-1,0-1 0,0 0 0,-1 0 0,1 0 0,0 0 0,0 0 0,0-1 0,0 1 0,-1 0 0,1-1 0,0 0 5,2-7 215,9-83 70,-13 62-171,-20-170 38,13 145-71,-50-297 48,43 273 5,-67-327 30,63 329-144,12 53-19,-26-95-25,-40-93 24,48 153-40,-13-19 40,32 69 3,2 10 1,1 1-4,0 0 1,1-1 0,-1 1-1,1 0 1,-1 0 0,1 0-1,0 0 1,0 0 0,1 0-1,-1 1 0,-6 65-21,8-29-92,39 248-70,-28-218-49,72 323-79,-65-312 125,76 314-8,-76-318 349,80 289 42,-79-301-163,-8-32-24,17 46-7,3-2 1,19 29-4,-20-50-20,10 11 20,-40-66 1,0 1 0,-1-1-1,1 0 1,0 0 0,0 0 0,0 1 0,0-1 0,0 0 0,1 0-1,-1 0 1,0-1 0,0 1 0,1 0 0,-1 0 0,1-1 0,-1 1 0,0 0-1,1-1 1,-1 0 0,1 1 0,-1-1 0,1 0 0,-1 0 0,1 0-1,0 0 1,-1 0 0,1 0 0,-1 0 0,1 0 0,-1-1 0,1 1-1,-1-1 1,1 1 0,-1-1 0,0 1 0,1-1 0,-1 0 0,0 0-1,1 0 1,-1 1 0,0-1 0,0-1 0,0 1 0,1 0-1,-2 0 10,1 1 5,-1-1 1,1 1-1,-1-1 1,1 0-1,-1 1 1,1-1 0,-1 0-1,0 1 1,1-1-1,-1 0 1,0 1-1,0-1 1,0 0-1,1 0 1,-1 0-1,0 1 1,0-1-1,0 0 1,0 0-1,0 1 1,0-1-1,0 0 1,-1 0-1,1 0 1,0 1-16,-1-79 469,-8-40-469,1 68-5,-61-232 52,52 218 193,-77-307 24,75 295-384,-73-303-75,76 309-57,-59-295-141,44 202 295,31 162 99,0 1-1,0-1 0,-1 1 1,1-1-1,0 1 1,0-1-1,-1 1 0,1-1 1,-1 1-1,1-1 0,-1 1 1,0-1-1,1 1 1,-1 0-1,0-1 0,0 1 1,0 0-1,0 0 0,-1-1 0,2 5-24,-1-1 0,0 1-1,1 0 1,-1 0 0,1-1-1,0 1 1,0 0-1,0 0 1,0-1 0,1 1-1,-1 0 1,1 2 24,22 191-244,-15-141 352,53 289 44,-44-266-65,39 129-1,25 53-68,113 214-12,-157-394 28,172 304 182,-100-207 0,-106-171-173,1 0 1,-1 0 0,2-1 0,-1 1-1,1-1 1,0 0 0,0 0 0,0 0-44,7 5 50,12 9 7,-24-19-56,1 0 0,-1 0 1,0 0-1,0 0 0,0 0 1,0 0-1,0 0 0,1 1 1,-1-1-1,0 0 0,0 0 1,0 0-1,1 0 0,-1 0 1,0 0-1,0 0 0,0 0 0,0 0 1,1 0-1,-1 0 0,0 0 1,0 0-1,0 0 0,1 0 1,-1 0-1,0 0 0,0 0 1,0 0-1,0 0 0,1-1 1,-1 1-1,0 0 0,0 0 1,0 0-1,0 0 0,0 0 0,1 0 1,-1 0-1,0-1 0,0 1 1,0 0-1,0 0 0,0 0 1,0 0-1,0-1 0,0 1 1,1 0-1,-1 0 0,0 0 1,0 0-1,0-1 0,0 1 0,0 0 1,0 0-1,0 0 0,0-1 1,0 1-1,0 0 0,0 0 1,0 0-1,0 0 0,0-1 1,-1 1-1,1 0 0,0 0 1,0 0-2,5-19 32,-2 1 0,0-1 0,-1 0 0,0 1 0,-2-4-32,-2-18 280,-38-255 31,25 225-430,-103-313-17,89 300 176,-51-133 0,-25-47-32,-95-259-56,67 169-191,76 190 50,55 157 182,1-1 1,-1 1 0,0 0 0,0 1-1,0-1 1,-1 0 0,0 1 0,0-1 0,-1 1-1,-1-2 7,0 0-25,3 6-69,2 10-31,14 143-138,-7-104 237,57 259 38,-46-236 208,95 319 1,-86-313-434,45 100-1,21 26 173,-6-21 46,-12-21-3,20 47-1,-94-204 0,1 1 0,-1-1 0,1 1 1,1-1-1,-1 0 0,0 0 0,1 0 0,0 0 0,0-1 1,0 1-2,4 3 1,-7-7 14,10 8-53,-9-8 47,-1 0-1,0 1 1,0-1-1,1 0 1,-1 0 0,0 0-1,0 0 1,1 0-1,-1 0 1,0 0 0,0 0-1,1 0 1,-1 0-1,0 0 1,1 0 0,-1 0-1,0 0 1,0-1-1,1 1 1,-1 0 0,0 0-1,0 0 1,0 0-1,1 0 1,-1-1-1,0 1 1,0 0 0,1 0-1,-1 0 1,0 0-1,0-1 1,0 1 0,0 0-1,0 0 1,1-1-1,-1 1 1,0 0 0,0 0-1,0-1 1,0 1-1,0 0 1,0 0-1,0-1 1,0 1 0,0 0-1,0-1 1,0 1-1,0 0 1,0 0 0,0-1-1,0 1 1,0 0-1,0 0 1,0-1 0,0 1-9,-1-42 226,0 0 1,-6-20-227,0 19 27,-52-230 47,42 208 140,-105-310 23,96 294-329,-102-331-26,104 333 60,-88-332-215,98 360 167,-11-38 25,-2-27 81,48 198-108,7 47 64,-13-67-128,83 301-31,-75-281 198,105 353-8,-101-351-46,107 283-5,-110-304 71,78 226 41,-84-244 50,13 25-98,-31-70 10,0 0 1,1 1-1,-1-1 0,0 0 0,0 1 1,0-1-1,0 0 0,1 1 0,-1-1 1,0 0-1,0 1 0,0-1 0,1 0 1,-1 0-1,0 1 0,1-1 0,-1 0 1,0 0-1,0 0 0,1 1 0,-1-1 1,0 0-1,1 0 0,-1 0 0,1 0 1,-1 0-1,0 0 0,1 1 0,-1-1 1,0 0-1,1 0 0,-1 0 0,0 0 1,1 0-1,-1-1 0,1 1 0,-1 0 1,0 0-1,1 0 0,-1 0 0,0 0 1,1 0-1,-1-1 0,0 1 0,1 0 1,-1 0-1,0 0 0,1-1-10,7-10 102,3-28-14,-9 15 52,-17-160 10,7 134-235,-19-97 4,-17-55 65,-81-194 21,98 320 22,-123-314-21,122 319-131,-104-271 181,110 285 72,-39-103-752,68 194 498,-3-4 105,14 51-51,-5-35-213,97 282-42,-82-253 382,139 326 13,-132-321-80,122 291 12,-128-305 47,-9-25-27,28 58 25,45 68-45,-84-152-27,59 94 157,-59-96-60,-1-1 0,2 0 0,-1 0 0,2-1 0,0 0 0,0-1 0,2 1-70,-10-11 74,-4-5 26,0-6-60,0 0 0,-1 0 1,0 1-1,-1-1 0,-1-1-40,-18-63 38,-50-207 1,55 216-5,-80-297 34,75 282 72,-101-354 25,97 352-179,-123-326-145,137 377 91,-9-24-80,-2 1 0,-26-45 148,41 90-10,5 9-18,4 9-105,47 146-14,-32-104 141,94 293-62,-85-264-232,103 323-58,-102-323 372,103 290 6,-103-305 1,-5-15-13,11 25-24,3 0 0,22 30 16,-36-69 95,1-1 0,2-2 0,1 0 0,2-1 0,19 17-95,-37-37 288,-18-28-124,-40-112 63,9 26 277,0-17-504,-80-304 54,8-60-54,25 75 281,33 162-534,28 156 43,16 61 55,1 1 0,1-6 155,0 9-171,7 22 139,-1 0 0,1 0-1,0 0 1,0 0 0,0 0 0,1 0-1,-1-1 1,1 1 0,0 0 0,0-1 32,1 3-167,53 189-66,28 150 33,16 62 121,-53-238 71,70 233 16,-100-348 10,1-1 0,3 0 0,2-2 0,2 0 0,1-2 0,2 0 1,24 25-19,78 87 166,-79-101-181,-26-29 105,-1 2 1,6 9-91,6 6 405,-81-204-162,30 112 176,-116-319 128,101 283-332,-132-397-5,133 389-468,-103-346-52,111 363 290,-75-309-10,55 219-45,40 157-292,4 21 1,-1 2 316,7 43 20,37 180 2,-30-172-105,79 312-62,-70-293 22,117 321-10,-110-324 311,128 271 16,-129-292-217,109 180 121,-81-150 133,-56-87-171,-1 1 1,1-1-1,-1 0 1,1 1-1,0-1 1,-1 0-1,1 1 1,0-1-1,-1 0 1,1 0-1,0 0 1,-1 0-1,1 1 1,0-1-1,-1 0 1,1 0-1,0 0 1,-1 0-1,1-1 1,0 1-1,-1 0 1,1 0-1,0 0 0,-1 0 1,1-1-1,-1 1 1,1 0-1,0-1 1,-1 1-1,1 0 1,-1-1-1,1 1 1,-1-1-1,1 1 1,-1-1-1,1 1 1,-1-1-1,0 1 1,1-1-1,-1 0 1,1 1-1,-1-1 1,0 0-11,0 1 9,14-30 62,-13 29-60,0-1 0,-1 0 0,0 0 0,1 0 0,-1 0 0,0 0 0,0 0 0,0 0 0,0 0 0,0 0 0,-1-2-11,-25-225 208,13 169 78,-32-107 1,-26-59-230,-93-235-86,133 374-118,-103-333-15,111 346 228,-70-241-450,82 285 170,-15-55 22,57 229 251,-18-97-79,31 90 0,26 60 16,106 244-6,-142-358-36,117 298-12,-124-309 52,35 98-1,4 17 6,-6-41 1,-7-40 0,5-1 48,-58-105-41,0 0 0,1 0 0,-1 0 1,0 0-1,0 0 0,1 1 0,-1-1 1,0 0-1,0 0 0,1 0 0,-1 0 1,0 0-1,0 0 0,0 0 0,1 0 1,-1 0-1,0 0 0,0 0 0,1 0 1,-1 0-1,0 0 0,0-1 0,1 1 1,-1 0-1,0 0 0,0 0 0,0 0 1,1 0-1,-1 0 0,0-1 0,0 1 1,0 0-1,1 0 0,-1 0 0,0-1 1,0 1-1,0 0 0,0 0 0,0 0 1,0-1-1,0 1 0,1 0 0,-1 0 1,0 0-1,0-1 0,0 1 0,0 0 1,0 0-1,0-1 0,0 1 1,0 0-1,0 0 0,0-1 0,0 1 1,0 0-8,5-19 80,0-34-18,-8 21 6,-16-75 4,-13-61-56,-51-255 1,65 336 38,-35-137 3,-19-50-44,-4 21-9,-2 26-4,-20-58-29,88 253-112,1-21 0,10 37 116,-1 16 24,0 0 0,0 0 0,0-1 0,0 1 0,1 0 0,-1 0 0,0 0-1,0 0 1,0 0 0,0 0 0,0 0 0,0-1 0,1 1 0,-1 0 0,0 0 0,0 0 0,0 0 0,0 0 0,0 0 0,1 0 0,-1 0 0,0 0 0,0 0-1,0 0 1,0 0 0,1 0 0,-1 0 0,0 0 0,0 0 0,0 0 0,0 0 0,1 0 0,-1 0 0,0 0 0,0 0 0,0 0 0,0 0 0,0 0-1,1 1 1,-1-1 0,0 0 0,0 0 0,0 0 0,0 0 0,0 0 0,0 0 0,0 0 0,0 1 0,1-1 0,-1 0 0,0 0 0,0 0 0,0 0 0,0 0-1,0 1 1,6 9 0,0 1 0,0-1 0,-1 1 0,3 10 0,31 84-61,-20-52-245,92 284-64,-86-259 365,98 343-4,-98-338-30,112 305 42,-109-319 218,47 82 4,12 5-178,-49-97-20,2-3-1,12 11-26,-51-65 20,1-1-1,-1 1 1,0-1-1,0 1 1,1-1-1,-1 1 1,1-1 0,0 0-1,-1 0 1,1 0-1,0 0 1,0 0-20,2 1 18,0 0 1,0 0 0,0 0-1,0-1 1,0 1-1,1-1 1,-1-1 0,0 1-1,1 0 1,-1-1-1,0 0 1,1 0 0,-1 0-1,0-1 1,1 1-1,-1-1 1,0 0-1,4-1-18,-8 1 8,1 1 0,0 0-1,-1 0 1,1-1-1,-1 1 1,1 0-1,-1-1 1,1 1-1,-1 0 1,0-1-1,1 1 1,-1-1 0,1 1-1,-1 0 1,0-1-1,1 1 1,-1-1-1,0 1 1,0-1-1,1 0 1,-1 1-1,0-1 1,0 1-1,0-1 1,0 1 0,1-1-1,-1 1 1,0-1-1,0 0 1,0 1-1,0-1 1,-1 0-8,4-27 81,-1-1 0,-2 0 0,-1 0 0,-3-14-81,-4-3 146,-77-237 38,62 214-144,-109-347 22,105 325 4,-109-384 8,110 385-106,-30-111 4,-5-10 22,-2-21-39,56 205-331,3 22 271,10 55 1,41 211 18,-33-195 68,75 305-49,-66-289-180,118 338-50,-111-340 290,130 268 2,-130-287 18,134 219 13,-90-160 36,-74-120-51,0 1-1,1 0 0,-1-1 0,1 1 0,-1 0 0,0-1 0,1 1 1,0 0-1,-1-1 0,1 1 0,-1-1 0,1 1 0,0-1 0,-1 1 1,1-1-1,0 0 0,-1 1 0,1-1 0,0 0 0,0 1 0,-1-1 1,1 0-1,0 0 0,0 0 0,0 0 0,-1 0 0,1 0 0,0 0 1,0 0-1,0 0 0,-1 0 0,1 0 0,0 0 0,0 0 0,-1-1 0,1 1 1,0 0-1,0-1 0,-1 1 0,1-1 0,0 1 0,-1 0 0,1-1 1,0 0-1,-1 1 0,1-1-10,-1 1 20,2-3-13,0 1 0,0-1 0,0 0 0,-1 1 0,1-1 0,-1 0 0,1 0 0,-1-2-7,2-17 33,-13-168 77,3 136 236,-59-306 102,47 275-286,-114-375 32,103 367-212,-124-354-13,126 370-34,-97-269-217,100 279 70,-7-7 212,32 74 0,0 0-1,0 0 1,0 0-1,-1 1 0,1-1 1,0 0-1,0 0 1,0 0-1,0 0 0,0 0 1,0 0-1,0 0 0,-1 1 1,1-1-1,0 0 1,0 0-1,0 0 0,0 0 1,0 0-1,-1 0 1,1 0-1,0 0 0,0 0 1,0 0-1,0 0 0,-1 0 1,1 0-1,0 0 1,0 0-1,0 0 0,0 0 1,0 0-1,-1 0 1,1 0-1,0 0 0,0 0 1,0 0-1,0 0 0,0 0 1,-1-1-1,1 1 1,0 0-1,0 0 0,0 0 1,0 0-1,0 0 1,0 0-1,-1 0 0,1-1 1,0 1-1,0 0 0,0 0 1,0 0-1,0 0 1,0 20-7,9 43-47,0-21-200,65 280-104,-52-244 84,49 129 1,28 56 218,74 197 78,-144-386 90,103 232 29,-108-255-114,-10-25-15,18 35 17,3-1-1,18 21-29,-42-65 33,0-1 0,2-1 1,0 0-1,8 6-33,-21-20 10,0 0 0,0 0 0,0 1 1,0-1-1,0 0 0,1 0 0,-1 0 0,0 1 0,0-1 0,0 0 0,0 0 0,1 0 0,-1 0 1,0 1-1,0-1 0,0 0 0,1 0 0,-1 0 0,0 0 0,0 0 0,1 0 0,-1 0 0,0 0 1,0 0-1,1 0 0,-1 0 0,0 0 0,0 0 0,1 0 0,-1 0 0,0 0 0,0 0 0,1 0 1,-1 0-1,0 0 0,0 0 0,0 0 0,1 0 0,-1 0 0,0-1 0,0 1 0,0 0 0,1 0 1,-1 0-1,0 0 0,0-1 0,1 1-10,2-4 52,1-1 0,-1 1-1,0-1 1,0 0 0,0 0 0,0 0 0,-1 0 0,0 0 0,0 0 0,0-1 0,0-4-52,-2 9 2,2-27-7,-28-181 5,15 152 8,-64-305 34,57 279 98,-84-380 20,80 371-200,-93-319-52,94 342-126,8 24 124,-12-43 34,-3 0 0,-14-19 60,39 101 20,8 27-348,60 195-1,-48-154 244,79 306-6,-76-288 124,32 122 1,13 43-28,57 137-12,-101-325-28,81 159-35,-83-185-78,-1-9 100,1 0 0,1-1 0,6 4 47,-25-25 7,-1 1-1,0-1 0,1 1 1,-1-1-1,1 0 1,-1 1-1,0-1 1,1 0-1,-1 1 0,1-1 1,-1 0-1,1 0 1,-1 1-1,1-1 0,-1 0 1,1 0-1,-1 0 1,1 0-1,-1 0 1,1 0-1,0 0 0,-1 0 1,1 0-1,-1 0 1,1 0-1,-1 0 0,1 0-6,2-1 16,0 0-1,0 0 0,0 0 0,-1-1 0,1 1 0,0-1 0,-1 0 0,1 0 0,-1 0 0,0 0 0,0 0 0,1 0 0,-1 0 0,-1-1 0,1 1 0,0-1 0,-1 0 0,1 1 0,-1-1 0,0 0 0,1-1-15,-2 3 39,1-1 0,0 0-1,-1 0 1,1 0-1,-1 1 1,0-1-1,0 0 1,0 0 0,0 0-1,0 0 1,0 0-1,0 1 1,0-1-1,-1 0-38,-28-240 651,16 179-638,-81-300-17,72 279-94,-105-418-18,-52-207 74,168 668-56,1 9 12,-1-5-64,-1 1 0,-2 0 0,-2 1 0,-2-3 150,9 26-91,5 13-56,4 22-18,0-18 182,10 140-283,-6-102 108,-2-31 145,52 400-446,25 29 459,-47-313-24,-20-88 5,1-1 0,3 0 0,1-1 1,2-1-1,1 0 0,2-2 0,1 0 0,27 28 19,-47-58 12,1-1-1,0 0 1,1 0-1,-1 0 1,1 0-1,-1-1 1,1 0-1,0 0 1,0 0-1,0-1 1,1 0-1,-1 0 1,1 0 0,-1 0-1,1-1 1,-1 0-1,1 0 1,0-1-1,0 1 1,-1-1-1,1 0 1,0-1-1,0 0 1,-1 0-1,1 0 1,0 0-1,-1-1 1,0 0-1,1 0 1,-1 0 0,1-1-12,3-2 49,0 1 1,0-1 0,0-1 0,-1 0-1,0 0 1,0 0 0,-1-1 0,1 0-1,-1-1 1,0 0-50,1-4 31,0 0 0,-1-1 1,0 1-1,-1-1 0,-1-1 0,0 1 0,0-2-31,-1 1 15,-1-1-1,0 0 0,-1 0 1,0 0-1,-1 0 0,-1 0 0,-1-1 1,0 0-15,-5-35 148,-11-39-148,12 64 37,-35-137 157,-7 3 1,-32-62-195,-11-38 173,55 151-150,-102-290-60,133 390 9,0 1 0,0 0-1,0 0 1,-1 1 0,-1 0-1,1-1 1,-1 1 0,0 1 28,6 6-1,-1-1 0,1 1 0,0 0 0,0 0 0,-1 0 0,1 0 0,0 0 1,0 0-1,-1 0 0,1 0 0,0 0 0,0 0 0,-1 0 0,1 0 0,0 0 0,0 0 0,-1 0 0,1 0 0,0 0 1,-1 0-1,1 0 0,0 0 0,0 0 0,-1 0 0,1 0 0,0 1 0,0-1 0,0 0 0,-1 0 0,1 0 1,0 0-1,0 1 0,0-1 0,-1 0 0,1 0 0,0 0 0,0 1 0,0-1 0,0 0 1,-8 15-3,0 26-17,3 0 1,1-1-1,2 6 20,0-17-72,2 29-448,26 322-107,-24-357 617,0 0 0,5 14 10,87 382-75,-89-399-52,0 0 1,9 18 126,130 289-290,-138-315 315,0-1-1,1 1 1,6 7-25,1 1 46,6 10 13,2-1 0,1 0 0,1-2 0,1 0 1,1-2-1,13 8-59,-20-19 86,1-1 0,0-1 0,0-1 0,16 6-86,-35-16 5,-1-1 0,1 0 0,0 1 0,-1-1 0,1 0 1,0 0-1,-1 1 0,1-1 0,0 0 0,0 0 0,-1 0 0,1 0 0,0 0 0,0 0 1,-1 0-1,1 0 0,0 0 0,-1 0 0,1-1 0,0 1 0,0 0 0,-1 0 1,1-1-1,0 1 0,-1-1-5,8-3 21,-1-1 1,0 0 0,-1 0-1,1 0 1,-1-1-1,-1 0 1,1-1 0,-1 1-1,0-1 1,2-4-22,-5 10 26,-1-1 0,0 0 0,0 0 0,-1 0 0,1 0 0,0 0 0,-1 0 0,1 0 0,-1 0 0,1 0 0,-1-1-26,6-51 198,-3 0-1,-2-13-197,-5 21 255,-17-86 3,-18-53-206,-84-198-72,120 375 15,-24-68-120,-113-309-22,114 317 140,13 34-8,-94-222-136,102 242 104,3 8 36,0 1 0,0-1 1,-1 1-1,1 0 1,-1 0-1,0 0 0,-1 0 1,1 0-1,-1 1 0,0-1 1,-3-2 10,4 6-23,4 12-8,8 63-63,11 36 94,-18-99-15,12 45-210,91 272-47,-80-253 238,112 322-12,-110-320 12,97 264-4,-100-283 46,86 166 22,-91-192 52,14 11 32,13 12-114,-46-54 3,1 0 0,-1-1-1,1 1 1,-1-1 0,1 1-1,-1-1 1,0 1 0,1-1-1,0 0 1,-1 1 0,1-1-1,-1 0 1,1 1 0,-1-1-1,1 0 1,0 0 0,-1 1-1,1-1 1,0 0 0,-1 0-1,1 0 1,-1 0 0,2 0-3,1 0 8,1 0-1,-1 0 1,0-1 0,1 1-1,-1-1 1,1 0 0,-1 0 0,0 0-1,1 0 1,-1 0 0,0-1-1,0 0 1,0 1 0,0-1 0,-1 0-1,1-1 1,0 1 0,-1 0-1,1-1-7,-2 2 21,0 0-1,-1 0 0,1 1 0,0-1 0,-1 0 0,1 0 0,-1 0 0,1 0 0,-1 0 0,1 0 0,-1 0 0,0-1 0,1 1 1,-1 0-1,0 0 0,0 0 0,0-1-20,9-61 472,-1-38-472,-10 53 288,-32-269 61,22 242-354,-65-342 2,58 331-2,-89-333-9,86 344-44,9 36 36,-15-46-7,-3 2 0,-26-48 29,41 100-32,0 1 1,-20-26 31,31 51-113,3 9-39,0 4 120,0 0 0,1 0 1,0 0-1,0 1 0,0-1 0,1 0 1,1 0-1,-1 1 0,1-1 1,2 6 31,0 6-51,3 25-223,20 103 1,16 69 218,55 219 67,-78-356 48,78 296 58,-76-310 110,94 200 66,-92-226-212,12 6-22,1-2 0,5 2-60,-40-45 6,0 0-1,0 0 1,0 1 0,0-1 0,0 0-1,1-1 1,-1 1 0,0 0 0,0 0 0,1 0-1,-1-1 1,1 1 0,-1-1 0,0 1-1,2-1-5,4 2 16,1-1 0,-1 0-1,1 0 1,0 0 0,-1-1-1,1-1 1,0 1 0,-1-1-1,1 0 1,-1-1-1,7-2-15,-13 4 16,-1 0-1,1-1 1,0 1-1,0 0 1,0-1-1,-1 1 1,1 0-1,0-1 1,-1 1-1,1-1 0,0 1 1,-1-1-1,1 0 1,0 1-1,-1-1 1,1 0-1,-1 1 1,1-1-1,-1 0 1,0 0-1,1 1 0,-1-2-15,7-14 71,-1 0 0,0-1 0,-1 1 0,-1-1 0,-1 0 0,1-8-71,-5-15 88,-41-247 33,28 217-68,-77-343 25,71 327-12,-85-326-47,86 342-326,6 18 146,-5-24-5,-4 1-1,-6-8 167,23 69-39,2 5 26,0 1-1,0 0 1,-1 0-1,0 0 1,0 1-1,-1-1 0,-1 0 14,4 6-25,1 8-10,0 27-17,2-1-1,3 26 53,-3-47-29,5 36-285,48 274-76,-38-250 316,84 289-18,-77-289 72,110 270-8,-106-282 8,31 50 254,34 42-234,-8-31 289,-83-119-281,-1 0 0,1-1 0,-1 1-1,1 0 1,0 0 0,-1 0 0,1-1 0,0 1 0,0 0 0,-1-1-1,1 1 1,0-1 0,0 1 0,0-1 0,0 1 0,0-1-1,0 1-7,2 0 8,0-1 0,0 1 0,-1 0-1,1-1 1,0 1 0,0-1 0,0 0-1,0 0 1,0 0 0,0 0 0,0 0-1,-1-1 1,1 1 0,0-1 0,0 0-1,0 0 1,-1 0 0,1 0 0,0-1-1,-1 1 1,2-1-8,-4 1 1,1 1 0,0-1-1,-1 1 1,1-1 0,0 0-1,-1 1 1,1-1 0,-1 0-1,1 0 1,-1 0 0,1 1-1,-1-1 1,1 0 0,-1 0 0,0 0-1,0 0 1,1 0 0,-1 0-1,0 0 1,0 1 0,0-2-1,10-47 36,-2 0 1,0-29-37,-8 29 255,-9-94 3,-17-57-206,-70-244-60,73 358-30,-105-340-77,103 349-252,8 25 210,-94-260-102,85 245 237,-5 1 22,27 59-99,1 13-36,-2 10 91,2 1-1,-1-1 0,2 1 1,0 0-1,2 0 0,0 9 45,-1-6-9,3 27 22,36 259-63,-25-233-284,86 324-56,-76-315 438,100 314 50,-98-325 82,-10-31-111,18 45 1,4-1 1,22 34-71,-26-62 18,32 40-18,-62-92 16,0 1 0,0-1 0,0-1 0,0 1 1,1 0-1,-1-1 0,1 0 0,0 0 0,0 0 0,0 0 0,2 0-16,5 3 23,20 7 19,-30-12-40,-1-1 1,0 0-1,1 0 1,-1 0-1,0 0 1,1 0-1,-1 0 0,0 0 1,1 0-1,-1 0 1,0 0-1,1 0 1,-1 0-1,0 0 1,1 0-1,-1 0 1,0 0-1,1 0 0,-1-1 1,0 1-1,1 0 1,-1 0-1,0 0 1,1 0-1,-1-1 1,0 1-1,0 0 1,1 0-1,-1-1 0,0 1 1,0 0-1,0 0 1,1-1-1,-1 1 1,0 0-1,0-1 1,0 1-1,0 0 1,0-1-1,0 1 0,1 0 1,-1-1-1,0 1 1,0 0-3,10-22 46,0 1 1,-2-1 0,0-1-1,2-12-46,-5-4 260,-7-228 56,-3 201-296,-43-313 36,36 297 106,-24-122 3,-10-43-130,-42-155-31,72 345-16,-5-7-22,-23-44 34,38 98-51,1 14-18,5-4 69,-3 5-15,0 0 0,1 0 0,-1 0 0,1 0 0,0 0 0,1 1 0,-1-1 0,1 1 15,-14 88-46,14-46-66,27 253-64,-17-231-56,55 298-32,-50-296 310,57 267 26,-55-279 8,29 70 0,-27-81-64,20 33-16,-29-64 9,2 0 0,0-1 0,1 0-1,1-1 1,0 0 0,1-2 0,12 10-9,-26-23 15,1 0 0,0 0 1,0-1-1,-1 1 0,1 0 1,0-1-1,0 1 0,0-1 1,0 1-1,0-1 0,0 1 1,0-1-1,-1 0 0,1 1 1,0-1-1,0 0 0,0 0 1,1 0-1,-1 0 0,0 0-15,5 0 29,1 0-1,-1-1 0,0 0 0,0 0 0,0 0 1,0-1-1,0 0 0,0 0 0,0 0 0,-1-1 1,1 0-1,-1 0 0,0-1 0,2 0-28,-6 3 10,0 0-1,1 0 1,-1 0-1,0-1 1,0 1-1,0 0 1,0 0-1,0-1 1,0 1-1,0 0 1,-1-1-1,1 1 1,0-1-1,-1 0-9,16-38 63,-2 0 0,-2-2-1,-1-1-62,-6-3 140,-19-240 42,6 219-114,-59-315 20,50 304-80,-80-292 18,79 307 34,-39-164 10,54 213-76,0 1 1,0-1-1,-2 1 1,1 0-1,-6-8 6,0 0-50,8 18-62,1 8 0,-4 52-82,2 0 0,2 4 194,3-22-18,62 581-46,-56-566 34,2-1 1,9 24 29,-12-56-19,0 0 1,1 0-1,1-1 0,0-1 1,2 1-1,7 9 19,-13-23-19,1 1-1,-1-1 1,1-1 0,0 1-1,0-1 1,0 0-1,1 0 1,0-1 0,4 2 19,-1 0-3,5 0 29,62 3 17,-77-9-40,1 0-1,0 0 1,0 0-1,-1 0 1,1 0-1,0 0 1,-1-1-1,1 1 1,0 0-1,-1 0 1,1 0 0,0-1-1,-1 1 1,1 0-1,0-1 1,-1 1-1,1 0 1,-1-1-1,1 1 1,0-1-1,-1 1-2,10-9 18,0 0 0,-1-1-1,-1 1 1,1-2-1,-1 1 1,-1-1-1,0 0 1,-1-1-1,0 0 1,-1 0 0,0 0-1,-1-1 1,2-6-18,2-12 67,-1-1 1,-2 0-1,-1 0 1,-1-27-68,-2 50 53,-1 0 0,0 0 0,-1 0 0,0 0 0,0-1 0,-1 1 0,-1-2-53,-3-17 56,-15-63-36,-4 0 0,-26-56-20,2 3 46,22 59 195,-3 1 0,-27-49-241,47 115-32,0 0 0,-1 1 1,0 0-1,-2 0 0,-14-14 32,26 30-10,0 0 0,0-1 0,0 1 0,0 0 0,-1 0-1,1 0 1,0 0 0,-1 1 0,1-1 0,-1 0 0,1 1 0,-1-1 0,1 1 0,-1-1-1,1 1 1,-1 0 0,1-1 0,-1 1 0,0 0 0,1 0 0,-1 0 0,0 0 0,1 1-1,-1-1 1,1 0 0,-1 1 0,1-1 0,-1 1 0,0-1 0,1 1 0,0 0 0,-1-1-1,1 1 1,-1 0 0,1 0 0,0 0 0,0 0 0,0 1 0,0-1 0,-1 0 0,1 0-1,0 2 11,-4 3-20,0 1 0,0 1-1,1-1 1,0 0-1,1 1 1,-1 0-1,-1 8 21,-9 37-170,2 1 0,3 1 0,2 0 0,2 0 0,3 53 170,6-13-7,4-1 0,4 1 0,6 9 7,-13-80 2,-1 2 1,1-1 0,1 0 0,1 0 0,1 0 0,1-1 0,13 22-3,-18-39 6,1 0 0,1 0 0,-1-1-1,1 1 1,0-1 0,1-1 0,-1 1-1,1-1 1,0 0 0,0-1-1,1 1 1,0-1-6,-5-3 6,-1 0 1,0 0-1,1 0 0,-1 0 1,1 0-1,-1-1 0,1 1 0,-1-1 1,1 1-1,-1-1 0,1 0 1,-1 0-1,1 0 0,-1-1 1,1 1-1,0 0 0,-1-1 0,1 0 1,-1 0-1,0 0 0,1 0 1,-1 0-1,0 0 0,0 0 0,1-1 1,-1 1-1,0-1 0,0 1 1,-1-1-1,1 0 0,0 0 0,0 0 1,-1 0-1,0 0 0,1 0 1,-1-1-1,0 1 0,0 0 0,0-1 1,0 1-1,0-1-6,3-10 28,0 0-1,-1-1 1,0 0-1,-1 1 1,-1-1-1,0 0 1,-1 0 0,-1 0-1,0 0 1,0 0-1,-3-5-27,-2-13 35,-2 1 0,-1-1 0,-1 2 0,-7-12-35,5 16 21,-1 1 1,-1 0 0,-1 1-1,-1 1 1,-2 0 0,0 1-1,-1 1 1,-6-4-22,3 9 6,0 0 0,0 1 0,-2 1 0,0 2 1,0 0-1,-1 1 0,-5 0-6,-1-2-12,26 11 1,1 0 1,-1 0 0,0 1 0,0-1-1,0 1 1,0 0 0,-1 0 10,-99-13-68,77 12 63,0 1 1,-1 2-1,-23 3 5,-5 8-7,2 2 0,-1 2-1,2 3 1,-10 7 7,57-24-21,1 1 0,-1 0 0,1 1 0,0-1 0,0 1 0,0 0 0,0 1 21,-105 84-169,-8 15 169,79-61 33,-2 9-33,3 2 0,3 1 0,-19 40 0,33-52-36,2 1 0,1 5 36,18-49-8,1 1-1,0 0 0,-1 0 0,1 0 0,0 0 1,0 0-1,-1 0 0,1 0 0,0 0 0,0 0 0,0 0 1,0 0-1,0 0 0,0-1 0,0 1 0,1 0 1,-1 0-1,0 1 9,1 1-10,0 0-1,1-1 1,-1 1 0,0 0 0,1-1 0,0 1 0,-1-1-1,1 0 1,0 1 0,0-1 0,0 0 0,1 0 0,-1 0 0,0 0-1,1-1 1,-1 1 0,1-1 0,0 1 0,-1-1 0,1 0-1,3 1 11,-5-2-7,-1 0 0,1 1-1,0-1 1,-1 0 0,1 0-1,0 0 1,0 0-1,-1 0 1,1 0 0,0 0-1,0 0 1,-1 0 0,1 0-1,0 0 1,0 0 0,-1 0-1,1-1 1,0 1-1,0 0 8,10-3-71,0-1-1,-1 0 0,1-1 0,-1 0 0,0 0 0,0-1 0,-1 0 1,0-1-1,0 0 0,2-2 72,92-88-694,-96 91 511,-1-1 0,1 0 0,-2 0 0,1 0 0,-1 0 0,0-1 0,0-1 183,8-13-192,2 1 95,-9 14 93,0-1-1,-1-1 1,0 1 0,-1-1 0,0 0 0,0-1 4,5-11 54,-1 0 1,-1 0 0,-1 0 0,-1-1 0,0 1 0,-2-1-1,-1-1 1,0-1-55,-2 24-6,0 0 0,0-1 1,0 1-1,0 0 0,0 0 0,0 0 0,0-1 0,0 1 0,0 0 0,0 0 1,0-1-1,0 1 0,0 0 0,0 0 0,0-1 0,0 1 0,-1 0 0,1 0 1,0 0-1,0-1 0,0 1 0,0 0 0,0 0 0,-1 0 0,1-1 0,0 1 1,0 0-1,0 0 0,-1 0 0,1 0 0,0 0 0,0-1 0,0 1 1,-1 0-1,1 0 0,0 0 0,0 0 0,-1 0 0,1 0 0,0 0 0,0 0 1,-1 0 5,-2-1-31,-1 0 1,1 0 0,-1 0 0,1 1 0,-1-1 0,1 1 0,-1 0 0,1 0 0,-2 0 30,-4 2-2,0 0 1,0 1-1,0 0 0,1 0 1,-4 2 1,-138 67 53,113-48 102,-193 146 37,183-135-184,-63 45 4,-23 13-9,67-54-33,-3-2 1,-67 25 29,111-51-29,19-9 17,-54 26-57,-2-4-1,-53 14 70,128-47-387,34-8 309,76-33 32,-95 35 20,108-88 7,-111 82 55,-1-1 0,0-1 0,-2-1 0,11-15-36,6-8 19,-30 36 13,67-84 289,-74 93-249,-1 1-60,0 0-1,0 0 1,0 0 0,0 0-1,-1 0 1,1 0-1,0-1 1,-1 1-1,1 0 1,0 0-1,-1-1 1,1 1 0,-1 0-1,0 0 1,1-1-1,-1 1 1,0 0-1,0-1 1,0 1-1,0 0 1,0-1 0,0 0-12,-5 5-80,-52 72-18,36-54 93,-135 88 6,114-83 13,-85 45-1,-39 21-10,-119 77 59,233-139 252,-209 109 91,215-114-259,-220 131 33,278-175-66,-4 9-110,-3 5-24,-1-1 0,1 1 1,0 1-1,0-1 0,1 1 0,5-4 21,125-90-132,47-35 111,-130 92 23,-12 11 13,168-135 55,-126 97-23,-81 68-47,-1-1-1,1 0 0,-1 0 1,1 0-1,-1 0 1,1 0-1,-1 0 1,0-1-1,0 1 0,0 0 1,0-1-1,0 1 1,0-1-1,0 1 0,0-1 1,0 1-1,-1-1 1,1 0-1,0 1 1,-1-1-1,0 0 0,1 0 1,-1-1 0,-5 3 6,-22 13 1,-24 13-6,-103 47 17,112-55 70,-243 102 18,225-91-126,-214 141 11,220-132 82,-205 165 14,212-164-92,-171 148-261,126-111-44,85-70 78,17-7 4,29-3 195,-18-2 93,116-66 8,-102 48-87,188-151 18,-172 135 82,79-59 4,30-21-67,142-90-121,-273 191 56,7-5 11,0-1-1,22-22 37,-55 43-1,-9 3 2,-28 7-11,0 0-1,-5 4 11,36-9-7,-66 19-171,0 3 0,-19 11 178,46-17 31,-7 4 249,-189 98 62,189-89-309,-195 151 10,199-142-30,14-12 1,-172 165 92,177-165-39,-13 11 106,2 2-1,-19 28-172,48-51-387,12-8-628,-1-7 745,0-1-1,0-1 0,0 1 0,-1 0 0,1-1 0,0 0 0,0 1 0,0-1 1,0 0 270,8 1-591,33 7-7702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2:40.7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430 2417 1528,'0'0'592,"8"-1"-99,8-2-204,0 0 1,0-1-1,0 0 0,0-1 0,-1-1 1,0-1-1,12-7-289,2-3 630,-1-2 0,-1-1 0,23-21-630,75-71 842,-107 98-736,0 0-1,1 2 0,1 0 0,16-7-105,-20 11 34,19-9-27,5 2 83,0 2 0,30-6-90,-52 14 195,-1-1-1,-1 0 1,1-1 0,-1-1 0,-1 0 0,3-3-195,13-5 48,22-12 337,10-9-385,-22 13 507,21-9-507,9 4 597,17-2-597,-5 1 923,-72 26-791,0 1-1,0-1 1,0 2 0,4-1-132,30-6 240,3-3-112,-1-2 0,0-2 0,-2-2 1,0-1-1,31-21-128,-62 31-42,0 0 0,0-2 0,-1 0 0,-1 0 1,8-9 41,68-86 213,-70 82-188,2 2 1,1 1 0,1 0-1,0 2 1,2 0-1,0 1 1,16-7-26,-27 16-2,5-3-35,1 1 1,18-9 36,23-3-61,13-2 61,12-5-151,-80 29 103,28-16-57,10-15 79,-29 22 45,1-1-1,-1 2 1,2 0 0,4-2-19,36-12 155,-55 22-175,0 1 17,1 0 1,0 0-1,0 0 1,-1-1-1,1 1 1,0 0-1,0-1 1,-1 1 0,1-1-1,0 0 1,-1 0-1,1 0 3,2 0-9,13-4-36,-12 4 27,1 0 1,-1-1 0,1 0-1,-1 0 1,0 0 0,3-3 17,-7 5 21,-1 0 22,3-1-23,0 0 0,0 1 0,0-1 0,0 0 1,-1 0-1,1-1 0,0 1 0,-1 0 0,3-3-20,22-9-139,-8 9 138,-1-1 0,-1-2 1,1 1-1,13-9 1,-9 5 166,0 1 1,19-6-167,52-18-452,-87 31 461,1-1 0,-1 0 0,0 0 0,0-1 0,4-3-9,-6 4 4,1 0 0,0 0-1,0 0 1,0 0 0,0 1-1,0 0 1,1 0 0,-1 0-1,2 1-3,6-2 13,0 0 1,0 0-1,0-1 0,-1-1 0,0 0 0,0 0 1,0-1-1,0-1 0,6-5-13,-10 6 18,-1 1 1,1 0-1,0 0 1,0 1-1,0 0 1,0 1-1,1-1 1,2 1-19,-4-1 8,-1 0 0,0 0 0,1-1 0,-1 0 0,-1 0 0,1-1 0,-1 1 0,0-1 1,0 0-1,-1 0 0,0-1 0,0 0 0,1-1-8,12-18-13,-6 11 92,0 1 0,1 0 1,1 1-1,0 0 0,1 1 0,1 1 1,8-6-80,15-7 38,35-24-495,38-17 457,-75 47 59,1 0 1,1 3-1,0 1 0,6 0-59,-38 13-20,0-1 0,-1 0-1,1-1 1,-1 1 0,1-1-1,-1 0 1,4-3 20,4-3 69,-1 2-1,2 0 1,-1 0 0,1 1 0,0 1-69,9-3 76,0 1 1,23-3-77,-28 7-3,-1-1 0,1-1-1,-1-1 1,0 0 0,9-6 3,81-27 184,-104 39-137,-1-1-1,4-1-57,-1-1 1,1 1-1,-1-1 0,0 0 0,0 0 0,0 0 1,0-1-1,0 0 11,2-2 43,0 1 0,0 1-1,0-1 1,1 1 0,7-3-43,36-12-129,-49 18 156,17-5 101,-13 2-43,1 1-1,0 0 1,0 0 0,0 1 0,3-1-85,9-1-204,-22 8 184,-36 13 219,25-10-142,-33 9-104,-38 14-5,-62 33 52,56-23-84,-37 11 143,-6 12 50,30-16-92,-48 24-261,124-56 222,-10 8 19,21-11 22,-79 69 468,38-29-613,32-33-49,-1 0 0,-15 8 175,-3 1-11,-21 17 11,25-19 108,-2-1 0,-34 14-108,2-9 97,-60 16-97,102-33 2,0 1 1,1 2-1,1 2 1,1 0-1,-11 11-2,10-8-58,-1-1 0,-1-1 0,-1-2 0,-2 0 58,-11 0-83,19-7 41,1 1-1,0 1 0,1 1 1,-20 15 42,16-11-40,1 2 1,1 1 0,1 2-1,-7 7 40,17-15 210,0-1 0,-1 0 0,-3 1-210,0-1 9,-10 7-115,-15 14-10,22-10 102,1 1 1,0 2 13,14-16-3,0 2 12,-1-1-1,0-1 1,-1 0 0,-1 0 0,1-1-1,-1-1 1,-12 8-9,-7 6 20,23-19-64,-1 0 0,1 0 0,-1-1-1,0 0 1,0 0 0,0-1 0,-1 0 44,-32 15-437,18-5 566,-22-1 50,35-10-170,1 2 0,-1-1-1,1 1 1,0 1 0,-7 3-9,6-2-20,0-1 0,-1 0 0,1-1 1,-1 0-1,0 0 0,0-2 1,0 1-1,-9-1 20,5 0 46,-1 1-1,1 0 1,0 1 0,-8 3-46,15-3 83,-39 13-104,0 2 0,1 2 0,-14 10 21,23-4 163,32-21-156,0-1 0,-1 0 0,1 0 0,-1 0 0,1-1 0,-1 0 0,0 0 0,-6 1-7,3-1-7,1-1 1,0 1 0,1 1-1,-1 0 1,1 0 0,-2 1 6,-31 15 75,-72 29-332,-14 14 418,120-59-205,1-1 0,-1 0 0,0 0 0,0-1 0,-3 1 44,-41 13 75,43-15-75,1 1 0,-23 16 0,4 2-70,0 0 1,1 2 0,-5 6 69,-27 24 50,24-29-100,-66 62 20,97-83 45,-1 0 4,-6 5 15,0-1 1,-1 0-1,0-1 1,0 0-1,-4 1-34,-13 7-132,8-3 270,0 0 1,-1-1-1,-7 2-138,-3 1-270,20-6 253,6-5 12,-28 6-2,-46 5-73,60-8 80,-78 17 534,45-16-550,40-5-81,1 1-1,-1 0 1,1 0 0,0 1 0,0 1 0,0 0 0,0 0 0,0 0 0,-8 6 97,16-8-20,-1-1 0,-49 11 516,50-11-556,2 0-56,0 0-175,0 0 19,0 0 231,0 0 98,0 0 166,0 0-70,0 0-441,0 0-36,2-1 279,13-7 60,1 0 19,-1 0 1,1 2-1,0 0 1,2 0-35,18-5 44,29-5-44,1-1 72,-46 12-66,34-13-40,-13 0-53,-1-2 0,0-1 0,5-7 87,14-17 45,90-70-41,-85 68 408,-17 16-60,8-1-281,11-6-13,46-17-58,-39 27-2,-26 10-5,5-2 7,156-80 77,-71 31 565,-85 45-586,4-1-56,1 0 0,125-52-74,-120 47 29,-16 6 5,0-3 1,-1-1-1,-2-2 1,-1-2 0,16-18 39,-42 32 149,-9 13-122,38-30 25,41-30-539,27-12 487,-92 65-3,1 1 0,0 2 0,1 0 1,0 1-1,11-2 3,61-23 778,-48 12-711,38-16-67,-71 32 0,43-22 1,4-4 7,-59 30-10,60-30 158,1 2-1,13 0-155,73-27 63,-128 46-182,0-1 1,16-11 118,-17 10-37,1 0 0,14-5 37,-27 13 1,1 0 1,-1-1-1,1-1 0,-1 1 0,-1-1 1,1-1-1,1-1-1,15-13 1,-20 18-1,1 0 0,-1 0 0,1 1 0,-1 0 0,1 0 0,0 0 0,2 0 0,-3 1 0,-1 0 0,1 0 0,-1-1 0,1 1 0,-1-1 0,0 0 0,1 0 0,-1 0 0,0 0 0,0 0 0,-1-1 0,3-2 0,6-8 9,2 0 1,-1 0 0,2 0-10,2-2 18,-13 12-20,-1 0 1,1 0-1,0 0 0,0 1 0,0-1 0,1 1 1,-1 0-1,0 0 2,22-12-4,0-2 1,-1-1-1,3-5 4,-22 17-5,-1-1 11,1 1 1,0-1-1,1 1 0,-1-1 1,1 2-1,0-1 0,0 1 1,1-1-1,5-2-6,14-9 72,-26 16-71,18-15-18,0 0 1,2 2-1,0 0 0,0 1 1,16-7 16,27-14-25,-47 23-15,0 1 0,1 1-1,0 1 1,0 0 40,77-25 127,5-4-60,76-17 290,-172 52-370,30-9 598,-6 0-576,-24 9 46,14-7 14,-10 4-74,0 0 9,1 1 0,0-1 0,0 1 0,0 0 0,5 0-4,23-6-10,-33 8 32,-1 0 3,-2 1-124,1-1-1,0 1 0,0-1 1,-1 1-1,1-1 1,0 1-1,0-1 1,0 1-1,0 0 1,0-1-1,-1 1 0,1 0 1,0 0-1,0-1 1,0 1-1,0 0 1,0 0-1,0 0 1,0 0-1,0 1 0,0-1 100,-6 11-3740,0-3 3689,-6 17-6469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2:43.3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 0 2160,'9'19'-162,"5"12"1027,-13-30-772,-1 0 0,1 0-1,-1 1 1,1-1 0,-1 0 0,0 0-1,0 1 1,1-1 0,-1 0-1,0 0 1,0 1 0,0-1-1,-1 0 1,1 0 0,0 1-1,0-1 1,-1 0 0,1 1-93,-1-1 380,1-1 127,0 0 202,0 0 69,0 0 77,0 0-175,0 0-792,-7 18-63,-3 9 1302,6-18-854,0 1 0,1 0 0,0 0 0,0 1 0,1-1 0,1 0 0,-1 1 0,2 8-273,7 174 1543,-7-188-1544,4 22 3,0-1-19,-1 0-1,-1 22 18,0-8 11,-1-19-154,-1 3 285,1 0 0,2 0 0,0-1 0,2 1 0,0-1 0,2 0 0,0 0 0,2-1 0,8 16-142,-12-26 28,-1 0 1,-1 1 0,0-1 0,-1 1 0,0-1-1,-1 1 1,0 0 0,-1 0 0,0-1 0,-2 10-29,1-5-101,0-1 1,1 1-1,1-1 1,1 0 0,0 1-1,1-1 1,1 2 100,1-2-49,-2-4 102,0-1-1,2 1 1,-1-1-1,1 0 1,1-1-1,0 1 1,1 0-53,-5-9 2,1 1 1,-1 0-1,-1 0 1,1 1-1,0-1 1,-1 0-1,0 1 1,1-1 0,-1 1-1,-1-1 1,1 1-1,0-1 1,-1 1-1,0 0 1,0-1-1,0 1 1,0 1-3,-1 14 261,1 275-35,9-201-138,-9-30-175,-1-43 170,0 1 0,2-1 0,1 1 0,0-1 0,2 4-83,27 138 386,-18-104-382,-6-24 17,-2 1 0,-1 0 1,-1 5-22,-2 23 426,-2-45-511,1 1 1,1 0 0,1-1-1,0 0 1,2 1 0,2 7 84,-3-20 0,-2 27 1,-4 57 270,2-70-66,1 0 1,0 1-1,2 3-205,1 14-296,-2-30 277,1-1 1,0 0-1,0 0 1,1 0-1,0 0 1,0 0 0,0-1-1,1 0 1,0 1-1,1-1 1,1 2 18,0 0 31,-4-5-27,-1 0 0,0 1 0,1-1 0,-1 0 0,-1 0 0,1 1 0,0-1 0,-1 0 0,0 1 0,0-1 0,0 1 0,0 0-4,2 21 100,-1-20-91,0 0 0,-1 0 1,0 0-1,0 0 1,0 0-1,-1 0 1,1 1-10,-2 19-86,-3 25 30,5-2 10,0-39 45,-1-1-1,1 1 1,1-1-1,0 1 0,0 2 2,2 35 8,-5 27 2,13-6 60,-6-3-182,-5-63 110,0-1 0,0 0 0,0 1 0,1-1 0,-1 1-1,0-1 1,0 1 0,0-1 0,0 1 0,0-1 0,0 1 0,0-1 0,0 1-1,0-1 1,0 1 0,0-1 0,-1 1 0,1-1 0,0 1 0,0-1-1,0 1 1,-1-1 0,1 0 0,0 1 0,0-1 2,-1 1 5,1-1 0,0 1-1,-1-1 1,1 1 0,0 0 0,0-1 0,-1 1 0,1-1 0,0 1-1,0-1 1,0 1 0,0 0 0,0-1 0,0 1 0,0-1-1,0 1 1,0 0 0,0-1 0,0 1 0,0-1 0,1 1 0,-1 0-5,-1 62 81,1-61-93,0 2 4,-6 104-123,22-34 486,-4 100-644,-4-131 413,-8-41-103,0 19-6,1-10 108,0 0 1,1 0 0,0-1 0,1 1 0,0-1 0,3 6-124,-3-7 271,-3-7-318,10 47 566,-10-44-498,0 1 0,-1-1 0,1 0 0,-1 1 0,0-1 0,0 0 0,-1 0 0,0 0 0,1 0 0,-2 0-21,-1 6 106,4-8-117,-14 42-197,8-12-2809,3-9-6749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2:46.2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 3158 2424,'-11'-21'144,"9"17"576,2 4 180,0 0 144,4-1-144,7-3-501,0 1 0,0-1 0,0-1-1,0 0 1,-1-1 0,0 0 0,0 0 0,0-1 0,7-7-399,13-14 372,-1-1 0,6-10-372,22-22 732,-26 28-160,-22 23-471,0 0 0,0 1-1,1 0 1,2-1-101,76-47 1373,62-28-1373,-7 4 766,-89 48-216,-6 5-205,-1-2 0,22-21-345,-59 42 52,0 1 1,0 1 0,1-1 0,0 2 0,0 0 0,1 0 0,2 0-53,43-22 78,7-4 8,-1-2 1,-2-3 0,-2-3-1,-1-3-86,-26 18 11,2 2-1,4-2-10,-20 14 1,8-7 7,-1-1 0,-1 0 1,-1-2-1,-1-1 1,-1-1-1,17-22-8,-16 22 43,0 1-1,2 1 1,0 1 0,14-6-43,-2-1 34,-13 9-4,0 0 0,2 2-1,0 1 1,1 2-1,1 0 1,12-3-30,-23 10-12,181-61 138,-135 41 778,31-21-925,-30 7 272,-54 34-242,-1-1 0,1 0 0,-2 0 0,1-1 0,-1 0 0,0 0 0,3-6-9,6-6 13,56-66 105,-36 46-92,-23 26-23,0 0-1,1 0 1,0 1-1,3-1-2,-6 6 0,6-8 0,-7 5-4,0 1 0,1 0 0,1 1 0,0 0 0,0 0 0,11-5 4,13-8-28,-25 15 48,1 0 0,-1 2 0,1-1-1,0 1 1,1 1 0,-1 0 0,6 0-20,-2 0-37,-1-1 1,1 0-1,0-1 1,-1-1-1,11-7 37,29-16 0,10-9 344,20-17-344,-30 18-30,-23 15 11,-26 20 22,22-12-5,83-52 515,-45 27-1066,14-5 553,-23 21-113,-36 16 179,1-2 0,-1 0-1,-1-1 1,2-1-66,65-53 28,-59 49-19,-18 11-19,0-1 1,-1 0 0,0 0 0,0-1-1,-1 0 1,0-1 0,0 0-1,3-4 10,33-35 0,-17 19-9,2 2 0,0 0-1,33-20 10,5 7 12,64-33-194,-129 71 190,3-2 112,0 0-1,1 0 1,-1-1 0,0 0 0,-1 0-1,3-2-119,-4 3-80,-1 0 68,27-17-14,-19 15 57,0 1 0,0-1 1,1 1-1,9-2-31,19-7 44,-37 13 11,41-13 345,73-30 46,-83 28-1526,-25 11-1070,5-2-9283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2:48.7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104 63 992,'0'0'393,"-2"-6"-61,0 3-412,-15-28 1528,11 8 2811,-5 48-2386,7-7-1527,1-6-217,0 1 1,0 0-1,1 0 0,1 0 0,0 1 1,1-1-1,1 0 0,0 0 0,1 0 1,1 5-130,58 228 889,-43-178-952,-8-30 229,5 31-166,-6-14 146,-1 9-116,-2-18-11,-2-26 19,-1 0 1,-1 1-1,-1-1 0,-1 1 1,-1-1-1,-3 19-38,-7-1 279,10-36-255,0 1 0,0-1-1,0 0 1,-1 0 0,1 0 0,0 0-1,-1 0 1,0 0 0,1-1-1,-1 1 1,0-1 0,0 1-1,0-1 1,0 1 0,0-1 0,-2 1-24,3-2 1,0-1 1,0 1 0,0 0 0,-1-1 0,1 1 0,0-1-1,0 0 1,0 1 0,0-1 0,0 0 0,0 0 0,0 1-1,0-1 1,0 0 0,0 0 0,0 0 0,1 0-1,-1 0 1,0 0 0,0-1-2,0 0 4,-14-24 6,2 0 0,0 0 0,-5-21-10,13 35 20,1 0-1,1-1 0,0 1 0,1-1 1,0 0-1,0-7-19,-4-37-38,-1 16 147,-4-26-1146,-1-68 1037,10 76 518,3-1 1,6-29-519,-7 89 1,0 0-1,0 0 1,0 0 0,0 0-1,0 0 1,0 0 0,0 0-1,0 0 1,0 0 0,0 0-1,0 0 1,0 0 0,0 0-1,0 0 1,0 0-1,0 0 1,0 0 0,0 0-1,1 0 1,-1 0 0,0 0-1,0 0 1,0 0 0,0 0-1,0 0 1,0 0 0,0 0-1,0 0 1,0 0 0,0 0-1,0 0 1,0 0 0,0 0-1,0 0 1,0 0 0,1 0-1,-1 0 1,0 0 0,0 0-1,0 0 1,0 0 0,0 0-1,0 0 1,0 0 0,0 0-1,0 0 1,0 0 0,0 0-1,0 0 1,0-1 0,0 1-1,0 0 1,0 0 0,0 0-1,0 0 1,0 0 0,0 0-1,0 0 0,5 10 1,4 16-12,2 28 178,36 221 667,-4-38-140,-25-140-565,22 142-278,-37-221 205,-2 0 1,0 0 0,-1 0 0,-2 6-57,1-6 43,1-12 4,0-1-1,-1 0 1,1 1 0,-2-1-1,1 0 1,0 0-1,-1 0 1,0 0 0,0 0-1,-2 3-46,1-3 18,3-4-14,0 0 1,0 0-1,-1 0 0,1-1 0,-1 1 0,1 0 0,0 0 1,-1 0-1,1-1 0,-1 1 0,0 0 0,1-1 0,-1 1 1,0 0-1,1-1 0,-1 1 0,0-1 0,0 1 0,1-1 1,-1 1-1,0-1 0,0 0 0,0 1 0,0-1 0,0 0 1,0 0-1,1 0 0,-1 1 0,0-1 0,0 0 0,0 0 1,0 0-1,0-1 0,0 1 0,0 0 0,0 0 0,0 0 1,1-1-1,-1 1 0,0 0 0,0-1 0,0 1 0,0-1-4,-3-2 42,1 0 0,-1 0 0,1 0-1,-1 0 1,1-1 0,0 0 0,0 1-1,1-2-40,-7-5 10,6 6-38,0 0 0,0 1-1,1-1 1,0 0-1,0 0 1,0 0-1,0-1 1,0 1-1,1 0 1,-1-4 27,-15-48-248,1-25 200,5 2 375,-1-67-327,-3-136 121,13 206-138,1 26 17,1 27-29,-1 1 0,0-1 0,-3-9 29,3 29-313,2 5 281,0 0 1,0-1 0,-1 1 0,1-1-1,0 1 1,-1 0 0,1-1 0,-1 1 0,0 0-1,0 0 1,1-1 0,-1 2 31,2 26-249,24 99-7,8 41 246,11 99 100,5 73 695,-36-211-722,3 96 41,-17-222 176,-2-8 0,-5-25-142,1-1 1,1 1 0,2-1 0,0-10-139,-5-44 79,-8-14-66,-20-58-15,22 101-12,0-9 12,-26-97-294,47 204-22,-4-10 254,2-1 1,5 16 63,30 88-24,-29-99-89,-1 0 0,-2 1 1,-1 8 112,8 41 210,28 207-193,-34-199-34,6 18-69,16 55 86,-18-122 70,-9-35-45,-1 0 0,0 0 0,-1 1 0,0-1 0,-1 1 0,0 2-25,-1 3 268,-2-32 278,0-12-520,-6-17 26,-2 1-1,-2 0 1,-2 1-1,-2 1 1,-13-26-52,-8-21-1,23 52 4,1 0 0,2-1-1,2-1 1,1 1 0,-2-30-3,13 34 27,-2 30-106,0-1 0,-1 1 0,1-1 0,-1 0 0,0 1 1,0-1-1,0 0 0,-1-1 79,25 63-29,1 3-55,-2 1 0,10 44 84,2 7-114,-20-71 12,-2 1 0,3 21 102,14 159-3,-18-123 10,-9-26 7,-2-25-14,-1-7-1,-1-30 56,1 0 0,0 0-1,1 0 1,0 0 0,2 5-55,37 176 676,-25-123-643,-12 13 650,-5-84-658,-1-2-24,1 1-1,-1 0 1,0-1-1,1 1 1,0-1 0,0 0-1,0 0 1,0 0-1,0 0 1,0 0-1,1 0 1,-1-1 0,1 1-1,0-1 0,-2-3 11,0 2 8,1-1-1,-1 1 1,1-1 0,0 0 0,0 0-1,1 1 1,-1-1 0,1-6-19,-9-33 12,-14-51 62,2-6-20,18 73-210,1-1 0,1-24 156,7 71-128,0-6 110,7 28 4,25 127 0,-19-98-50,-5-1-324,-1 20 388,-4-17-180,-4-33 906,1 35-726,-6-51-1510,0-1-1,-4 20 1511,-1-3-9986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2:49.4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63 430 1176,'0'0'0,"-14"-80"0,-3-54 0,-15-82-408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2:49.7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75 403 1712,'0'0'0,"-4"-29"0,-4-20 0,8 49-48,0 0 48,-14-73-40,-3-17 40,-15-71-728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6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254 189 1712,'-109'-64'-29,"171"82"75,-61-17-39,-6-7 605,-8-8 254,-1 1 1,0 0-1,-1 1 1,0 1-1,0 0 0,-4 0-866,-13-8 513,21 12-385,0 0 1,0 1 0,0 1-1,-7-3-128,15 7 8,3 1 84,0 0 9,0 0-67,0 0 34,0 0 208,0 0-90,0 0-563,0 0 32,9 38 1167,-1-25-860,0 0-1,1 0 1,0-1-1,1-1 0,0 1 1,1-2-1,0 1 0,1-2 1,5 4 38,4 5-26,-11-10 19,1 0 1,0-1-1,0-1 0,4 2 7,-7-5 13,-1 1 0,0 0 0,0 0 0,0 0 0,-1 1 0,1 0 0,-1 0-1,-1 1 1,1 0 0,-1 0 0,0 0 0,1 1-13,13 24 37,-10-19 175,-1 1 0,0 1-1,-1-1 1,4 12-212,-11-24-132,0-1 21,0 0 174,0 0 88,0 0 161,0 0 9,0-2-150,-44-107-82,42 105-146,-5-13 265,-1 1 0,-1 0 0,0 0 0,-1 1 0,-1 0 0,-4-3-208,10 12 144,-20-21 162,2 0 1,-6-11-307,-7 6-599,58 59 233,23 21 366,-27-31-31,-1 1 0,-1 1 0,-1 0 0,0 1 0,3 8 31,-15-22 15,-1-2 0,0 0 1,0 0-1,1 0 0,-1 0 1,1-1-1,0 1 0,0-1 0,0 1 1,1-1-1,-1 0 0,1 0 1,0-1-1,0 1 0,0-1 1,0 0-1,0 0-15,-2-1 187,-2-1-71,24 16-2202,-13-8-4680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3:01.94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1043 4151 2160,'-93'85'176,"-115"111"1728,166-154-1784,-4 2 280,-195 175 568,217-198-782,2-3-200,1 2 0,1 0 0,-15 19 14,21-20-287,15-19 286,-1 0 1,0 0-1,0-1 0,0 1 0,0 0 0,1 0 0,-1 0 1,0 0-1,0 0 0,0 0 0,1-1 0,-1 1 1,0 0-1,0 0 0,0 0 0,1 0 0,-1 0 0,0 0 1,0 0-1,0 0 0,1 0 0,-1 0 0,0 0 1,0 0-1,1 0 0,-1 0 0,0 0 0,0 0 0,0 0 1,1 0-1,-1 1 0,0-1 0,0 0 0,0 0 1,1 0-1,-1 0 0,0 0 0,0 0 0,0 1 0,0-1 1,0 0-1,1 0 0,-1 0 0,0 0 0,0 1 0,0-1 1,0 0-1,0 0 0,0 0 0,0 1 0,0-1 1,1 0-1,-1 0 0,0 1 0,0-1 0,0 0 0,0 0 1,0 0-1,0 1 0,0-1 0,0 0 0,-1 0 1,1 0-1,0 1 0,0-1 0,0 0 0,0 0 0,0 0 1,0 1-1,0-1 1,20-6-12,0-1 0,-1 0 1,19-10 11,-26 11-49,23-13-370,213-137-55,-193 118 587,217-169 107,-217 165 201,219-143 104,-224 155-451,182-97 174,-216 118-176,-4 2 0,0 0 0,1 0 0,0 2 0,0-1 0,4 1-72,-46 11 247,19-4-221,1 1 0,0 0-1,-1 0 1,1 1 0,1 0-1,-5 4-25,-187 90 141,154-71-106,-187 150 72,181-136 194,-230 178 63,226-175-377,-203 165 102,214-169 438,38-34-449,-72 70 932,-41 52-1010,71-71 380,11-8-304,25-28-10,13-20-65,0-1 0,0 0 1,0 0-1,0 0 0,0 0 1,0 0-1,0 0 0,0 0 0,0 0 1,0 0-1,0 0 0,0 1 1,0-1-1,0 0 0,0 0 1,0 0-1,0 0 0,0 0 1,0 0-1,0 0 0,0 0 0,0 0 1,0 1-1,0-1 0,0 0 1,0 0-1,0 0 0,1 0 1,-1 0-1,0 0 0,0 0 1,0 0-1,0 0 0,0 0 1,0 0-1,0 0 0,0 0 0,0 0 1,0 0-1,0 1 0,0-1 1,1 0-1,-1 0 0,0 0 1,0 0-1,0 0 0,0 0 1,0 0-1,0 0 0,0 0 0,0 0 1,0 0-1,0 0 0,1 0 1,-1 0-1,0 0 0,0 0 1,0 0-1,0-1 0,0 1 1,0 0-1,0 0 0,0 0-1,15-9 116,75-61 149,-60 49-258,191-113 69,-172 104 264,181-120-23,-188 119-769,166-144 51,-107 73 570,-160 166-60,39-46 166,-121 87 44,103-78-399,-220 150-31,206-139 38,-173 153 3,185-153 165,-153 176 137,109-111-76,82-100-121,1-1-1,-1 0 1,1 0 0,-1 1-1,1-1 1,0 1 0,0-1-1,0 1 1,0 0 0,0 1-35,0-4 4,1 1 1,0-1-1,0 1 1,0-1-1,0 1 0,0-1 1,1 1-1,-1-1 1,0 1-1,0-1 1,0 1-1,0-1 1,0 0-1,1 1 1,-1-1-1,0 1 1,0-1-1,1 1 0,-1-1 1,0 0-1,1 1 1,-1-1-1,0 0 1,1 1-1,-1-1 1,0 0-1,1 0 1,-1 1-1,1-1-4,6-3 327,36-36 49,6-10-352,87-80-12,-98 96 9,84-62 4,45-29-19,-9 0-6,-6-1 0,-13 1 0,-20 8 0,-55 51-6,-17 17 385,10-5-379,-123 121-47,41-43 40,-21 27 7,26-28-2,-1-2 0,0 0 0,-19 13 2,-195 153-11,185-150-34,-183 144-8,193-148 33,-130 132-100,125-121 16,73-71 97,48-34-18,163-112 26,-180 128 127,263-221 53,-252 208-67,311-226 91,-301 228 143,335-202 31,-337 209-598,307-209-45,-328 217 266,97-66-365,-143 98 251,-6 4 86,0 1 1,1-1-1,-1 1 1,1 0-1,0 0 1,0 1-1,0 0 1,0 0 25,-4 2 93,-6 7 34,-29 42 122,-23 23-249,53-68 0,0 0-10,0 0-1,-1 0 1,0 0 0,1-1-1,-1 1 1,-1-1 0,-3 3 10,-248 161-57,197-129 178,-248 183 54,240-173-54,-290 214 112,291-214 181,-251 171 131,180-128-440,127-84 150,16-12 4,32-29-206,187-145-49,-169 135-16,98-74 4,-29 24 114,4 6 0,21-5-106,-124 79 8,73-42 119,-3-3 1,51-44-128,-7-16 13,28-39-13,-63 58-5,-23 29-50,51-33 55,-91 77-172,77-39 71,3 4 1,61-18 100,-170 76 1,23-14 19,-35 18 88,-9 2 4,-73 27-116,-8 2-1,2 3 1,-82 45 4,-52 56 18,-57 54-18,-127 80-40,198-150-142,-165 65 182,367-182 0,-57 25 2,2 2 0,1 3 0,-50 36-2,91-55 2,11-9 0,0 0 1,1 1 0,0-1-1,0 1 1,0 1 0,-2 3-3,28-39 19,1 2 0,1 0 0,2 1 0,0 2 0,2 0 0,1 2 0,1 1 0,1 1 1,24-13-20,68-42 46,94-78-46,-40 12 5,430-329-3,-432 358 4,47-35 8,252-228 17,-406 322-67,-55 44-38,-44 38 173,-208 165 0,175-144-159,-120 79 0,-69 46 48,-236 200-32,491-373 44,-95 69-219,-404 260-30,410-270 290,-294 230 31,235-173-43,140-114 12,8-8-26,8-15-4,30-37 6,-36 53-11,1 1 0,0 0 0,0 0 0,0-1 0,0 2 0,0-1 0,1 0 0,-1 1 0,2-1-6,277-200 68,-210 148-48,123-107 0,65-60-15,276-210 0,-435 353-10,393-297 2,-410 313-3,252-175-10,-230 160 40,-229 158-26,77-47-163,-98 79 4,-30 28 125,97-82 16,-355 233 1,339-225 46,-399 312 2,398-307-41,-116 77 4,-17 4 7,-111 82-11,514-342 68,-166 102-51,1-1 0,-1-1 0,-1 1 0,1-2-5,141-119 20,25-27-8,-96 86 29,396-316 32,-371 303 22,455-333-11,-456 336-256,123-104 4,12-16 135,-53 47 33,-67 54-3,-88 69-9,7-14 4,-34 30 7,-4 13 1,0 0 0,-1-1 0,1 1 0,0 0 0,-1 0 0,1 0 0,0 0 0,-1 0 0,1-1 0,0 1 0,-1 0 0,1 0 0,0 0 0,-1 0 0,1 0 0,-1 0 0,1 0 0,0 0 0,-1 1 1,1-1-1,0 0 0,-1 0 0,1 0 0,0 0 0,-1 0 0,1 0 0,0 1 0,-1-1 0,1 0 0,0 0 0,0 1 0,-14 8 2,1 0-1,1 1 1,-10 10-2,-68 63-4,40-43-21,-108 69 4,-33 14 18,109-67 11,-355 271 13,350-261 13,-119 82-1,-27 14-25,47-34-3,49-35-3,81-57-1,-14 12-49,115-86 11,63-45 25,37-23 5,33-21 7,-98 71 7,377-265 54,-358 247 207,417-348-4,-415 342-577,360-254-62,-385 280 382,-2 3-4,154-110-29,-128 86 45,-108 75 346,-13 7-290,-62 36-31,-232 135-46,241-132-3,-336 242-6,326-226-35,-311 244-33,323-247-33,-277 238-25,200-164 133,138-123 25,22-19 4,59-50 53,155-119 39,-166 135 110,106-69-1,60-34-180,240-182-70,-380 269-96,312-198-26,-327 212 140,257-167-18,-257 167 10,-31 17 13,-51 38 3,-1 0 0,-1-1-1,-8 3-1,-2 3-4,-262 172-73,226-143-56,-267 231-26,259-219 166,-275 208 5,279-215 9,28-21 12,-247 203 262,146-108 22,128-111-226,12-7-60,12-3-6,34-12 18,-19-2 97,193-108-6,-166 88-299,273-154-22,-261 142 221,276-208 7,-278 203-33,253-159 60,-266 175 198,159-93-96,-194 115-285,-27 16 0,-54 35 23,-31 26 63,50-32-37,-77 74-1,-46 42 54,-170 112 16,327-255-2,-54 43 19,-224 208 48,237-210 151,-53 55 1,7 3-176,58-53-46,35-49 5,1 0 0,1 0 0,-1 0 0,0 0-1,1 0 1,0 0 0,0 0 0,0 1 0,1-1 0,-1 0 0,1 2-3,1-2 62,6-7 22,21-16-29,0 0 0,-2-2-1,1-2-54,-18 15-1,28-22-64,206-160-10,-185 148 68,98-64 1,44-26 4,176-146 1,-312 228-6,247-194 9,-171 135 11,-130 97-19,-10 7 5,-9 4 1,-9 6 19,1 0-1,0 2 0,0 0 0,0 1 0,-7 5-18,9-5 16,-28 14 16,1 1 0,1 3 1,2 1-1,0 2 0,2 1 0,1 2 0,2 2 0,-30 36-32,48-48 6,-7 9 19,-1-1-1,-1-1 0,-2-1 0,0-2 0,-8 5-24,-49 28 17,43-31-37,-213 139 14,203-132 92,-109 100 12,128-105-96,2 1-1,1 1 1,1 1-1,-13 23-1,13-4 0,23-41 0,0-1 0,-1 0 0,0 0 0,0-1 0,-1 1 0,0-1 0,-1-1 0,0 1 0,0-3-39,8-5-47,11-4 69,-3 2 18,1-1 0,-1 1 0,0-1 0,0-1 1,0 1-1,0-2 0,0 1 0,0-1 0,-1 0 0,0 0 0,0-1 1,0 0-1,0-1 0,-1 1 0,1-2-1,46-34 61,353-235 174,21 13-235,-378 233 7,-1-3 0,-2-1 0,23-24-7,-24 23-80,-31 25 44,0 0-1,-1-2 1,-1 1-1,1-2 1,5-8 36,-66 48 17,-138 105 26,-138 128-43,231-174 206,-74 91-206,49-49 68,-78 79-68,192-203 0,1 0 0,-1 1 0,1 0 0,0 0 0,0 0 0,-1 3 0,3-7 0,1-1 0,0 1 0,-1 0 0,1 0 0,0-1 0,0 1 0,0 0 0,-1 0 0,1-1 0,0 1 0,0 0 0,0 0 0,0-1 0,0 1 0,1 0 0,-1 0 0,0-1 0,0 1 0,0 0 0,1 0 0,0-1 0,-1 1 0,1-1 0,-1 0 0,1 0 0,0 1 0,-1-1 0,1 0 0,0 0 0,-1 0 0,1 1 0,0-1 0,-1 0 0,1 0 0,0 0 0,-1 0 0,1 0 0,0-1 0,-1 1 0,1 0 0,0 0 0,-1 0 0,1 0 0,-1-1 0,1 1 0,0-1 0,41-9 9,-27 7-5,0-1 0,0-1 0,-1 0 0,0 0-1,13-8-3,2-5 8,-2-1 0,16-14-8,93-75 6,174-111-14,-260 185-26,18-13-204,246-160-46,-262 172 270,49-31 1,-12 7 12,-79 53 2,6-5 5,1 1-1,0 1 0,3-1-5,-45 32 107,-41 22-97,-48 24-10,-39 24 0,57-20 35,-83 78-35,130-107 173,-197 166 61,200-171-106,-193 135 6,137-104-164,94-64-2,36-11 0,-20 3 32,10-4 6,108-68 36,-95 50 126,141-155 14,-141 144-302,28-37 0,-8-1 96,-49 71 24,1 1 0,-1-1 0,0 0 0,0 0 0,0 0 0,-1 0 0,1-1 0,-1 1 0,0 0 0,1-1 0,-1 1 0,-1-1 0,1 1-1,-1-1 1,1 1 0,-1-1 0,0 1 0,0-1 0,-1-2 0,1 6 0,0-1 0,0 1 0,0 0 0,0 0 0,0 0-1,0-1 1,0 1 0,-1 0 0,1 0 0,0 0 0,0 0 0,0-1 0,0 1-1,-1 0 1,1 0 0,0 0 0,0 0 0,0 0 0,-1-1 0,1 1 0,0 0-1,0 0 1,-1 0 0,1 0 0,0 0 0,0 0 0,-1 0 0,1 0 0,0 0 0,0 0-1,0 0 1,-1 0 0,1 0 0,0 0 0,0 0 0,-1 0 0,1 0 0,0 0-1,0 0 1,0 1 0,-1-1 0,1 0 0,0 0 0,0 0 0,-1 0 0,-25 5-2,0 0-1,0 1 1,-7 4 2,-4 6-25,-227 125-3,203-108 14,-268 136-4,260-134 4,-284 147-8,284-142-10,-266 194-4,270-188 22,-93 57 1,-18 12 10,32-24 3,32-22 0,-5 1-21,109-66-84,11-10 3,-1-2 96,14-25 258,90-140 84,-65 98-330,14-37-43,-54 110 23,0 1-1,0-1 1,0 0-1,0 0 1,0 0-1,-1 0 1,1 0-1,0 0 1,-1 0-1,0 0 1,1-1-1,-1 1 1,0 0-1,0 0 1,0 0-1,0 0 1,-1 0 0,1-1-1,-1 1 1,1 0-1,-1 0 1,0 0-1,1 0 1,-1 0-1,0 0 1,0 1-1,-1-1 1,0-1 14,2 3 0,0 0 1,0-1-1,0 1 1,0 0-1,0 0 1,0 0 0,-1 0-1,1 0 1,0 0-1,0-1 1,0 1-1,0 0 1,-1 0-1,1 0 1,0 0-1,0 0 1,0 0-1,0 0 1,-1 0 0,1 0-1,0 0 1,0 0-1,0 0 1,-1 0-1,1 0 1,0 0-1,0 0 1,0 0-1,0 0 1,-1 0-1,1 0 1,0 0 0,0 0-1,0 0 1,-1 0-1,1 0 1,0 0-1,0 0 1,0 1-1,0-1 1,0 0-1,-1 0 1,1 0 0,0 0-1,0 0 1,0 1-1,0-1 1,0 0-1,0 0 1,0 0-1,0 0 1,-1 1-1,-9 6 10,0 0 1,0 1 0,0 0-1,-2 4-10,-33 30-114,-21 16 26,-31 26 72,-25 3 20,-28 10-4,97-64-12,-210 135-142,204-130 34,15-12 96,40-24 24,3-1 0,0 0 0,0 0 0,-1-1 0,1 1 0,0 0 0,0-1 0,-1 1 0,1-1 0,0 0 0,0 1 0,-1-1 0,1 0 0,-1 0 0,1 1 0,0-1 0,-1 0-1,1 0 1,0-1 0,-1 1 0,1 0 0,0 0 0,-1-1 0,0 0 0,5-5-7,59-64-11,-40 50-36,136-94-4,-120 84 86,182-167 8,-179 158-48,45-45 4,1-3 6,-6 5 6,-81 82-2,1-1 0,-1 1 0,1-1 0,-1 1-1,1-1 1,-1 1 0,0-1 0,1 1-1,-1-1 1,1 1 0,-1-1 0,0 1 0,0-1-1,1 0 1,-1 1 0,0-1 0,0 0-1,0 1 1,0-1 0,0 0 0,0 0-2,-3-3 9,2 4-8,-1 0-1,1 0 0,-1 0 1,1 0-1,0 0 1,-1 0-1,1 0 1,-1 0-1,1 1 1,0-1-1,-1 1 0,1-1 1,0 1-1,-1-1 1,0 1-1,-6 3 1,0 0-1,-1 1 1,2 0 0,-1 0 0,0 1 0,0 1-1,-42 30 25,-21 14-5,-34 21-16,-138 78-33,200-124-118,-162 104 3,124-76 170,77-51-27,6-5-6,15-10-15,13-11 6,38-33 12,192-173 12,-203 178 32,238-215 31,-233 208 42,260-271 25,-261 263-132,208-239 16,-223 248 44,138-208 33,-157 217-4,7-36 21,11-45-116,-44 126-2,0 0 1,-1 0 0,1 0-1,0 0 1,-1 0 0,0 0-1,0-1 1,0 1 0,0-2 1,-1-5-1,0 0-1,-1 0 1,0 0 0,0 0 0,-1 0 0,-1 0-1,1 1 1,-2-1 0,-3-5 1,8 14 0,0 1 0,-1-1 0,1 1-1,0-1 1,-1 1 0,1-1 0,0 1 0,-1 0-1,1-1 1,0 1 0,-1 0 0,1-1 0,-1 1 0,1 0-1,-1-1 1,1 1 0,-1 0 0,1 0 0,-1-1-1,1 1 1,-1 0 0,1 0 0,-1 0 0,1 0-1,-1 0 1,1 0 0,-1 0 0,1 0 0,-1 0 0,0 0-1,1 0 1,-1 0 0,1 0 0,-1 0 0,1 1-1,-1-1 1,-19 4 4,-1 1 0,1 1-1,0 1 1,0 0-1,1 2 1,0 0-4,-271 152 328,237-131-340,-198 104-2,206-110-4,-52 23 3,0-2 12,88-41 3,-69 28-2,78-34 0,0 0-1,1 0 1,-1 0 0,1 0 0,-1 1-1,1-1 1,0 0 0,0 0 0,0 1 0,0-1-1,0 1 1,1-2 2,45-51-1,55-63 6,48-46-4,179-141-2,-263 245-6,273-265 1,-272 261 12,242-210-10,-258 228-56,-8 9 27,13-11-3,-2-2 1,5-10 35,-56 56-2,17-19-12,0-2 0,1-2 14,-21 26 0,0 0 0,1-1 0,-1 1 0,0 0 0,0 0 1,0 0-1,0 0 0,0 0 0,1 0 0,-1 0 0,0-1 0,0 1 0,0 0 1,0 0-1,0 0 0,0 0 0,0 0 0,0-1 0,0 1 0,1 0 0,-1 0 0,0 0 1,0 0-1,0-1 0,0 1 0,0 0 0,0 0 0,0 0 0,0-1 0,0 1 1,0 0-1,0 0 0,0 0 0,-1 0 0,1-1 0,0 1 0,0 0 0,0 0 1,0 0-1,0 0 0,0-1 0,0 1 0,0 0 0,0 0 0,-1 0 0,1 0 1,0 0-1,0 0 0,0 0 0,0-1 0,0 1 0,-1 0 0,1 0 0,0 0 1,0 0-1,0 0 0,0 0 0,-1 0 0,1 0 0,0 0 0,0 0 0,0 0 1,0 0-1,-1 0 0,1 0 0,-8-3 1,1 1 0,-1 0 0,0 0 1,-1 1-1,1 0 0,0 0 0,0 1 1,0 0-1,0 0 0,-3 1-1,0 0-2,-24 3-18,-208 43 4,189-31 58,-220 97 18,218-86-34,-216 117 4,223-116-42,-153 98 30,193-119 31,0-1 0,0 0 0,-1-1 0,0 1 0,-5 1-49,-1-1 35,14-5-33,1 0 0,-1 0 0,1 0-1,-1 0 1,0 0 0,1-1 0,-1 1-1,0-1 1,0 1 0,1-1-1,-1 0 1,0 0 0,0 0 0,0 0-1,1 0 1,-1 0 0,-1 0-2,3-1 0,-1 0 0,1 0 0,0 0 1,-1 0-1,1 0 0,0 0 0,0 0 0,-1 0 1,1 0-1,0 0 0,0 0 0,0 0 0,0-1 1,0 1-1,1 0 0,-1 0 0,0 0 0,0 0 1,1 0-1,-1 0 0,0 0 0,1 0 0,-1 0 1,1 0-1,0 1 0,0-2 0,24-42 0,-4 19-7,166-152-6,-142 139-12,70-50 3,31-21 18,-44 20 3,51-61 1,-112 107-5,141-175 45,-150 176 8,7-16-48,-39 58 0,0 0 0,1 0 0,-1-1 0,0 1 0,0 0 1,0 0-1,1 0 0,-1 0 0,0 0 0,0-1 0,0 1 0,1 0 0,-1 0 1,0 0-1,0-1 0,0 1 0,0 0 0,0 0 0,0-1 0,1 1 1,-1 0-1,0 0 0,0-1 0,0 1 0,0 0 0,0 0 0,0-1 0,0 1 1,0 0-1,0 0 0,0-1 0,0 1 0,0 0 0,0 0 0,-1-1 1,1 1-1,0 0 0,0 0 0,0 0 0,0-1 0,0 1 0,0 0 0,-1 0 1,1-1-1,0 1 0,0 0 0,0 0 0,-1 0 0,1 0 0,0-1 0,-3 0 1,-1-1-1,1 1 1,-1 0-1,1 0 1,-1 0-1,1 0 1,-1 1-1,0-1 1,1 1-1,-1 0 1,0 0-1,1 0 1,-1 1-1,0-1 0,1 1 1,-1 0-1,1 0 1,-3 1-1,-15 5 0,0 0-1,-15 10 1,-6 4 0,1 2 0,2 3 0,0 0 0,2 3 0,1 1 0,-13 16 0,15-13 0,-2-1 0,0-2 0,-2-1 0,-42 23 0,-41 11-32,-2-5-1,-83 24 33,141-56-81,61-25 17,22-10-154,58-33 208,-18 11 12,-2-2 0,-2-2 0,28-25-2,19-31 20,5-16-20,66-59 82,-130 129-74,1 3 0,2 1 0,15-7-8,79-47-30,-129 78 30,-10 4 0,-9 3 0,9 2 0,-10-1 0,1 0 0,-1 1 0,0 0 0,1 0 0,-1 1 0,0 1 0,1 0 0,-1 0 0,1 0 0,-2 2 0,-26 9 0,-30 17 0,54-24 0,-110 56-209,-85 61 209,11-7-385,159-93 512,0 2 0,-29 26-127,64-48-1,-82 54 168,88-62-201,-2 4 34,0-1 0,-1 1 0,1-1 0,0 1 0,0 0 0,0-1 0,0 1 0,0 0 0,0 0 0,0 0 0,1 0 0,-1 0 0,0 0 0,28-14-1478,1 2-1,0 2 1,0 0-1,17-2 1479,25-8-1836,46-17-4197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3:20.403"/>
    </inkml:context>
    <inkml:brush xml:id="br0">
      <inkml:brushProperty name="width" value="0.35" units="cm"/>
      <inkml:brushProperty name="height" value="0.35" units="cm"/>
      <inkml:brushProperty name="color" value="#849398"/>
    </inkml:brush>
  </inkml:definitions>
  <inkml:trace contextRef="#ctx0" brushRef="#br0">270 639 816,'-23'5'852,"11"-2"53,1-1 0,0 0 0,-1-1 0,-8 0-905,35-20 417,7-4-550,1 1 0,1 1-1,1 1 1,1 1 0,24-13 133,49-37-131,-86 56 3795,-25 14-2580,-37 19-1494,40-15 802,-85 31 410,51-21-298,1 2 1,-22 13-505,54-22 102,21-11-60,38-14-37,-29 10 13,37-15 281,30-18-299,-49 22 255,-21 9-107,-1 0-1,0-1 1,2-4-148,-3 4 50,0 0-1,0 1 1,11-4-50,13-11-852,-36 23 846,-26-1 68,0 5 106,0 0-1,-1 2 0,2 0 0,-1 2 1,1 0-1,0 2 0,-19 10-167,8-5 141,-60 25 1355,-52 33-1496,134-66 77,1 1 0,0 0 1,0 0-1,1 1 0,0 1 0,0-1 0,-2 5-77,9-10 123,2-3-15,3 0-23,21-6-94,-1-1-1,0-1 0,0-1 1,0-1-1,-1-1 0,2-2 10,-9 5-7,270-131 326,-213 100-179,-70 38-114,-2 1-43,0 0-18,0 0-34,-42 2-4,11 6 56,0 1 0,1 1 0,0 2 0,1 1 0,0 1 0,1 1 0,1 2 0,-16 12 17,42-27-191,11-6 100,26-11 87,18-7 24,-25 11 83,-1 0 0,0-2-1,-1-1 1,13-10-103,-32 19-1,2 1-1,-8 4-4,-2 0-6,0 0-16,0 0-16,-3 1-31,-52 20-33,18-8 64,0 2 0,1 1 0,-19 13 44,52-26-24,3-3-121,0 0 31,-1 2 137,1 0-1,-1 0 1,1 0 0,-1 0-1,0 0 1,0 0-1,0 0 1,0 0-1,0 0 1,0 0 0,-1 0-1,1-1 1,-1 1-1,1 0 1,-1-1-23,-7 9-12,0-1 1,-1 0-1,0-1 1,0 0-1,-4 2 12,-10 6-33,-56 34 185,75-47-157,-4 6 5,7-6 8,2-3 3,0 0-15,-1 2-3,-1 4 9,0 0 0,0-1-1,-1 1 1,0-1 0,0 1 0,0-1 0,-1 0 0,-2 3-2,2-4-1,2 0 0,-1-1 0,0 1 0,1 0 0,0 0 0,0 1 0,-1 1 1,3-5-2,-3 3-49,0 1-1,1 0 1,0 0-1,0 0 1,0 0 0,1 0-1,0 0 1,0 1-1,0-1 1,0 0 0,1 1-1,0 4 52,0 3 132,-1 2-14,0 1 0,-2-1 0,-2 11-118,-2 13-359,8 13 258,7 36 161,-8-86-80,0-2-18,0 0-51,0 0 61,0 0 279,5 5-150,-2-2-116,-1-1 1,1 1 0,0-1 0,0 1-1,0-1 1,1 0 0,-1 0 0,0 0-1,1-1 1,0 1 0,-1-1-1,3 1 15,18 8 296,-18-9-274,-1 1-1,1-2 1,-1 1 0,1-1 0,0 1-1,-1-2 1,1 1 0,-1-1 0,1 1-1,0-2 1,4 0-22,30-4-27,-38 6-25,0-1-9,52-20-71,-40 17 128,0-1 1,-1 0-1,7-4 4,0-4 8,0-1-1,0-1 1,-2-1-1,0-1 1,-1 0 0,4-6-8,15-15 131,-33 36 5,14-24 347,-11 12-471,0 0 0,0 1 0,8-10-12,0-3 3,-5 14-3,6-4 0,3-1 0,-13 11 0,1 0 0,1 0 0,-1 1 0,1-1 0,0 1 0,7-3 0,2-2-6,-14 9-59,-2 1 14,3-4 82,36-41 409,-38 43-211,1 1-219,-1 1 1,1-1-1,0 0 0,-1 1 0,0-1 0,1 0 1,-1 0-1,1 0 0,-1 0 0,0 0 0,0 0 1,1-1-1,-1 0-10,1 1 16,81-55-8,-75 51-84,-2 2 62,-1 1-1,-1-1 1,1 0-1,0-1 1,-1 1-1,1-1 1,-1 0-1,0 0 1,3-4 14,0 3-155,-3 4 153,12-17-170,-9 10 252,1 0 0,0 0 0,0 0 0,0 1 0,1 1 0,2-2-80,-5 4-54,-4 2 1,13-9-266,-5 6 305,12-7-3,5-6 18,-23 16 28,0-1 0,-1 1 0,1 0 1,-1-1-1,0 0 0,0 0 1,0 0-1,0 0 0,1-2-29,-3 4 2,-1 0-1,0 0 0,0 0 0,0-1 0,0 1 0,0 0 1,0 0-1,0 0 0,0 0 0,0 0 0,0 0 0,0 0 1,-1 0-1,1 0 0,0 0 0,-1 0 0,1 0 0,-1 0 1,1 0-1,-1 0 0,0 0 0,1 0 0,-1 0 0,0 0 1,0 1-1,0-1 0,1 0 0,-1 1 0,0-1 0,0 0 1,-1 0-3,-68-52 344,50 40-318,14 8-40,0-1-1,0 1 0,0-1 1,0 0-1,1-1 0,0 1 1,0-1-1,-2-6 16,2 6-93,2 3 85,1 1-1,-1-1 0,1 0 0,0 0 1,0 0-1,1 0 0,-1 0 0,1 0 1,0 0-1,0-1 0,1 1 0,-1-1 0,1-1 9,-6-52 124,-33 65-185,35-7 62,-2 1-1,-17 15 9,20-15-11,1 1 1,0-1 0,-1 0 0,1 1 0,0 0 0,0-1 0,0 1 0,0 0 0,1 0 0,-1 0 0,1 0 0,-1 0 0,1 1 0,-1-1 0,1 0 0,0 1 0,0-1 0,0 2 1,-2 5-15,-1 1 9,-20 34-27,19-34 33,-23 32 0,16-23 145,9-12-112,-1 0 0,-1 0 0,1-1 0,-1 0 0,0 0 0,-1 0 0,-5 4-33,3-2 2,0-1 0,1 2 0,-1-1-1,2 1 1,-3 3-2,-24 28-89,28-35 88,-29 38 66,13-17-57,17-20-7,-25 24 6,-1 2 1,-9 14-15,26-30 5,0-1 0,-1 0 0,-4 2 2,12-12 57,-1-1 0,1 1 0,-1-1 0,1 0 0,-1-1 0,-7 3-57,8-4 24,0 0 0,0 1 0,0 0 0,1 1 1,-1-1-1,1 1 0,0 0 0,0 0 0,-1 2-24,1 0-47,0-1 1,-1 0-1,1 0 1,-1 0-1,0-1 1,0 0-1,-1 0 1,1 0 0,-1-1-1,0 0 1,0 0-1,0-1 1,0 0-1,-3 0 47,48-21-124,0-3-1,20-16 125,-26 18-105,24-21 242,-2-2 0,-1-3 0,34-40-137,-75 72 698,-23 21-631,-22 20-261,-6 8-194,-27 19 388,-50 28-287,-16 3 287,128-83-15,1 0-1,-1 0 1,1 0-1,0 0 1,0 1-1,0 0 1,0-1-1,0 1 1,1 0-1,-1 1 1,1-1-1,0 0 1,0 1-1,-1 2 16,2-4-7,28-8-1,-12-1 9,0-1 0,0 0 0,-1-1 0,-1-1 0,1 0 0,5-6-1,1-1 49,1 2 0,12-7-49,-8 7 29,-1-1-1,-1 0 1,0-2-1,-1-1 1,-1 0-1,1-4-28,-11 9 28,0 0 1,-1-1-1,-1 0 0,0 0 0,-1-1 0,5-13-28,-13 27-60,0 2-1,0 0 42,-1 0 19,1-1-1,-1 1 0,0-1 0,0 0 0,1 1 0,-1-1 0,0 1 0,0 0 0,0-1 0,0 1 0,0 0 0,0-1 0,0 1 0,0 0 0,0 0 0,0 0 0,0 0 0,0 0 0,0 0 0,0 0 0,0 0 0,0 0 1,-29 4 51,5 10-26,-1 0 0,2 2-1,-8 7-24,17-13-40,25-21 111,25-21 62,-9 13-86,0 1 0,11-3-47,25-16-456,-59 36 464,-3 1-4,0 0-42,0 0 1,0 0 44,2-2 3,0-1 0,-1 1-1,1 0 1,0-1 0,-1 1 0,0-1 0,1 1 0,-1-1 0,0 0 0,0 1 0,-1-1-10,2-2 44,0 0 0,0 1 1,0-1-1,0 1 1,0-1-1,1 1 0,0 0 1,3-3-45,-5 5-8,-1 2-56,22-39 140,-17 32 1,0-1 0,0 1 1,-1-1-1,0 0 0,1-1-77,17-31 175,5 2-79,9-22-96,-26 44 265,-6 9 72,-2 4-735,1 0-3675,-3 3-5288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03.60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2872,'0'0'1449,"0"0"-33,0 0-153,0 0-150,0 0-442,0 0-203,0 0-367,0 0-72,0 0 62,0 0 64,0 0 177,0 0-3,0 0-186,2 5-63,3 25 590,-1 0 1,-1 0 0,-1 27-671,8 13 922,-10-66-848,1 0-1,0 4 13,1 0 0,-1 1 0,-1-1 0,0 0 0,0 1 0,0-1 1,-1 1-1,0-1 0,-3 8-86,-1 22 81,15 22 438,18 122-159,-15-39 464,-6-94-746,0-8 178,-3 0 0,0 24-256,-7-11 83,0-17-77,3-1-16,2 1 0,5 26 10,-3-24-6,0-28-4,0-6 2,2 22 4,9 112 207,-10-77 36,8 28-239,-2-25 106,-3 0 0,-3 2-106,-5-53 9,0 4-11,1 0 1,1 0-1,0-1 0,2 2 2,2 11-21,7 28-22,-3-28 101,-4-12 18,0 1 0,-1 0 0,-1 0 0,-1 4-76,-1-8-39,1 1 1,0 0-1,1 0 1,1-1-1,0 0 1,1 0-1,5 8 39,-2-1 22,-1 0-1,-1 0 0,-1 1 0,-1 0 0,-1 0 0,-1 1 0,0 7-21,-2 26 107,-1-35 40,1 0-1,1 0 1,2 5-147,-2-15-14,-1 1 0,0-1-1,-1 1 1,0-1 0,-2 12 14,1-15-55,1 0 1,0 1 0,0-1-1,0 0 1,1 1 0,2 8 54,13 58 178,-15-72-182,0 0-1,0-1 0,0 1 0,0 0 0,-1 0 0,0-1 0,0 1 0,0 0 0,0 0 0,0 0 0,-1-1 0,0 1 0,0 0 0,0-1 0,0 1 0,0 0 5,-13 50-25,7-13-3,0 0-1,1 33 29,6-42-19,1-1-1,1 1 1,2-1 0,5 21 19,-2-20 0,-7-28 3,2 32 0,-1 33-25,34 99 344,-29-131-796,0 46 884,-6-81-468,2 1 3,1 1 72,1 0 46,2 26-26,-1 15-51,-2-22 48,5 1-25,-8-22-7,1 15-1,5 26-225,8 31 224,-4-21-72,-7-34 137,10 42-48,-12-59-11,1 16 252,-4 13-249,1-18 29,0 0 0,1 0 0,1 0 1,0 0-1,1 1-38,-2-12-22,0 10 18,5 53 10,-2-37-6,-3-25-14,0 0 1,0 10 12,0-9-520,0-1 0,0 0 1,1 1-1,-1-1 0,1 0 1,0 1-1,0-1 0,0 0 1,1 2 520,-1-3-58,9 19-8735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06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3343 2520,'7'-10'-439,"25"-32"4544,-31 41-3451,-1 1 118,0 0-47,0 0-21,3-1-540,1 0 1,0-1-1,-1 1 0,1-1 1,-1 0-1,1 0 0,-1 0 1,0 0-1,0-1 0,0 1 1,1-2-165,6-4 351,39-24 600,1 3 0,16-5-951,-49 23 118,-13 7-102,0-1 1,0 1-1,1 0 1,-1 0-1,1 0 1,0 1-1,0 0 1,5-3-17,247-161 1070,-199 129-975,-29 19 141,0 0 0,1 2 1,1 1-1,1 1 0,14-3-236,-31 12 88,0-2 0,-1 0 0,0 0 1,0-1-1,-1-1 0,0 0 0,-1-1 0,0-1 0,-1 0-88,21-17 288,-3 2-330,-15 13 26,1 1 0,0 1 0,6-4 16,-14 10 3,38-19 0,5 0 26,60-34 88,-85 45-66,0 2 1,16-6-52,-7 3-7,-4 2 144,1 1 0,0 2 0,22-4-137,88-28 275,-117 31-255,-2 0-1,1-1 1,-2-2-1,1 0 0,-2-1 1,0-2-1,0-1-19,4-1 16,44-37 0,-24 26 128,-12 5-24,7-6-94,-19 14-44,2 1-1,-1 1 1,2 1 0,0 1 0,0 1-1,22-7 19,-29 12 5,81-38 66,-61 26-121,0-2 0,-2-2-1,-1-1 1,-1-1-1,0-3 51,6-5-4,-34 30 3,33-38 2,-10 15 25,0 1 0,2 1 0,1 1 0,16-8-26,-13 12 3,20-15 2,-7 7-18,-36 22 30,0 0 0,0-1-1,-1 0 1,5-4-17,47-41 295,2 3 0,33-16-295,-78 55-126,-12 7 78,-1-1 1,0 1-1,0-1 0,0-1 1,0 1-1,0-1 0,2-3 48,21-14 8,17-14 38,-2-1 0,29-33-46,-62 59 42,1-1-1,1 2 0,0-1 0,0 2 1,1-1-1,0 2 0,0 0 0,7-2-41,77-45 162,-55 23-172,-33 23-4,0 1-1,1 0 1,-1 0 0,2 1 0,-1 0-1,2 0 15,100-40 0,2 5-1,5 4 1,-110 35 5,1-1 0,-1-1-1,0 1 1,0-2 0,-1 1 0,1-1 0,-1 0-1,0-1 1,0 0 0,-1 0 0,4-5-5,57-44 20,25 3 354,-64 32-386,-1-2 0,0-2 0,13-15 12,9-7 26,-37 34-48,1 1-1,1 0 1,0 1-1,0 1 1,1 1-1,0 0 1,6-2 22,18-8-19,-1-2 1,13-10 18,15-15 442,3-6-442,-52 37 10,-5 6 9,21-23 44,-22 20-61,31-22 80,-40 30-22,13-13-12,-13 13-68,59-55-33,-61 56-34,8-3 240,0 1-3388,-9 4-7874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08.92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45 1 2424,'14'4'-771,"12"5"3729,-23-6-1305,-13-1-1093,7-2 1,-27 1 2463,28 0-2954,0 0-1,0 0 1,0 1-1,0-1 1,1 1-1,-1 0 1,0 0-1,1-1 1,-1 1 0,1 0-1,0 0 1,-1 0-1,1 0 1,0 1-1,0-1 1,0 1-70,-3 6 854,3-7-814,-7 57 814,2 27-283,10-28-158,2-1 0,11 42-413,-15-91-23,3 20 207,0-5 126,-2 0 1,0 0 0,-1 18-311,-2-33 9,0-5-13,0 0 0,1 0 0,-1 0 0,1 0 0,0 0 0,0 0-1,0 0 1,0 0 0,0 0 0,1 0 0,-1-1 0,1 2 4,6 15 34,-2 0 0,0 1 0,-1 0 0,0 12-34,9 35 773,-10-52-795,-2 0 0,0 0 0,-1 0 0,0 1 1,-1-1-1,-1 2 22,3 43 32,6 10 93,-3 4-125,-4-39 142,3 0-1,0 0 0,3 0 1,1 0-142,-4-19 4,0 0 1,-1 0 0,-1 1-1,0-1 1,-1 1 0,-1-1-1,-1 1 1,-1 5-5,2-15-21,0 0 0,0 0-1,1 0 1,0 0 0,0 0 0,1 0-1,1 5 22,-1-7-20,8 32 53,-2 1 1,-2 0 0,-1 0-1,-1 3-33,0 109 366,-4-126-365,2-1 1,1 1 0,4 19-2,9 53-3,-10-57 47,-4-30-25,0 0 1,0 1-1,-1-1 1,-1 1-1,0-1 1,0 0-1,-1 1 1,0-1-1,0 1-19,-2 0-24,2 1 0,-1 0 1,1-1-1,1 1 0,0 0 0,0 0 0,1 0 0,1-1 0,0 1 0,2 8 24,-1 25 540,-3-37-590,6 252-58,4-118 46,-6-70-62,-5-35 139,0-20 8,1 1 0,1-1-1,2 16-22,-2-27 1,0 0-1,0-1 1,0 1 0,1 0-1,0 0 1,0-1 0,0 1-1,0-1 1,1 0 0,0 1-1,0-1 0,-1-1 0,0 1-1,0-1 1,0 1 0,-1 0 0,1 0 0,-1 0 0,0 0 0,0 0 0,-1 0 0,1 0-1,-1 1 1,7 97-222,-1-66 203,-3-1 0,0 5 19,3 44 444,-3-60-424,-2-14-11,1 1 0,-1-1 0,0 0 0,-1 10-9,0 13 3,0 1 4,-1 0-1,-3 13-6,3-42-16,1 1 0,0 0-1,0-1 1,0 1 0,0-1-1,1 1 1,1 5 16,6 33-46,-6 16 17,-2-59-38,5 21 199,-2-14-105,-3-6 8,-4 14-217,4 8 18,0 2-3833,0-10-4989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34.89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3416,'0'0'1009,"0"0"-67,0 0-293,0 0-39,0 0 141,0 0-22,0 0-243,0 0-112,0 0-195,4 7-67,30 67 712,-24-51-452,1-1 1,2 0-1,0 0 1,1-1-1,1-1 0,1 0 1,3 2-373,13 20 341,-23-28-154,2 0-1,0 0 1,1-1 0,3 3-187,56 39 130,-53-43-12,-1 0-1,0 2 1,-1 0-1,-1 1 1,0 0 0,2 5-118,10 21 223,-2 1 0,-1 0 0,-3 2 0,-1 1 1,11 42-224,-17-56 29,2 0 1,0 0 0,2-1 0,15 17-30,-14-18 77,35 48 204,-21-30-74,-1 2-1,25 51-206,-54-93 0,0 0 0,1-1 0,0 0 0,0 0 0,1 0-1,-1 0 1,1 0 0,1-1 0,4 4 0,3 3 1,-1 0 1,0 2-1,-1-1 0,0 1 0,0 2-1,92 152-154,-88-148 240,0-1 0,2 0 0,0-1 1,12 10-87,27 28 209,-5-9-202,-28-26 7,-1 0-1,3 4-13,34 40-8,-52-58 8,0-1 0,0 0 0,0 0-1,0-1 1,5 2 0,-9-5 1,19 20-35,-17-16 28,20 24-37,-1 5 58,-19-29-22,17 21 8,-2 1 0,0 0 0,-2 2 0,-1 0 0,10 27-1,-10 3 38,-15-47-29,2 0 1,0 0-1,0 0 0,1 0 0,3 3-9,-5-11-16,0-1-1,0 0 1,0 0-1,0-1 0,1 1 1,0-1-1,-1 0 0,1 0 1,1 0 16,14 14 48,-5-5-27,-4-3-9,31 40-8,-27-33-43,1-1 0,0-1-1,1 0 1,1-1-1,0-1 1,6 3 39,27 21-56,46 45-77,-45-36-449,17 7 81,-46-37 489,-1 0 1,-1 2 0,0 0-1,-2 1 1,2 3 11,8 17-158,-1 0-1,-3 3 0,-1 0 1,2 8 158,-20-39-24,3 8 62,0-1-1,1-1 1,1 0 0,0 0-1,1-1 1,1 0-1,1-1 1,0 0-1,3 1-37,2 0 119,2 0-272,-1 1 1,-1 1-1,0 0 1,-1 1-1,12 18 153,1-2-14,-18-21 9,1-1 0,1 0 0,5 3 5,27 26-80,-42-38-6,0 1 1,0-1-1,0 0 0,0 0 1,0 0-1,5 2 86,17 14 75,13 12 356,-36-28-504,-2-3 65,1 1 1,-1 0-1,1 0 1,-1 0 0,1 0-1,-1 0 1,0 0 0,1 0-1,-1 0 1,0 1-1,0-1 1,1 1 7,-2-2-5,3 3-20,0 1 4,24 27 7,-25-28-32,14 12 206,-13-11 20,8 10-182,-8-10-184,9 14-37,-10-14 230,1 4-3,-1 1 0,2-1 0,-1 1 0,5 7-4,-6-13 40,-1-1 0,22 40 317,-22-39-489,-1-2 114,0 1 0,0 0 0,0-1 0,0 1 0,1 0 0,-1-1 0,0 1 0,1 0 0,-1-1 0,1 1 0,0 0 0,-1-1 0,2 1 18,5 21 829,-2 35-3,-5-56-792,0-2-4,0 0-35,0 0-4,1 2 2,4 8 6,-1 3 1,-2-3 1,-2-8 8,0-2 13,0 0-1906,0 0-7632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36.48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71 1 728,'0'0'1128,"0"0"-28,0 0-111,0 0-19,0 0 12,0 0-150,0 0-633,0 6-166,0 12 217,0 0 0,-1-1 0,-1 1 0,-1-1 1,0 0-1,-1 0 0,-4 9-250,6-19 172,1-1 0,-1 0 0,1 1 0,1-1 1,-1 1-1,1 2-172,-3 22 727,-4-1-341,1 0 0,1 9-386,-5 23 841,10-59-853,0 19 479,0 9 171,0-27-423,-10 29 1031,8-21-8184,4-2 5646,2 3-1901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38.32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72 0 2520,'0'0'601,"0"0"-22,0 0-110,0 0-53,0 0-121,0 0 13,0 0 176,0 6-44,0 26 497,1-6-100,-1 0-1,-2 0 0,-4 24-836,-7 2 221,8-35 241,1-1 1,0 1-1,1 5-462,-9 62 454,7-55 183,5-25-589,-1-1 4,-8 49-235,9-48 137,-1-1-1,-4 30 35,5-30 0,-2 6 276,9-23 7,-5 10-272,2-5-14,1-1 0,-1 0 0,-1 0 0,0 0-1,-1-1 1,0 1 0,0-1 0,-1 1 0,0-1 0,-1-10 15,0 19-80,13-133-100,-13 133 161,0-14-1485,0 16-5617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41.14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3869 1800,'0'0'1064,"0"0"87,0 0 346,0 0-49,0 0-544,6-3-264,11-8-174,-1 0 1,-1-1 0,6-7-467,0 2 136,0 0 0,24-14-136,-8 8 372,1 3 0,1 1 1,1 1-1,10-1-372,-2-1 556,-1-2 1,-2-2-1,20-15-556,-45 26 232,-2-1 0,1-1 0,-2 0 0,0-2 0,12-14-232,-21 23 23,-4 3-4,0 1 1,1 0-1,-1 0 1,1 1-1,0-1 1,0 1-1,5-3-19,49-31 25,45-55 1070,-92 83-1092,0 1 0,1 0 0,-1 1 1,10-3-4,1-2-9,-22 12 8,39-24 5,41-17-4,15-2-3,-47 20-5,-8 4-10,-5 4 0,-2-1 1,0-2 0,0-2 0,-2 0 0,14-14 17,-29 21 9,1 1 0,0 0 0,11-4-9,17-10 77,41-25-89,-59 36-10,-1-2 0,3-3 22,-8 5 4,0 0-1,1 2 1,0 0 0,17-5-4,60-14 389,1-12-758,-41 10 362,-38 19 195,-6 3-156,0 0 1,-1-1-1,1-2-32,-3 2 15,1 1 0,0 0 0,1 1 0,0 1 0,2 0-15,107-67-51,-113 71 31,4-3 28,0 0 1,0 0-1,-1-2 0,0 0 1,9-10-9,18-10 21,-28 22-17,0 0 1,0 1 0,14-6-5,-2 2 85,40-18-119,2 2 1,27-4 33,-72 25-8,4-1-21,1-1-1,-1-2 1,-1 0 0,3-4 29,34-15 64,-12 3 154,40-29-218,-29 18 50,17-16-286,-56 38 253,1 1 0,1 0 1,1 2-18,-16 8 18,-1 0 0,1-1 1,-1 0-1,1 0 1,-2-1-1,1 0 1,-1 0-1,4-6-18,28-26-70,-33 33 46,40-30-24,-14 16 76,0 1 0,1 1 1,26-9-29,-39 18 2,42-29-138,-52 32 112,-1-1 1,0 0-1,0-1 1,-1 0-1,0 0 1,1-3 23,39-36-27,26-8 316,-39 30-304,2 1 1,1 1-1,0 2 0,2 2 1,23-7 14,41-10 69,11-1-24,-70 21-119,-31 11 92,-1-1 1,1-1 0,-1-1 0,0 1 0,-1-2-1,0 0 1,0-1 0,-1 0 0,7-7-19,8-12 22,0-2 0,18-29-22,-31 42-41,2 0 0,0 1-1,0 1 1,2 0 0,0 2 0,0-1 0,2 2-1,-1 1 1,3-1 41,2-2-49,16-6 79,21-10 20,0 0-42,17-9-1,-53 28-6,19-9-13,-1-2 0,22-17 12,-61 37-34,26-11 3,36-17-33,-18 5 59,-27 14 76,-1 2 0,2 0 0,17-6-71,116-47 847,-74 26-815,40-16 274,-107 47-380,-1 0 1,2 1-1,-1 0 0,1 1 74,43-17 175,-44 15-97,78-41-51,-80 40 49,-2 1 1,1-1 0,-1 0-1,0-1 1,-1 0-1,1-1 1,6-9-77,-14 16 295,16-11 62,-14 10-364,-1 2 1,2-2-15,0 0 0,-1 0-1,1 0 1,-1 0 0,0 0 0,0-1 0,0 1 0,-1-1 0,1 0 0,-1 0 0,0 0 0,1-1 21,3-7-1706,2-3-9640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42.83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0 107 1800,'0'0'0,"10"-20"0,2-13 0,10-20-872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6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134 190 2072,'41'-28'-380,"-2"-2"0,20-21 380,2 0 1536,-37 27-1520,-24 24 12,0 0 0,0 0 1,0-1-1,0 1 1,0 0-1,0 0 0,1 0 1,-1 0-1,0 0 0,0 0 1,0 0-1,0-1 1,0 1-1,0 0 0,0 0 1,0 0-1,0 0 0,0 0 1,0 0-1,0-1 1,0 1-1,0 0 0,0 0 1,0 0-1,0 0 0,0 0 1,0-1-1,0 1 1,0 0-1,0 0 0,0 0 1,0 0-1,0 0 0,0 0 1,0-1-1,0 1 0,0 0 1,-1 0-1,1 0 1,0 0-1,0 0 0,0 0 1,0 0-1,0 0 0,0-1 1,0 1-1,-1 0 1,1 0-1,0 0 0,0 0 1,0 0-1,0 0 0,0 0 1,0 0-29,-19 5 1138,0 3-1174,1 1-1,0 1 0,1 1 1,0 1-1,-3 3 37,-45 30 329,33-25-105,0 2 0,1 1 0,2 2 0,-11 11-224,151-106 1289,-65 42-1391,-1-2 1,-2-3-1,9-9 102,-28 27 397,-24 15-389,0 0-1,0 0 1,0 0 0,0 0-1,0 1 1,0-1 0,0 0-1,0 0 1,0 0 0,0 0-1,0 0 1,0 0 0,0 0-1,0 0 1,0 0 0,0 0-1,0 1 1,0-1 0,0 0-1,0 0 1,0 0 0,0 0-1,0 0 1,0 0 0,0 0-1,0 0 1,0 0 0,0 0-1,0 0 1,0 0 0,0 1-1,0-1 1,1 0 0,-1 0-1,0 0 1,0 0 0,0 0-1,0 0 1,0 0 0,0 0-1,0 0 1,0 0 0,0 0-1,0 0 1,0 0 0,1 0-1,-1 0 1,0 0 0,0 0-1,0 0 1,0 0 0,0 0-1,0 0 1,0 0 0,0 0-1,0 0 1,0 0 0,1 0-1,-1 0 1,0 0 0,0 0-1,0 0 1,0 0 0,0-1-1,0 1 1,0 0 0,0 0-1,0 0 1,0 0 0,0 0-8,-12 14-630,-68 50-2429,50-41 366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50.5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1 865 2784,'0'0'945,"0"0"62,0 0 226,0 0-8,0 0-274,0 0-134,0 0-274,6-4-144,60-53 397,-38 31-446,2 1 0,19-12-350,-7 11 889,2 1 1,1 2 0,36-12-890,-68 31 7,0-1 1,-1-1-1,1 0 1,-1-1-1,-1 0 0,1-1 1,6-6-8,18-16 8,271-235 2053,-295 256-2071,-7 5 43,1 0-1,-1-1 1,0 0 0,0 0-1,0-1 1,-1 1 0,1-2-33,17-18 93,2 1 0,0 1 1,1 1-1,1 1 0,2 1 1,0 2-1,6-3-93,-32 20-45,8-4-47,-9 6 171,-12 9 371,-26 21-509,2 1 0,1 2 0,2 1 0,-14 21 59,24-27 196,16-22-98,0 1 0,0-1 0,1 1 0,-3 5-98,-2 9 0,4-9-8,0 0 1,-1-1 0,0 1 0,-1-2-1,0 1 1,-1-1 0,0 0-1,-2 1 8,4-5 1,0 0 0,0 0 0,1 1 0,0 0 0,1 0 0,0 1 0,-1 2-1,4-9 0,1 0 0,0 1 0,-1-1 0,0 0 0,0 0 0,1-1 0,-1 1 0,0 0 0,0-1 0,-1 1 0,1-1 0,0 1 0,0-1 0,-3 1 0,-32 20-3,5 0 37,-1-2 0,-1-1 0,-1-1 0,-19 5-34,-4 1 0,-15 10-596,64-30 609,-10 8 23,1 0-33,-1 1 0,-1 2 0,-10 10-3,16-12 18,-26 14 74,38-26-94,2-1 216,0 0 9,-17 13-218,-49 41-181,64-52 118,0-1 3,0-1 53,0 1-1,0 0 1,0 0-1,0 0 0,0 0 1,0 0-1,1 0 1,-1 0-1,0 1 1,1-1-1,-1 1 1,1-1 2,-1 1-2,1-1 1,-1 1 0,0-1-1,1 0 1,-1 0 0,0 0-1,0 0 1,0 0 0,0 0-1,0 0 1,0 0 0,0-1-1,0 1 1,-1-1-1,0 0 2,-9 3-52,-6 3-181,18-6 229,-1 0 0,1 1 1,0-1-1,-1 0 0,1 0 1,0 0-1,0 1 0,-1-1 0,1 0 1,0 0-1,0 1 0,0-1 1,0 0-1,-1 1 0,1-1 0,0 0 1,0 1-1,0-1 0,0 0 0,0 1 1,0-1-1,0 0 0,0 1 1,0-1-1,0 0 0,0 1 0,0-1 1,0 0-1,0 1 0,0-1 1,0 0-1,0 1 0,0-1 0,0 0 1,1 0-1,-1 1 0,0-1 1,0 0-1,0 1 4,6 11 46,-1 1 0,-1-1 0,0 1 0,0 3-46,2 3-62,17 72 577,0 22-515,-20-96-33,0 0 1,1-1-1,1 1 0,1-1 1,0 0-1,8 14 33,-13-28 15,1 1 3,5 9-12,30 35-89,-35-44 238,12 18 109,12 30-224,-25-49 48,2 2 2,23-2-54,55-13 36,130-48-153,-161 42-14,-21 6 109,-1-1 0,-1-2 0,0-1 0,-1-1 0,-1-1 0,12-11-14,-13 15 188,-6 2 161,25-38-162,2-13-109,-31 41-11,2-1-1,0 2 1,12-11-67,2 5 28,-21 17-26,44-25 2,69-38 512,46-15-516,-152 78-29,-1 0 0,0-1 0,-1-1 0,-1 0 0,1-1 29,-1 1 45,0 0 0,1 0 0,14-7-45,40-14-116,-67 31 264,1-1 4,26-35-92,-26 35 126,17-26-202,-17 24 47,-1-1-17,-11-15-11,-10-7 9,18 24-110,0-1 3,-17-34 85,15 28 15,-1 0 1,-1 0 0,0 1-1,0 0 1,-1 0 0,0 0-1,0 1 1,-1 0-6,-12-15 2,-37-46 86,31 34-65,6 9 10,0 1 0,-1 1-1,-2 0 1,-1 1-33,9 10-46,-20-17 173,2-1 1,-18-22-128,49 50-77,1 0 0,-1 1 1,1-1-1,0 0 0,-1 0 0,1 1 0,0-1 1,1 0-1,-1 0 0,0 0 0,1-1 77,-4-15-3215,-2-2-7831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53.2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3152 3232,'0'0'1753,"7"-4"-288,94-54 1840,58-43-2518,-134 80-258,0 0 0,-2-1-1,0-2 1,9-13-529,-17 18 295,1 0 0,1 2 1,1 0-1,0 1 0,1 1 0,1 0 1,1 1-296,96-41 1078,-69 29-1167,137-77 469,-89 49 128,-22 15 91,4 3-599,-39 19 58,0-2 0,-1-1 1,-1-2-1,0-2 0,12-12-58,-28 19-52,0 2-1,12-7 53,16-11 55,-4-3 65,99-61 49,-83 60 100,-19 13-14,-6 5-286,-1-2-1,0-1 1,-2-2 0,16-16 31,21-20 905,54-36-905,-107 83-37,-14 11 29,53-24-4,-8 2 13,46-24 266,84-28-267,-154 68 22,-5 2 27,-1-1 1,-1 0-1,1-1 1,11-8-50,-28 16 3,24-15 40,-1 0 0,-1-2 0,0 0 0,-1-2 0,11-13-43,5-12-5,-11 16 6,-18 19-1,10-8 21,-1 1 0,2 0-1,0 2 1,1 0-1,0 1 1,1 2-1,16-7-20,104-38 221,-102 41-202,-22 8-87,-1-2 0,0 0-1,3-3 69,11-7 233,28-11-153,6-3 100,43-32-180,-14 15 84,-1 1 119,-37 16-159,0 4 0,2 1 0,6 2-44,37-6-17,-44 13 377,-42 16-382,-1-1-1,0-1 1,0 0-1,0-1 1,-1 0-1,0-1 1,0-1-1,0 0 1,-1-1 0,-1 0-1,1-1 23,28-35 268,-18 21-371,0 1 1,6-4 102,-26 25 32,19-16 236,50-39-242,-46 41-34,94-59-366,-58 39 340,-30 16 71,59-31 116,-17 19-150,-46 23-18,-7 2 13,-10 4 24,1-1 0,-2 0-1,1 0 1,0-1 0,-1-1 0,3-1-22,3-3 48,0 2-1,1 0 1,-1 0-1,11-2-47,8-4-247,28-13 933,-60 26-644,-2 1-273,0 0-1138,0 0-2179,0 0-7593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05.7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3232,'9'18'-15,"-6"-10"671,1 0-1,1 0 1,-1-1 0,5 6-656,-7-11 1281,34 20 2183,-3 0-2875,-1 1 0,0 2 0,-2 1 0,-1 2 0,23 28-589,4 15 429,-34-43-226,0-1 1,15 12-204,2 0 500,14 20-500,-44-49 14,74 95 746,-14-9-47,17 38-713,-76-115 143,-1 0 0,0 1 0,2 13-143,3 4 201,15 29 43,-6-13-218,-10-25 16,-6-16 14,67 102 420,-37-57-374,9 19-102,-28-45 157,2 0 1,1-2-1,2 0 1,0-1 0,12 8-158,1 4 636,-23-28-560,-8-7-72,0 0 0,0 0-1,-1 0 1,0 1 0,0 0 0,0 0 0,-1 0 0,1 0-1,-1 2-3,4 5 14,-2-3 23,1 0 0,0-1-1,0 0 1,0 0 0,1-1 0,1 0 0,0 0 0,0 0 0,0-1 0,1 0 0,0-1-1,5 3-36,24 13 113,-31-19-77,1 1 1,-1 0-1,-1 0 1,1 1-1,0 0 1,-1 0-1,0 0 1,0 1-1,-1 0 1,5 5-37,-9-10 26,2 2 1,28 28 493,-28-27-347,0-2 1,17 21-140,-19-19-32,1-2 6,8 10 1205,-1-13-599,2 0-2894,-8 1-6044,-3 0 492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07.10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1080,'13'5'381,"-8"-4"-77,1 0 0,-1 1 0,0 0 0,0 0-1,-1 0 1,1 1 0,0 0 0,-1 0 0,1 0 0,-1 1-304,-3-3 941,-1 25 1755,3-10-2243,1-1-1,1 1 1,0-1-1,0 0 0,2 0 1,0-1-1,8 13-452,5 13 98,5 12-24,-4-11 480,-3 1 1,0 4-555,-3-9 326,2-1 1,2-1 0,2 0-1,0-1 1,9 6-327,27 49 210,30 57 867,14 10-988,-69-102-27,-27-44-88,13 26 283,1-2 0,14 19-257,-2-15 311,3-2 0,16 12-311,-24-24 66,-2 1-1,0 1 0,-1 0 1,-2 2-1,5 10-65,-19-26 97,-3-6 147,24 29 9,54 86 41,-61-89-276,2 8 176,-1 0 0,-2 1 0,2 13-194,-12-34 213,1 0 1,0 0 0,2-1 0,10 12-214,21 33-213,-41-61 122,8 26-112,-8-20 316,1 0 0,0 0 1,0-1-1,0 1 0,1-1 1,1 0-1,4 6-113,-8-13 15,1 3 3,51 59 821,-52-61-826,-2-1-8,0 0 0,0 0 0,1 0 0,-1 0 0,1 0-1,-1 0 1,0 0 0,1-1 0,-1 1 0,1 0 0,0 0-1,-1 0 1,1-1 0,0 1 0,-1 0 0,2 0-5,3 4 444,-3-2-441,0-1 0,-1 0 0,2 1 0,-1-1 0,0 0 0,0 0 0,1-1 0,-1 1 0,1 0 0,-1-1 0,1 0 0,0 1 0,-1-1 0,1 0 0,0 0 0,3 0-3,7 2 8,-3-1 836,-5-2-3313,-3 1-6843,-2-1 3320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08.57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1976,'0'0'1488,"0"0"-80,0 0-319,0 0-77,0 0-8,0 0-105,0 0-430,5 8-164,102 193 1441,-31-55-1017,-60-114-265,-2 1 0,-1 0 1,3 18-465,19 48 10,-27-85 65,1-1 0,0 0 0,1-1 0,0 0 0,1 0 0,1-1 0,-1-1 0,2 0 0,0 0-75,19 17 175,116 118 988,-147-143-1119,1 0 1,-1 0-1,1 0 1,-1 0-1,1 0 1,-1 0-1,0 0 1,0 1-1,0-1 1,0 0-1,-1 1 0,1 0-44,4 10 80,145 355 1133,-137-327-791,-10-25-357,9 36-16,0-8-49,6 20 0,-13-53 0,-2-4 0,16 36 0,-13-35 0,78 102 753,-23-32-255,-24-32-371,0-4-89,57 61 213,-22-31 12,-38-34-255,28 54 17,-43-64 351,21 26-376,5-4-37,-43-47 105,-1-3-62,0 1 0,0-1-1,0 1 1,0-1 0,-1 1 0,1-1 0,0 1 0,0 0 0,0-1 0,-1 1 0,1 0-1,0 0 1,-1 0 0,1 0 0,0 0 0,-1 0-6,7 7 476,21 29 91,-27-35-634,-1-2-6,0 0 26,0 0 17,0 0 36,0 0-51,0 0-246,0 0-999,0 0-3755,0 0-681,0 0 1036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10.12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31 1624,'66'-30'851,"-79"59"1275,-11 1 213,21-27-1238,3-3 124,0 0-402,0 0-79,0 1-660,-1 0 0,1 0-1,0-1 1,0 1 0,0 0 0,0 0-1,0 0 1,0 0 0,0 0 0,0 0 0,0 0-1,0 0 1,0 0 0,0 0 0,1 0-1,-1 0 1,0 0 0,1 0-84,2 11 88,0 0-1,2 0 1,-1 0-1,1 0 1,1-1-1,5 8-87,0 1 70,15 31 566,2-2 0,5 3-636,13 21 718,-27-45-440,-14-21-219,0 0 1,0 1-1,-1-1 0,0 1 0,0 0 1,1 5-60,66 165 927,-45-108-783,-15-36 30,1-1 0,2 1 0,2-2 0,1 0 0,7 9-174,8 2 267,81 122 734,-87-120-1003,-24-42 2,35 46 2,84 97-36,-99-118 94,-10-13 10,-1 1 0,0 0 0,-2 1 0,1 0 0,-2 1 0,0 1-70,4 19-37,-10-29 27,1 0 0,0 0 1,0 0-1,0 0 0,2-1 1,-1 1-1,1-1 0,0 0 1,0-1-1,1 1 0,2 0 10,7 10 80,0-1-1,12 9-79,-13-13 47,-1 0 1,0 1-1,-1 0 0,-1 1-47,-3-3-52,-1-1 132,0 0-1,1 0 0,0-1 1,9 8-80,-15-16 66,1 2 1,13 18 149,-1 0-1,2 8-215,24 34 946,2-20 124,-40-41-1064,4 13-1300,1-1-4053,-6-1-4819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11.240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3056,'9'26'3407,"-1"1"0,2 13-3407,-6-21-493,1 1 1248,1-1 1,0 1-1,2-1 0,5 10-755,5 12 562,55 101 892,-7-23-1102,-13-44 66,-26-38-49,77 108 720,-76-108-226,-17-25-733,26 28-30,4 5-100,2 5 2,-12-5 84,-2 2 0,-2 1 0,17 42-86,-14-28 238,3 0 0,4-1-238,-2-10 262,-7-9-21,17 31-241,-36-56 27,-1 1-1,-1 0 0,0 1 0,-2-1 0,0 1 0,-1 1-26,1 3 13,1 0-1,1-1 0,1 0 0,0 0 0,2-1 0,1 0 0,0 0 1,2-1-1,9 11-12,-15-20 42,0 1 0,0-1 1,-1 2-1,0-1 0,3 13-42,-4-12 15,0 0 1,1-1-1,0 1 0,1-1 1,1 1-16,8 9 188,-2 0 1,8 16-189,-18-32-1,0 1 0,1-1 1,0 0-1,0 0 0,1 0 0,0-1 0,1 1 1,15 17 3,-16-17 27,0 0-1,0 0 1,1 0-1,-1-1 0,1 0 1,5 2-30,13 11 131,6 8-121,-19-17 14,-1 0-1,0 1 0,7 9-23,-16-17 260,-1-2-242,0 1 0,-1-1-1,1 0 1,0 1 0,0-1-1,-1 0 1,1 1-1,0-1 1,-1 1 0,1-1-1,0 1 1,-1-1 0,1 1-1,-1 0 1,1-1-1,-1 1 1,1-1 0,0 2-18,8 8-43,2-1 75,-9-6 141,8 4 106,-8-5-4375,-2-2-7550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12.39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4936,'32'6'1857,"-27"37"1686,9-2-2822,2 0 0,2-2 0,2 0 0,7 9-721,-6-10 209,4 6 417,26 32-626,-22-34 342,4 9-107,5 7 178,14 30-413,-32-56 426,1-1 0,1-1 0,24 25-426,-16-20 174,-1 2-1,3 8-173,-23-32 31,12 26 491,40 115-2,-38-97-542,0-8 33,3-1 0,25 34-11,-33-50 0,43 105 46,-55-126-22,1 0 0,0-1 0,1 0 0,0-1 0,0 0 0,1 0 0,0 0 0,1-1 0,1 0-24,-1 0 12,84 65 648,-85-64-684,0 1 0,-1 0 0,0 1 0,0 0 0,-2 0 0,6 12 24,28 75 115,-3-8-198,-28-72 66,-1-5 25,-1 1 0,-1 1 1,0-1-1,-1 1 1,0 0-1,1 12-8,-3-15 119,-3-9-103,0 1 0,0-1 0,1 0-1,0 1 1,0-1 0,0 0-1,0 0 1,0 1 0,1-1-1,-1 0 1,1-1 0,0 1 0,0 0-1,0 0 1,0-1 0,0 1-1,0-1 1,1 0 0,0 1-1,0-1-15,54 34 555,-56-35-542,11 7 236,-8-6-4655,-4-2 3476,0 0-8550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13.60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1176,'0'0'1624,"0"0"68,0 0 272,0 0-142,0 0-836,0 0-245,0 0-138,3 8-130,19 47 1183,2 18-1656,23 79 1052,-30-103-69,22 45-983,154 282 2067,-181-356-1951,0 1 0,1-2-1,1 0 1,1 0 0,1-1-1,0-1 1,4 2-116,24 19 289,-14-12-297,0 2-1,-2 0 0,-1 2 0,3 8 9,-20-25 18,-2 1 0,0 0 0,0 1 0,-1 0-1,-1 0 1,-1 1 0,0-1 0,-1 1-1,1 9-17,17 80 90,-21-99-16,0 0 0,0 0 1,1 0-1,0-1 0,0 1 1,0-1-1,1 1 0,1 1-74,9 22-130,7 25 50,-19-52 326,0 3-282,1 1-1,0-1 0,1 1 0,-1-1 0,1 0 0,3 5 37,1 3 157,15 30-6,-21-41 202,0 0 1,6 9-274,-5-9-32,-1 0 4,6 6-40,-5-6 45,-2-2 206,0 0 1,0 0-218,0 0-12,0 0 164,0 0-46,0 0-352,0 0-114,0 0-108,0 0-778,0 0-3006,0 0-822,0 0-297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14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1352,'22'28'184,"-18"-22"737,-2 4 1264,1 0 0,0 0-1,1-1 1,2 6-2185,-2-5-779,22 52 1926,3-1-1,2-1 1,21 27-1147,31 35 1247,-64-91-1123,-1 1 0,-2 0 0,1 5-124,8 30 437,33 135-13,-50-162-173,-8-34-186,1 0 1,0 0-1,0 0 0,1-1 0,0 1 1,0 0-1,0-1 0,0 1 1,1-1-1,1 2-65,106 128-199,-87-104 703,-16-23-468,-1 1 0,0 0-1,0 0 1,1 4-36,11 22 116,-12-24-83,0 0 0,-1 1 0,0 0 0,-1 0 0,2 9-33,-5-16 35,1 0 0,0 0 0,0-1 0,0 1 0,0 0 0,0-1 0,1 1 0,0-1 0,0 0 0,0 0 0,1 0 0,-1 0 0,1-1 0,1 1-35,0 2 23,1 0 1,-1 0-1,0 0 0,0 0 1,4 8-24,27 44 17,-20-34 182,-1 0 0,-1 1 0,3 9-199,-6-6-26,-1 0 0,-2 0 0,2 13 26,-8-37 10,-1 0 1,1 0-1,0 0 1,0-1 0,0 1-1,1-1 1,-1 0-1,1 1 1,0-1-1,3 2-10,-5-4 17,2 3 83,1-1 0,36 33-85,-39-34-40,9 4-12,-8-4-4763,-2-2-4860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714 5 1440,'-84'-5'29,"89"7"203,0 0-1,0 1 0,-1-1 0,1 1 1,-1 0-1,1 0 0,-1 0 0,2 3-231,12 7 1181,-17-12-1201,-1-1 24,10 15 239,5 31 1930,-8-21-1288,-7-24-637,2 2 4,75 118 49,-73-116-263,1-1-1,-1 1 0,1-1 1,0 0-1,0 0 0,1-1 1,-1 1-1,1-1 0,-1 0 0,3 0-37,15 10 59,-21-12-67,-2-1 222,0 0 27,0 0-122,0 0 10,0 0 166,0 0 43,-1-30 264,-41-81-58,41 109-476,-1 0 1,0 0-1,1 0 0,-1 0 1,0 0-1,0 0 1,0 0-1,0 1 1,-1-1-1,1 1-68,0-1 43,-1 0 0,1 1 0,-1-1 0,1 0 0,0 0 0,0-1 0,0 1 0,-1-2-43,-20-35-648,3 2 741,18 35 3,2 2 132,0 0-1,0 0-142,0 0-48,-4-7-102,3 5-67,1 13 123,1 0 16,0 0 1,1 0 0,0 0 0,0-1 0,1 1-1,0-1 1,1 0 0,4 8-8,11 18-221,16 24 221,-19-35 51,32 43 714,-44-61-662,2 0 0,-1 0 0,1-1 1,0 0-1,0 1-103,20 22-321,-25-27 299,-1-2 144,0 0-4,25 26-211,-24-25-128,3 4 560,-3-1-3333,-1-4-3915</inkml:trace>
  <inkml:trace contextRef="#ctx0" brushRef="#br0" timeOffset="1">103 359 904,'0'0'0,"0"-12"0,-3-6 0,3 18 168,5-10-168,-5 10 168,0 0-168,0 0-496</inkml:trace>
  <inkml:trace contextRef="#ctx0" brushRef="#br0" timeOffset="2">213 209 992,'3'-4'627,"7"-6"-262,0-1 1,1 2-1,0-1 1,0 2 0,3-2-366,11-5 544,-17 10-481,0 0 0,1 0 0,0 0 0,0 2 1,9-4-64,-16 6 493,36-18 2569,-84 40-3384,0 3 0,-5 5 322,16-7 277,0 1-1,2 2 1,0 1 0,2 2-1,-2 4-276,12-15 7,17-13-68,-1 0 0,1 0 0,-1 1 0,1-1 0,0 1 0,1 0 0,-1 0 0,1 0 0,-2 4 61,3-4-30,0-3-262,2-2-3,0 0 205,0 0 47,0 0-10,22-21-157,-6 2 160,1 0 0,0 1 0,1 1 0,15-10 50,84-57-529,-100 72 392,-8 6 204,1 0 0,0 1 1,0 0-1,1 0 0,0 1 1,9-2-68,-19 6 280,-1 0-400,0 0-234,0 0-451,0 0-95,-11 2-632,-61 29 1131,25-9-28,14-8-718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15.65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3416,'0'0'1145,"0"0"-64,0 0-274,3 6-188,9 28 792,-1 0 1,-2 1-1,4 32-1411,-3-15 2603,14 38-2603,-19-76 161,1 0 0,0 0 0,1-1 0,1 0 0,0 0 0,0-1 0,10 11-161,19 29 308,-3 1 1,-3 2-1,14 34-308,-39-78 89,-2-3-4,1 0-1,0-1 1,1 1-1,0-1 1,0 0-1,6 4-84,1 3 25,4 6 130,2-2 0,0 0 0,1-1 0,0 0 0,14 6-155,-11-6-27,-15-11 27,0 1 0,-1-1-1,0 1 1,-1 1 0,1-1 0,-1 1-1,-1 1 1,0-1 0,4 5 13,15 25 138,-18-25-129,15 32-5,43 121 370,-52-133-360,-9-28-30,10 14 0,37 53-97,-47-69 133,2 2 37,-1 1 1,1 0-1,-1 0 1,0 0-1,0 1 1,-1 0-1,0-1 0,1 4-70,-2-4 5,7 22 344,2 0-1,12 23-348,-21-48-12,-2 0 22,1-1 0,0 1 0,0-1 0,0 0 1,0 1-1,0-1 0,0 0 0,0 1 0,1-1 0,-1 0 1,1 0-1,0 0 0,0 0-10,0 0 12,0 0 1,-1 0-1,1-1 0,-1 1 1,0 0-1,1 0 0,-1 0 0,0 1 1,0-1-1,-1 0 0,1 0 1,0 3-13,13 26 88,-10-24-76,-2-4 14,7 6 151,-6-6-7512,-3-3-370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16.7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2968,'35'5'228,"-34"-5"-130,1 1 1,-1-1-1,0 0 1,1 1-1,-1-1 1,1 1-1,-1 0 1,0-1-1,0 1 1,1 0-1,-1 0 1,0 0-1,0-1 1,0 1-1,0 0 1,0 1-1,0-1 1,0 0-1,0 0 1,0 0-1,-1 1 1,1-1-1,0 0 1,-1 1-1,1-1 1,-1 0-1,0 1 1,1 0-99,4 10 1407,20 30 15,1-1 0,2-1 1,18 18-1423,-40-51 124,-1 0-1,0 0 1,0 0 0,0 1 0,-1 0 0,0 0 0,-1 0 0,0 1-124,16 33 69,0 2-258,-6-13 582,2-1-1,1 0 1,1-1 0,2-1-1,7 7-392,29 34 780,-37-49-324,-1 1 0,-1 0 0,12 23-456,-3 6 233,7 22-233,-17-36 355,1 0 1,2-1-1,9 10-355,2-2 371,6 8-429,20 41 58,-27-36 595,13 39-595,-16-35 325,-13-33-322,-9-17 7,1-1 1,0 0 0,1 0-1,0 0 1,1-1 0,3 5-11,-4-5 4,-1-5 7,21 14-4,69 35 372,-92-51-326,10 6 253,3 0-640,-11-3-4536,-4-4-4839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17.78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1624,'0'0'1760,"0"0"-103,0 0-410,4 6-294,15 28 435,-1 1 0,-2 1-1,-1 0 1,7 35-1388,-16-53 213,3 4 30,1 0 0,1 0 0,1-1 1,1-1-1,3 3-243,0 1 84,91 138 2474,16 6-2558,-95-130 50,35 43 85,-38-50 27,-1 0 0,-1 1 0,-2 2 0,-1 0 0,3 12-162,1 8-51,15 34 57,-20-55 425,0 5-386,-18-35 43,2 1-93,0-1 1,0 1-1,0 0 1,0 0-1,-1 1 1,0-1-1,0 0 1,0 2 4,24 65 104,-20-61-103,-2-6-18,-1 1 0,0-1 0,-1 1 0,1 0 1,-1 0-1,0 0 0,0 0 0,-1 1 0,1 0 17,2 0-32,1 0 1,0-1-1,0 1 0,1-1 1,2 2 31,-8-6 1,10 10 1,-4-4 15,1 1 0,-1 1-1,-1-1 1,1 1 0,-1 0-1,2 6-16,0-1 0,16 12 1,-19-22-10,-1-1-29,1 0 3,10 10 47,-10-9 83,15 7 231,-7-5-85,-8-2-2594,-4-4-8958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18.858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2336,'0'0'1752,"0"0"-38,0 0-147,3 6-288,25 48 1167,5 22-2446,-17-36 601,2-1-1,1-1 1,2 0-1,1-2 1,17 19-601,-13-19 589,-1 0 1,-2 2-1,7 16-589,11 21 1470,39 49-1470,43 76 920,-17 3-702,-72-133 260,-22-46-189,2 0 0,10 15-289,-17-30 19,0-1 0,0 1 0,1-1 0,0-1 0,0 1 0,1-1 0,0-1 0,3 2-19,193 125 14,-195-127 51,24 20 166,-8 0-231,-13-11 4,-10-11 18,2 0 183,11 19 292,-16-22-504,12 24-6088,-12-25-3426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21.10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3455 1264,'0'0'2576,"0"0"-274,0 0-1091,0 0-372,0 0-414,0 0-76,0 0 94,0 0 94,0 0 269,9-7-80,118-97 293,29-22 330,-121 101-1111,2 2 0,1 2 0,0 1 0,2 2 0,0 2 0,1 1 0,15-2-238,51-24 901,-95 37-870,0-1 0,0-1 1,-1 0-1,1 0 0,3-4-31,3-1 72,8-5 82,0-1 0,-1-1 0,-1-2 0,-1 0 0,0-1 0,9-14-154,-24 26 65,0 1 1,1 0 0,0 0-1,0 1 1,1 0 0,5-2-66,33-24 64,104-73 123,-86 63 20,106-51 79,-102 62-244,-25 9-10,6-3-26,82-58 16,-77 52 188,67-37 438,-68 42-606,146-70-226,-134 61 168,-18 6 153,-2-3 0,39-33-137,-62 46 150,-2-1-1,0-1 1,-2-1 0,0-1-1,-2-1 1,2-4-150,-8 15-172,47-36 86,2 4 1,14-6 85,-4 11 147,-10 13-133,-4 2-14,-7 5 0,-34 15 0,132-60 59,-93 35 374,14-12-433,-2-5-4,-39 26 16,-1-2 0,-1-1 0,0-3-12,49-45 46,-28 23 110,-36 37-111,-1 1 0,2 1-1,9-9-44,4 0 68,2-2-49,2 1 0,0 1 1,1 2-1,1 0 0,25-9-19,-14 8 0,-11 6 16,-1-1-1,-1-2 0,0 0 1,-1-2-1,-1-2 0,4-4-15,-1-2 77,2 2 0,0 2-1,2 1 1,10-4-77,24-8-203,-46 24 184,0-2-1,0 0 1,5-6 19,117-71 265,-77 50-326,-45 24 15,-18 12 38,0 0 1,0-1 0,-1 1-1,1-1 1,-1 0-1,1 0 1,-1 0-1,0 0 1,0-1 0,0 1 7,6-8-9,18-25-2,-24 30 12,26-29 4,17-15 11,25-31 106,-68 78 6,-3 3-19,0 0-196,0 0-25,0 0 98,2-5 25,1 0 0,0 1 1,0-1-1,0 1 0,1-1 1,-1 1-12,-1 1-14,0 2 5,0 0 0,-1 0-1,1 0 1,-1 0 0,1 0-1,-1 0 1,0 0 0,1 0-1,-1-1 1,0 1 0,0 0-1,0-1 1,0 1 0,0-1-1,0 1 1,0-1 0,0 0 9,16-20 94,52-34-116,-67 55 68,7-5 360,-5 2-4197,-4 4 1812,0 0-9048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21.9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0 308 1976,'9'-4'-1121,"-2"1"3318,0-1 0,0 0 0,-1 0 0,1 0-1,1-3-2196,4-4 545,49-49 1215,82-84-210,-121 121-959,14-3-5092,-12 12-3099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24.3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3511 4128,'0'-1'278,"0"-1"0,-1 0 1,1 0-1,0 0 0,0 1 0,0-1 1,1 0-1,-1 0 0,0 1 0,1-1 1,-1 0-1,1 0 0,-1 1 1,1-1-1,0 0 0,1-1-278,-1 2 226,1-1-1,0 1 1,0-1-1,0 1 1,0 0 0,0 0-1,0 0 1,0 0-1,1 0 1,-1 0 0,0 0-1,1 1 1,-1 0-1,2-1-225,36-10 1910,0-2-1,29-14-1909,-4 1 292,-28 12 90,0-3 1,-1 0-1,-1-3 0,18-13-382,-47 29 25,38-24 112,18-12 421,-2-4-1,36-34-557,-40 32 16,99-66 396,-88 67-366,19-10 71,5 2-117,-9 14 17,72-41 710,-92 41-644,87-65-39,-87 60-32,92-77 17,-137 106-28,30-21-15,140-94 92,-110 73-44,-16 8-10,-1-1 128,33-17-152,13 1 149,-27 19 180,52-43-329,-65 37-16,114-82 286,-111 84-234,178-156-92,-171 142 368,-50 45-279,1 0 0,1 2 0,1 1 0,9-3-33,14-6 162,4 4-71,1 3-1,1 3 0,7 0-90,-53 13-21,-1 0 0,1-1 0,-1-1 0,0 0 0,3-2 21,23-11-11,-22 13 2,-1-1-1,0 0 1,0-1-1,0 0 1,-1-2-1,-1 1 1,1-1-1,-1-1 1,-1 0-1,0-1 1,1-2 9,88-107-124,-66 77 234,2 2 1,1 1-1,2 1 1,2 3-1,10-5-110,-26 25 4,1 1 0,1 1 0,0 2 0,14-4-4,-1-1-53,12-3-31,-30 12 47,0-1 1,-1-1-1,17-11 37,106-73 196,-59 40-327,-15 12 156,-20 12 13,-30 17 228,2-3-740,-20 14 556,-2 2-78,6-2 101,20-18-158,20-16 141,-43 33-122,0 0 1,30-27-24,-30 28 43,0 0 1,31-27 25,-32 28-167,-2 1-591,0 0-334,0 0-760,0 0-1704,0 0-6073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0:24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826 5964 1176,'0'0'1113,"0"0"17,0 0 43,0 0-53,0 0-256,0 0-147,0 0-329,-3-6-129,-62-115 1154,50 92-1136,13 26 38,3 6 4,-1 4-212,1 0 1,0-1-1,1 1 1,-1-1-1,2 1 1,-1-1-1,3 6-107,11 30 337,-6-19-170,1 1 0,2-1 0,0-1 0,1-1 0,4 4-167,-16-22 20,-1 0 0,-1-3 23,0 0 0,0 0 0,0 0 1,0 0-1,0 0 0,-1 0 1,1 0-1,0 0 0,0 0 0,0 0 1,0 0-1,0 0 0,0 0 0,0 0 1,0 1-1,0-1 0,0 0 1,0 0-1,0 0 0,0 0 0,0 0 1,0 0-1,-1 0 0,1 0 1,0 0-1,0 1 0,0-1-43,-17-20 331,-32-37-535,38 44 357,4 4-60,0 0 1,1-1-1,0 0 1,1 0 0,0-1-1,-2-5-93,-19-35-81,16 33-143,20 27 366,18 22 338,58 90 55,-85-120-207,-10-21-9,-11-8-398,-5-17 162,2-2-1,-15-45-82,37 90-85,1 2 8,0 0 82,5 16-165,10 12 200,-9-16 235,-6-15 602,-15-24-437,12 24-427,0-1 0,0 1 0,1-1 0,-1 0 0,1 0 0,0 0 0,0-1 0,0 1 0,0 0 0,1-1 0,0 1 0,0-1 0,0 1 0,1-1 0,-1 0 0,1 0-13,-3-33 190,1 2-125,2 24-21,-1 0 0,0 1 0,-1-1-1,-2-9-43,3 19-38,1-1 3,-2-16 96,1 7 23,0 0 0,-1 0 0,-1 0 0,0 0 0,-3-5-84,-6-11 74,9 6-115,-1-18-8,-3 7 60,-1 1-1,-2-1 0,-2 0-10,6 18 1,0-4 6,-2 1 0,1 1-1,-6-8-6,9 19 11,4 5 1,-4-26 9,3 20-18,-7-18 2,6 19-11,0-1 0,0 0 1,1 0-1,-1-1 0,2 1 0,-1 0 0,1 0 0,0-7 6,0 5-12,0 1 1,0 0 0,-1-1-1,0 1 1,-1 0-1,-1-5 12,-1-4 31,1-1-1,0 0 1,0-17-31,-4-26 151,4-15-172,-2 43 47,-2 1-1,-4-8-25,5 18 30,0 1 0,2-1 0,0-1 0,2 1 0,0-3-30,2 24-1,0-3-4,0 0 0,0 0-1,-1 0 1,1 0-1,-1 1 1,1-1 0,-1 0-1,-1 0 1,1 1-1,0-1 1,-3-2 5,-7-23-7,9 21-10,0 1 0,0-1-1,1 0 1,0 0-1,1 0 1,-1 0-1,1 0 1,1 0 0,0 1-1,0-1 1,1-5 17,0 3-19,0 0 0,-1 0 0,-1 0 0,0 0 0,-1-4 19,-1 2 35,2 5 11,4-30-25,-2 28-21,0-34 0,-2-4 472,-6-40-472,0 29-54,2-23 54,-1-22-18,-1 58-37,-2 1-1,-6-16 56,-6-35-23,15 75 8,0 0 1,-1 0-1,-2 0 0,-7-15 15,4 9 83,0 0-1,-1-11-82,4 0-8,1-1-1,1 0 0,2 0 1,2-13 8,-6-77-163,-6-5 163,-37-239 3,33 248 443,5 1-438,12 90-6,-2 0 0,-2 0 0,-1 0 0,-1 1 0,-6-16-2,4 11-362,0-25 154,0-5 217,4-1-1,2 0 1,3 0-9,4-196 0,2 60-66,-4 166 31,-1 12-15,-1-1-1,-3-19 51,-1 3 9,-5-155 88,10 173-100,0 10-3,-1 1 1,0 0-1,0-1 1,-2 1-1,0 0 1,-1-1-1,-1-3 6,-9-29-113,7 18-20,6 20 135,-1 4 4,-10-27 0,1-4-6,-1-17 142,2-1 0,1-9-142,2 23-60,5 38-60,-5-30-9,10-69 138,-2 91-7,-5-9-18,-1 0 14,3 13-26,1 0 0,-1 0 0,1 0 0,0 0 0,1 0 0,0 0 28,0-15-60,-1 19 82,0 2 22,0 0 56,0-3-1302,0-17-7963,0 18 10049,0-10-5450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0:26.0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1080,'0'0'768,"0"0"57,0 0 231,0 0-1,0 0-254,0 0-925,0 0-3465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0:27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 1 2424,'0'0'0,"0"0"0,-63 39 0,63-39 952,0 0-952,-26 16 960,7-7-960,-25 17-3016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3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689 0 3680,'-8'31'-20,"6"-23"226,-1 0-1,0 1 1,0-1 0,0 0 0,-1-1 0,-4 8-206,4-8 735,1-1 0,0 1 0,0 0 1,1 0-1,0 3-735,-9 20 102,6-16 151,1 0 1,0 0-1,1 0 0,1 1 0,0-1 1,1 1-1,0 3-253,-6 49 754,5-48-658,1-1 1,1 1 0,0-1 0,2 1 0,1 4-97,0-15 260,-2-7-248,-1-1 0,1 1 1,-1-1-1,0 1 0,1-1 1,-1 1-1,0-1 1,1 1-1,-1-1 0,0 1 1,0 0-1,0-1 0,1 1 1,-1 0-1,0-1 0,0 1 1,0-1-1,0 1 0,0 0 1,0-1-1,0 1 1,0 0-1,-1-1 0,1 1 1,0-1-1,0 1-12,0 1 29,0-2 94,0 0 54,0 0 109,0 0 28,0 0 13,0 0-26,0 0-131,2-2-158,0-1 0,0 1 0,0-1 0,-1 1 1,1-1-1,-1 0 0,1 0 0,-1 0 0,0 0 1,0 0-1,0 0-12,2-5 11,4-8 66,-1-1 0,0 1-1,-1-1 1,-1-1 0,0 1 0,-1-1 0,-1 1 0,-1-7-77,-1 4 27,0 1 0,-1 0 0,-2-1-27,-2-58 68,5 76-81,0 2 7,0 0 44,0 0 14,-4 13 82,-17 63-170,-5 34 36,18-72 62,-5-4 71,-5 10-202,17-42-831,1-2-466,0 0-1139,0 0-576,0 0-1183</inkml:trace>
  <inkml:trace contextRef="#ctx0" brushRef="#br0" timeOffset="1">617 931 4664,'-30'31'347,"28"-28"-27,2-3 318,-6 25 479,-49 176 2461,48-176-3215,13-43-266,9-28-62,-10 33-33,-1 0 1,0 0-1,-1-1 1,1-7-3,9-57-44,-8 53 44,-1-1 0,-1 0 0,-1-7 0,-2 30 117,0 3 370,0 0 72,0 0-95,0 0-62,0 0-148,0 0-65,-14 14-60,8-8-52,1 0-1,0 1 0,0 0 0,1 0 1,-1 0-1,2 1 0,-1-1 1,1 1-1,0 0 0,1 0 1,-1 0-1,2 0 0,-1 4-76,-18 55 550,16-59-537,4-5 9,-1 19-5,0-9-2919,1-13-5380</inkml:trace>
  <inkml:trace contextRef="#ctx0" brushRef="#br0" timeOffset="2">1 546 2072,'36'16'-12,"-25"-11"680,0 0 0,0 0 1,-1 1-1,2 2-668,-33-23 467,-31-23 1357,51 37-1224,1 1 116,0 0-15,7 1-480,-1 0 1,1 1-1,-1 0 1,1 0-1,-1 1 0,0-1 1,1 2-1,4 2-221,22 10 452,62 20 228,28 9-524,-82-37 743,-32-8 645,-27-5-823,-33-6-603,0-2 0,1-3 0,0-1 0,-27-16-118,77 33 7,0 0 0,0 0 0,0 0 1,0 0-1,0-1 0,0 1 1,0 0-1,0 0 0,0 0 1,0 0-1,0 0 0,0 0 1,0 0-1,0 0 0,0 0 1,0 0-1,0 0 0,0-1 1,0 1-1,0 0 0,0 0 0,0 0 1,0 0-1,0 0 0,0 0 1,0 0-1,0 0 0,0 0 1,0 0-1,0 0 0,0-1 1,0 1-1,0 0 0,-1 0 1,1 0-8,-2 0 239,-33-7-78,23 5-195,10 1-131,2 1-60,0 0-127,0 0-270,0 0-948,0 0-1234,0 0-3984</inkml:trace>
  <inkml:trace contextRef="#ctx0" brushRef="#br0" timeOffset="3">1044 717 1080,'-28'-32'1384,"21"26"-937,5 4 753,79 87 4245,-60-63-4293,1-1 0,16 14-1152,-27-28 75,0-1 0,1-1 0,-1 0 0,1 0 0,0 0 0,1-1 1,-1 0-1,1 0 0,8 1-75,64 11 410,-52-12-467,19 13 46,-43-16 6,3-1 65,-6 0 247,-2 0 30,0 0-121,0 0-41,-13-11-22,0 1 0,0 1 1,0 0-1,-1 0 0,-1 2 1,0 0-1,1 0 0,-2 1 1,1 1-1,-16-2-153,-13-7 200,-71-37 348,85 34 169,28 16-465,-8-2-771,32 9 465,-1 2 0,0 0-1,-1 1 1,0 1 0,0 1-1,-1 1 1,0 0 0,6 7 54,9 4-2713,-19-14-6327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0:29.1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1800,'0'0'0,"0"0"0,0 0 0,0 0 616,0 0-616,0 0 616,0 0-616,0 0 592,0 0-592,0 0 592,0 0-592,0 0-2832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0:29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288 130 3504,'0'0'-415,"7"-2"74,99-19 3054,-103 20-2246,-3 1 23,0 0-275,0 0-40,0 0 98,0 0 78,0 0 193,-19-6 537,-25 1 266,0-1 0,0-3 0,1-2 0,-41-15-1347,65 17 156,-30-11 299,34 17-439,12 2 65,-15-2 72,8 0-1983,-2-1-7350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0:30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32 285 3416,'12'13'369,"-12"-13"-342,1 0-1,-1 0 0,0 0 1,0 0-1,0 0 0,1 0 1,-1 0-1,0 0 1,0 0-1,0 0 0,1 0 1,-1 0-1,0 0 0,0 0 1,0 0-1,1 0 1,-1 0-1,0 0 0,0 0 1,0 0-1,0 0 1,1 0-1,-1 0 0,0 0 1,0 0-1,0-1 0,0 1 1,1 0-1,-1 0 1,0 0-1,0 0 0,0 0 1,0-1-1,0 1 0,0 0 1,0 0-1,0 0 1,1 0-1,-1-1 0,0 1 1,0 0-1,0 0-26,2-40 2164,-2 29-2052,-1-46 1084,2-86 2391,-15 184-2563,11-18-1053,0 0 41,2-1 0,0 1 1,2 7-13,-2-18 0,4 44 0,1 9 116,-4-64-95,0-1-4,0-28-105,0-74-124,1 54 236,1 34 89,-2-1 0,0 1 0,-1 0-1,0 0 1,-1-1-113,-1 9 43,3 5 185,0 1 39,0 0-47,0 0-40,-2 16 2,0 0-1,-1-1 1,-4 12-182,-3 22 104,7-37-38,1-19 69,-1-19 59,3-4-219,-1 18-478,1 1 0,1-1 0,0 1 0,0-1 0,1 1 0,3-10 503,-3 13-431,7-35-7415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8:57.41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17 3115 1800,'41'8'260,"-33"-6"1040,-8-2 87,0 0-693,-20 5 913,17-4-1496,0 1-1,0-1 1,1 1 0,-1 0 0,0 0 0,1 0-1,-1 0 1,1 0 0,0 0 0,0 1 0,0-1-1,0 1 1,0 0 0,0-1 0,1 1 0,-1 0-1,1 0 1,0 0 0,0 0 0,0 0 0,0 0-1,0 1 1,1-1 0,-1 0 0,1 0 0,0 0-1,0 1 1,0-1 0,1 2-111,0 0 152,1 1-1,0-1 0,0 0 1,1 0-1,-1-1 1,1 1-1,0 0 1,0-1-1,1 0 1,-1 0-1,3 2-151,51 45 494,-24-24-162,99 104 427,-57-53-435,-59-60-175,0 0 1,-2 1 0,0 0 0,-1 1-1,-1 0 1,7 18-150,-15-30 42,13 27 198,0 6-192,-15-36-48,6 18 9,2 0 0,0-1 1,1 0-1,1-1 0,1-1 1,1 0-1,10 10-9,26 26 483,-20-21-439,-4 2-44,-1 2 0,-3-1 0,-5 3 0,16 42 64,-15-33 27,3-1 0,2-1 0,14 20-91,-5-20-72,-14-23 91,0-1 1,2-1 0,12 10-20,51 29-151,-57-45 298,-1 2 0,0 1 0,-2 1 0,13 15-147,-26-26 151,-3-2-82,-1-1 0,1 1 1,-2 1-1,1-1 0,-1 1 0,0 0-69,53 77 319,-33-52 221,20 38-540,-40-63 56,-2-3-69,1-1 0,0 1 1,0 0-1,1-1 0,0 0 1,0 0-1,2 1 13,0 1 21,-1 1 0,1 0 0,-1 1 0,-1-1-1,2 4-20,28 65 123,-28-61-120,14 27 63,-19-40-56,1 0 0,0 0 0,-1-1 0,1 1 1,0-1-1,1 1 0,-1-1 0,0 0 0,1 0 0,-1-1 1,1 1-1,2 0-10,15 10 334,-10-4-302,19 19-12,-28-25-32,-2-2 6,0 0 20,42-7 31,58-23-44,-94 28 7,0 0-1,-1 0 0,1 0 0,0-1 0,-1 0 0,0 0 0,1 0 0,-1-1 0,-1 0 1,1 0-1,0 0 0,-1-1 0,0 1 0,0-1 0,0 0 0,0-1-7,39-40-47,57-38 44,-72 65-25,10-9-2,-36 26 96,0-1 1,34-35-54,1 1-81,23-16 68,-37 35-41,-10 8 42,0 0 1,-1-1-1,5-6-1,-5 5 101,1 0-1,1 1 0,0 0 1,1 1-1,13-7-100,80-37-157,-61 32 235,-4 2-121,23-6 43,-33 14-9,-20 6 8,13-3-11,-1-1 0,-1-2 0,0 0 0,-1-2 0,0 0-1,-1-2 1,-1 0 0,17-17 12,10-10 36,-39 33-34,0 1-1,1 0 0,0 0 0,10-5-1,4-3-7,78-59 37,-96 72-30,45-36 8,2 2-1,1 3 0,23-9-7,31-17 198,-46 28-239,29-30 68,-62 48 0,37-24 28,-58 33-55,39-24 0,14-10 2,-42 26-6,1 1 1,18-9 3,-18 12-83,0-1-1,18-14 84,6-3 14,-36 24 1,45-35 0,-21 16 43,0 1 0,1 2-1,1 1 1,24-9-58,-41 20 49,0-1 0,0 0-1,-1-1 1,2-3-49,12-7 46,-15 12-47,48-33-6,-40 27-86,-7 5 7,-1-1 0,0-1-1,8-8 87,13-7 77,2 1-1,0 2 0,5 0-76,15-9 29,-1 2-271,-51 27 244,43-24 208,1 3 1,28-9-211,32-6-5,-55 15 29,-12 6-38,-2-1 0,0-3 0,-2-1 1,0-2-1,-2-1 0,30-28 14,-52 42-5,-11 7-1,34-39 2,-17 21-20,2 1-1,0 1 1,1 2-1,1 0 1,12-6 24,35-18-157,21-7 157,-56 31-7,79-49-425,-92 55 467,17-8-102,0-3 0,30-22 67,-7-15-461,-37 41 725,0 1 0,1 2 0,26-12-264,21-12 174,-18 13-444,58-22 270,-58 28-3,-25 8-18,-15 5-30,6-4-37,-11 6 97,0 0-1,1 1 1,0 0 0,1 1 0,-1 1 0,4-1-9,-12 3 2,0 1 0,0-1-1,-1 0 1,1 0-1,0-1 1,-1 1-1,0-1 1,0 0 0,0 0-1,0-1 1,0 1-1,-1-1 1,1 0-1,-1 1 1,0-2 0,0 1-1,0-1-1,6-6-8,-7 5 3,0-4 27,-2 7 100,0 3-2,0 0-120,0 0-36,0 0-40,1-2 8,4-10 54,13-26 59,-15 30-23,-2 5 19,6-22-45,-4 16 19,1-26 42,-3-5 125,0 1-1,-3-7-181,-1 40-16,0-1-1,0 1 1,0 0-1,-1 0 1,1 0-1,-2 0 1,0 0 16,-1-2-16,-11-19 16,-12-17 111,-6-8-40,23 42-29,0 0 0,0 1 0,-1 1 0,0 0-1,-14-6-41,-23-15 360,49 29-360,-52-34 38,44 25-36,-6-3-3,1-1 1,0-1-1,1 0 0,0-1 1,1 0-1,-7-14 1,-15-22 10,30 40-8,-38-77 215,31 66-205,-2 1 0,0 1 0,-1 1 0,-1 0 0,-1 0 0,-1 2 0,-8-7-12,17 14-1,0 0 0,1 0 0,0-1 0,1 0 0,0 0 0,1 0-1,0-1 1,1 0 0,0 0 0,0-2 1,0 1-14,0 0-1,0 0 1,-2 1 0,1 0-1,-2 0 1,1 0-1,-9-9 15,-38-46-5,51 65 8,0-1 0,0 0 0,0-1 1,1 1-1,-1 0 0,1-1 0,0 1 0,0 0 0,0-1 0,0 0 1,0 1-1,1-1 0,0-3-3,-9-29-24,5 25 25,-1 1-1,-1 0 0,0 1 0,0-1 1,-1 1-1,0 1 0,-1-1 1,0 1-1,0 0 0,-2 0 0,0-1-30,0 0 1,0 0-1,1-1 0,0-1 1,1 1-1,-1-4 30,-2-1-21,1 3-37,2 0-1,0 0 0,0-1 1,0-4 58,3 10 7,1-1 0,-1 1 0,0 0 0,0 0 0,-1 0 0,0 1 1,0 0-1,-1 0 0,1 1 0,-7-4-7,7 4 15,-91-77-104,91 76 42,1-1 0,-1 0 0,1 0 0,1 0 0,-1-1 0,0-2 47,0 1-55,-3-6 95,5 9-5,0-1-1,-1 1 0,0 0 1,-1 0-1,1 0 1,-1 1-1,0-1 0,-1 1 1,1 1-1,-1-1 0,-4-2-34,-131-92-113,137 96 108,-4-5 5,4 3 5,-28-35-196,31 38-289,1 2-2241,0 0-8581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49:02.16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3202 4848,'0'0'849,"0"0"70,0 0 257,0 0 86,0 0 92,0 0-58,0 0-319,0 0-105,0 0-121,7-4-151,36-23 34,34-20 342,2 2-1,27-7-975,-74 36 139,0-2 0,-2-2 0,0-1 0,-1 0 0,0-4-139,127-122 472,-134 124-371,-11 12-26,0 1 1,1 0-1,0 1 1,7-4-76,57-42 156,10-11-90,-35 30 143,1 1 0,1 3 1,49-20-210,-45 28 306,16-3-306,-11 5 32,-29 10-40,0-2 0,-1-1 0,-1-1 0,0-2 0,-1-1 0,10-9 8,13-21 0,-41 35-16,2 1-1,0 1 0,1 0 1,7-4 16,130-90 190,-126 94-152,-23 11-30,1-1-4,-1 0-1,0 0 1,1 0 0,-1 1 0,1-1 0,-1 1-1,1 0 1,2 0-4,9-4 8,50-22 6,-62 26-28,-3 1 4,0 0 20,0 0 12,0 0 20,0 0 2,0 0-14,0 0-1,0 0-4,0 0 18,0 0 74,2-3-115,0 1 0,1 0 0,-1 0 0,1 0 0,-1 0 0,1 1 0,0-1 0,0 1 0,0-1 0,0 1 0,0 0 0,0 0 0,0 1 0,0-1 0,3 0-2,-4 1-14,43 29 70,-38-23-51,-2 1-1,1-1 0,-1 1 0,0 0 0,0 0 1,-1 1-1,2 2-4,5 9-7,2 12 78,0 5 13,-13-36-79,0 0 1,0 1-1,0-1 1,0 0-1,0 1 1,1-1-1,-1 0 1,0 1 0,0-1-1,0 0 1,0 0-1,1 1 1,-1-1-1,0 0 1,0 0-1,1 1 1,-1-1-1,0 0 1,1 0-1,-1 0 1,0 1 0,0-1-1,1 0 1,-1 0-1,0 0 1,1 0-1,-1 0 1,0 0-1,1 0 1,-1 0-6,13 7 174,7 15-260,-1 1 0,-1 0 0,-1 1 0,0 4 86,11 14-156,-17-24 224,-3-7-72,19 17 310,-27-28-301,0 0 1,0 0-1,0 0 1,0 1-1,0-1 1,0 0 0,0 0-1,0 0 1,0 1-1,1-1 1,-1 0-1,0 0 1,0 0-1,0 0 1,0 1-1,0-1 1,1 0 0,-1 0-1,0 0 1,0 0-1,0 0 1,1 0-1,-1 0 1,0 1-1,0-1 1,0 0-1,1 0 1,-1 0 0,0 0-1,0 0 1,1 0-1,-1 0 1,0 0-1,0 0 1,0 0-1,1 0 1,-1 0-1,0 0 1,0 0 0,1-1-1,-1 1 1,0 0-1,0 0 1,0 0-1,0 0 1,1 0-1,-1 0 1,0-1-1,0 1-5,-12-28 541,-8-8-535,12 25-11,1-1 0,1-1 0,0 1 0,0-1 1,1 0-1,1 0 0,0-1 0,0-1 5,4 8-7,-3 0 3,-11-11 0,10 13 4,-16-32 0,-27-53 36,46 88 66,-1-5 46,-1 3-158,3-19-658,0 20 663,1-1-1,-1 1 1,1 0-1,0 0 0,0 0 1,0 0-1,1-1 1,-1 1-1,1 1 0,0-1 1,-1 0-1,1 0 1,0 1-1,1-1 0,0-1 6,44-33-139,-7 6 172,-12 5 220,1 0-58,-2-1 1,2-5-196,-22 24 0,1-1 1,-1 1 0,1 1-1,0 0 1,1 0 0,0 0-1,0 1 1,6-3-1,-8 5 12,0 0 0,0 1-1,1-1 1,-1 1 0,1 1 0,0-1-12,0 1 60,0-1 1,0 0-1,0 0 1,-1-1-1,3-1-60,90-47 232,-50 29-272,1 3 0,3 2 40,42-16-93,-85 28 82,1 0 0,-1-1 0,0 0 0,0-1-1,3-3 12,13-9-3,14-9-2,-1-2-1,35-35 6,-62 53 177,27-25-370,-12 11 213,1 2 0,1 1-1,8-4-19,18-16-1,-29 22 18,13-8-11,0-1 127,3 3 0,0 1 0,1 2 0,23-7-133,-25 12 55,44-23 186,-8-8-101,-61 39-215,1 0-1,18-8 76,9-4 3,19-14-3,-30 18 38,28-16-26,-60 35 8,-2 1 8,0 0 16,0 0-6,0 0-42,29 0-35,-19 0 40,-6-1 15,-1 2-12,17 10 20,24 8-24,-1 0 2,-22-11-2,-13-5 6,0 0 0,-1 1 0,1-1-1,-1 2 1,1-1 0,-1 1 0,-1 0-1,4 4-5,17 14-26,-24-21 94,12 12 11,-10-10-80,22 13-7,57 48 23,-81-63 18,0 1 1,11 6-26,8 9 150,-19-13 99,-11-7-184,6 1-67,-73-30-30,37 13 24,16 4 9,1-1-1,1-1 0,1-1 0,0 0 1,-5-7-9,21 21 46,2 2-53,0 1 0,-1 0-1,1-1 1,0 0 0,-1 1-1,1-1 1,0 1 0,0-1-1,0 0 1,0 0 0,-1 0-1,1 0 1,0 0 0,1 0-1,-1 0 1,0 0 0,0 0-1,0 0 1,1-1 0,-1 1-1,0 0 1,1 0 0,-1-1-1,1 1 1,0-1 0,-1 1-1,1 0 1,0-1 0,0 1-1,0 0 1,0-1 0,0 1-1,0-1 1,0 1 0,0 0-1,1-1 8,12-28-70,-11 27 76,0-1 1,1 1 0,-1 0 0,1 0 0,-1 0 0,1 0 0,0 0 0,0 1-1,3-2-6,-3 1-9,0 1-3,1 0 4,41-19 10,-37 18-7,1 0-1,-1-1 1,0 0 0,0 0 0,4-4 5,-3 4 1,43-30 6,0-7 1,42-38 21,62-73 807,-68 83-976,-52 42 216,-34 26 19,0-1 3,25-16-74,3-9 30,15-11 279,-43 37-178,0-1 3,8-5-136,-8 6-76,-2 1 21,0 0 122,13-10 40,-11 10-133,-1-1 1,0 1-1,0 0 1,0-1-1,0 0 1,0 1 0,0-1-1,0 1 1,0-1-1,-1 0 1,1 0-1,0 1 1,0-1-1,0 0 1,-1 0 0,1-1 3,22-4 32,-19 6-3862,-2 1-4067,-7 22 5628,-3 6-4384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37"/>
    </inkml:context>
    <inkml:brush xml:id="br0">
      <inkml:brushProperty name="width" value="0.35" units="cm"/>
      <inkml:brushProperty name="height" value="0.35" units="cm"/>
      <inkml:brushProperty name="color" value="#F6630D"/>
    </inkml:brush>
  </inkml:definitions>
  <inkml:trace contextRef="#ctx0" brushRef="#br0">1171 92 3416,'3'8'433,"6"17"-1286,-6-19 2077,-2-10 3250,-2 2-3639,2 1-757,-1 1 1,0 0-1,0-1 0,0 1 0,0 0 1,0-1-1,0 1 0,0-1 0,0 1 0,0 0 1,0-1-1,0 1 0,0 0 0,0-1 1,0 1-1,-1 0 0,1-1 0,0 1 1,0 0-1,0-1 0,0 1 0,-1 0 1,1 0-1,0-1 0,0 1 0,0 0 1,-1 0-1,1-1 0,0 1 0,-1 0 1,1 0-1,0 0 0,0-1 0,-1 1 1,1 0-1,0 0 0,-1 0 0,1 0 1,0 0-1,-1 0 0,1 0 0,0-1 1,-1 1-1,1 0 0,-1 0 0,1 1 1,0-1-1,-1 0 0,1 0-78,-23-1 2945,20 1-3487,-99 0 3787,99 1-3241,0-1-1,0 1 1,1 0 0,-1-1-1,0 1 1,1 0-1,-1 1 1,0-1-1,1 0 1,-1 1-1,1 0 1,0-1-1,0 1 1,0 0-1,-1 0-3,-2 3 13,-23 14 109,25-17 78,0-1 0,-28 17 710,28-16-724,-33 17 208,32-16-360,-13 7 110,-1 0 1,1 2-1,1 0 0,-6 7-144,-19 13 395,18-12-241,0 2-1,2 1 0,0 1 1,-2 5-154,-11 13 360,-8 5-451,21-24 98,0 1 0,2 1 0,-12 19-7,24-31 104,4-8-81,0 0-1,-1 0 0,1 0 1,-1 0-1,-1 0 1,1-1-1,-1 1 0,1-1 1,-1 0-1,-5 2-22,5-1-1,-29 11 20,19-10-10,7-3 13,0 0 0,0 1 0,0 0 0,1 0 0,-1 0 1,1 1-1,0 1 0,1-1 0,-1 1 0,-5 6-22,-12 12 4,21-22 16,1 0 0,-27 20 186,26-19-200,3-2-5,-1-1-1,1 1 0,0-1 0,0 1 1,0-1-1,-1 0 0,1 1 1,0-1-1,-1 1 0,1-1 1,0 1-1,-1-1 0,1 0 0,0 1 1,-1-1-1,1 0 0,-1 1 1,1-1-1,-1 0 0,1 0 1,0 1-1,-1-1 0,1 0 0,-1 0 1,0 0-1,1 0 0,-1 1 0,1-1 1,-1 0-1,1 0 0,-1 0 0,1 0 1,-1 0-1,1 1 0,-1-1 1,1 0-1,-1 0 0,1 1 1,-1-1-1,1 0 0,-1 1 0,1-1 1,0 0-1,-1 1 0,1-1 1,0 0-1,-1 1 0,1-1 1,0 1-1,0-1 0,-1 1 0,1-1 1,0 1-1,0-1 0,0 1 0,-18 13 10,15-11-4,-1 0 1,-11 8-6,-14 14 2,21-11-50,-2 10-5,-32 70 134,30-71-76,4-2-6,8-17 0,1 0 0,-9 13 2,-5 10 6,8-12 65,0 1 0,2-1 0,-1 1 1,2 0-1,0 0 0,1 0 0,1 0 1,1 9-74,-1-6-11,0 1 1,-2-1 0,0 0 0,-3 13 10,-1 20-51,6-36 51,0-1 0,0 153-40,1-137 46,2 1-1,2-1 1,6 24-6,-7-32 3,-2-10 8,-2-8 7,1 0-1,-1 0 0,1 0 0,1 0 1,-1 0-1,1 0 0,1 3-17,22 73 332,11 62-332,-28-107-3,-5-22 2,2 23 1,1 9 19,-2-19-16,1 0-1,1 0 1,2-1 0,0 1-1,4 3-2,6 31 48,-14-48-44,-2-5-7,1 0-1,0 0 1,1 0-1,0 0 1,0 0-1,0-1 1,1 0-1,2 2 4,42 58 35,0-6-44,-40-50-5,0 0 0,1-1 0,0 0 0,1-1 1,9 7 13,3 2-5,33 24 95,-52-40-93,-1 0 1,0 0 0,0 1 0,0-1 0,0 1-1,0 0 1,-1-1 0,1 1 0,-1 0 0,0 1-1,0-1 1,1 1 2,1 5-14,2 0 0,-1-1 0,1 1-1,0-1 1,5 4 14,9 11 0,2 12 33,10 22 78,19 11 99,-50-66-284,1 1 1,-1 2 62,0-1 8,20 19-15,-12-14 21,21 17 57,-27-23-72,0 0 4,0 2 6,24 19-38,0-3 36,-23-20-5,-1 0-58,34 19 7,-29-16 139,0-1 0,0 0-1,0-1 1,1 1 0,3-1-79,14 4-64,43 14 56,-34-13 32,-21-5-59,1-1 1,0 0-1,0 0 1,5-2 34,78 0-36,-64 2 30,-1 1 0,1 2 0,15 4 6,-43-8-39,0 1 0,-1-1 0,1 0 0,0 0 0,0-1 0,0 1 0,0-1 1,2-1 38,20-2-32,-25 4 25,-1-1 1,29 0-46,-28 1 38,15 0-24,18 0-212,25-4 233,-42 2 10,0 0-1,0 2 0,-1 0 0,1 2 0,0-1 0,6 3 8,-14-2-4,-1-1-1,1 0 0,0-1 1,0 0-1,0-1 0,0 0 1,0-1-1,-1 0 1,1-1 4,65-10-15,3 7 7,-73 6 8,31-9 0,-28 6-1,64-12 26,-54 12-25,-7 1 0,0 0 0,0-1-1,0 0 1,4-2 0,-14 4-7,26 1-1,-24 0 1,-1 0-1,0-1 0,1 1 1,-1 0-1,0-1 0,0 0 1,1 0-1,-1 0 0,0 0 1,0-1-1,0 1 1,0-1-1,0 1 0,-1-1 8,1 0-8,0 0-1,-1 0 1,1 1-1,0 0 1,0-1 0,0 1-1,0 0 1,3 0 8,18-5 20,1-4 87,-13 5-76,40-26-51,-29 16 8,101-58-4,-115 68 13,1-2-1,-2 1 0,1-1 1,-1 0-1,0-1 1,2-2 3,37-32-11,-27 29 35,1 1-1,0 1 1,8-3-24,-9 6 57,-1-1 1,-1-1 0,0-1-1,0-1 1,-1 0-1,0-2-57,107-84 354,-98 78-202,-18 13-124,19-13 6,-1-2 1,-2-1-1,0-1 0,-2-1 1,2-3-35,7-4 22,75-64 290,-100 90-245,7-7-2,0 1 0,0-2 0,-2 0 1,1 0-1,-2-1 0,0 0 0,7-15-65,-10 16 40,0-1 1,1 2 0,6-7-41,26-42 419,-22 35-449,-11 17 23,0-1-1,0 0 1,-1 0 0,-1-1 0,0 0 0,-1 0-1,0 0 1,2-10 7,0-11 0,2-2 0,4-9 46,-3 0 0,-1-1 0,-1-12-46,2 5 90,-5 31-102,-1 0 0,0 0 0,-2 0 0,0-6 12,-1-19 175,1-22 256,-8-59-431,6 123 3,-2-22-8,-2 0 1,-5-17 4,5 23 3,-20-133 22,-8 80 122,24 36-104,-13-36-158,21 68 112,-1 1 0,1 0 0,-1 0 0,0 0 0,-1 0 0,1 1 0,-1-1 0,1 1 0,-1-1 0,0 1 0,0 0 0,-1 0 1,1 0-1,-1 0 3,-6-5-25,-14-14 4,1-1 0,1-1 0,1-1-1,-17-27 22,24 32-14,0 1 0,-1 1 0,-1 1 0,0 0 14,5 6 273,8 8-179,-24-43 31,-57-104-725,79 141 605,-20-26 14,0 5-17,-26-23-4,37 38 16,-39-50 52,25 28-64,26 31-1,-2 1 1,-18-9 1,-15-4-1,-5 2 6,-4 1 0,-4 0-2,15 4-18,15 4-3,-2 1 0,1 1 0,-1 1-1,0 1 1,-18 0 15,-30-6 118,44 5 163,-1 1-1,-9 1-280,-178 4-422,127-4 602,35-1-161,-20 2-176,0 4 0,0 2 1,-15 6 156,63-8-48,0-1-1,-13-1 49,2 0 219,2 0-209,-7 3 36,3 2-10,17-1-59,0 0 0,1 1 0,0 0 0,-2 3 23,-17 6 63,-33 9-55,42-16-51,11-3 35,-4 2-47,0 0 0,-1-2 1,1-1-1,-1-1 1,0-1-1,-10 0 55,-1 1 4,30-1-3,1-1-1,-1 1 1,0-1 0,1 1-1,-1-1 1,0 0-1,0-1 1,0 1 0,-2 0-1,-102 28-81,79-20 103,16-6-13,0 1 1,0 0-1,1 1 0,-1 0 1,1 1-1,0 0 1,1 1-1,-1 0 0,1 1 1,-1 1-10,-35 26-53,20-17 39,20-15 15,-29 21 6,24-14-6,1 0 0,0 1 0,0 0 0,1 1 0,1 0 0,0 1 0,0 0 0,1 2-1,-1 0-23,0 0 0,-1-1 1,0 0-1,-2 0 0,1-1 1,-2 0-1,-9 8 23,-3-2-143,-2 0 0,-14 8 143,16-12 17,1 1 0,1 2 0,0 0-1,1 2-16,-74 69-77,93-87-28,2-1 99,-1-1 0,1 1 1,-1 0-1,1 0 1,0 0-1,-1 0 0,1 0 1,0 0-1,0 0 1,0 0-1,-1 0 0,1 2 6,-12 8 90,-15 32-3440,18-27 386,-8 9-10529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3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418 427 3768,'0'0'1545,"0"0"-24,0 0-114,0 0-79,0 0-217,0 0-26,0 0 119,0 0-48,0 0-329,0 0-113,0 0-116,0 0-57,0 0-105,0 0-62,0 0-158,0 0 2,0 0 164,-3 6-28,-69 118 680,54-92-922,17-30 190,-14 18-208,0 6-20,5-8 34,6-10-26,-1 0-1,0-1 1,0 0 0,0 1 0,-1-2-1,-2 3-81,-5 7 80,1 2-1,1 0 0,1 0 0,-5 12-79,5-9 92,0-2 1,-2 1-1,-10 11-92,4 14 22,5 13-61,7-26 254,-2 0 1,-2-1-1,-3 6-215,5-18-66,1-4-5,1 0-1,1 0 1,-2 6 71,4-6 117,0-1 0,1 1 0,0 11-117,0-4 137,-1 0 0,0 0-1,-3 5-136,4-17-12,0 0-1,1 0 0,0 0 0,1-1 1,0 1-1,1 0 0,0 4 13,17 115-151,-13-102 325,0-1 0,6 15-174,-8-33-35,-1 0-1,0 0 0,0 0 0,-1 1 0,0-1 1,0 3 35,1 8-26,10 72 160,-12-87-133,9 15 4,21 44-65,-29-59 120,-1-2-43,0-1-1,0 1 0,0 0 0,0-1 1,0 1-1,1 0 0,-1-1 1,0 1-1,1 0 0,-1-1 1,1 1-1,0-1 0,-1 1 0,1-1 1,0 1-17,27 41-19,-23-36 24,14 23-6,-17-27-11,0 0 4,7 8 4,-7-8-8,0 0 4,7 12-4,-1 0 1,0 0 0,-1 1-1,-1 0 1,0 0 0,0 5 11,3 46 150,-9-66-130,6 20-50,-4-17-12,4 8 45,-4-8 50,0-2 1,-1 3-47,23 26-148,41 47-185,-63-76 334,-2-2 6,0 0 2,2 1 1,0 0 0,0 1 0,1-1 0,-1 1-1,0-1 1,0 1 0,0 0 0,0 0 0,-1 0-1,1 0 1,0 0 0,-1 0 0,1 1-17,-2-3-21,3 4 49,0 0 4,23 23-32,-21-26-11,-2 1-76,0 0 1,27 15 71,-27-15 28,0 0 1,12 6-26,-12-6-60,0-1 4,22 12 428,-22-12-372,0 1 4,3 3 41,-1 0 0,1-1 0,1 0 0,-1-1 0,1 1 1,-1-1-1,1-1 0,3 2-33,-8-4-27,31 26 97,-28-21-83,1 0 0,0-1 0,1 1 1,-1-1-1,1 0 0,0-1 0,0 0 0,0 0 1,0 0-1,0-1 0,1 0 0,-1 0 1,8 0 12,30 9 32,-28-5-24,-1-1 0,1 0 0,0-2 0,0 0 0,1 0 0,-1-2 0,13 0-8,-25-2 17,-3 0-14,0 1-1,-1 0 1,1 0-1,0-1 1,0 1 0,0 1-1,0-1 1,0 0 0,0 0-1,0 1 1,0-1-1,0 1 1,-1-1 0,1 1-1,1 1-2,5 1 9,-1 0-1,-1 1 1,1 0 0,0 1-1,-1-1 1,0 1-1,0 1 1,0-1-1,-1 1 1,0 0-1,0 0 1,2 4-9,-4-7-8,0 0 0,1 0 0,-1 0 0,1-1 0,-1 0 0,1 1 0,0-1 1,0 0-1,0-1 0,0 1 0,0-1 0,0 0 0,1 0 0,-1 0 0,0-1 0,1 1 0,-1-1 0,0 0 0,1 0 0,-1 0 1,3-1 7,4 0-118,-8 1 93,10 0-97,49 12 174,-59-12-30,0 0 3,28 0 91,-28 0-123,15 0 131,2 1-514,-15 0 406,0-1-1,1 0 1,-1 0-1,0 0 1,1 0-1,-1-1 1,0 0-1,0 0 1,2-1-16,22-11 4,-27 11-4,0 1-1,0 0 1,0 1-1,0-1 1,0 0-1,1 1 1,-1-1-1,0 1 1,0-1-1,0 1 1,1 0-1,-1 0 1,0 0-1,0 1 1,1-1 0,5 0 22,-1 0 0,1 0-1,-1-1 1,1 0 0,4-1-22,9-2-10,-18 5 1,27-10-8,-5-2-35,-8 4-2,-1 0-1,1 1 0,15-2 55,-22 6 8,0 0 1,0 1-1,1 0 0,-1 1 0,5 0-8,-8 1 10,1-1 0,0 0 0,0-1 0,-1 1 0,1-2 0,0 1 0,-1-1 0,1 0 0,6-3-10,1-2 0,0-1 0,-1 0 1,0-1-1,0-1 0,-1 0 0,2-3 0,15-8-85,15-6-26,10-18 198,-51 40-59,1 1-1,0 0 1,0 0 0,0 0 0,0 1-1,0 0 1,1 0 0,0 0-1,5-2-27,2 0-45,1-1 1,-1-1-1,-1-1 0,2-1 45,42-24-37,0 5 61,-34 18-33,-6 3 167,-1 0 0,0-1-1,8-6-157,23-13 0,-27 15 0,41-22 18,-53 31-17,30-20 4,26-24-82,9-12 77,-54 44-1,-16 13 7,-2 2 2,2-2-1,52-66 117,-44 54-122,0 0-1,-1-1 1,-1 0-1,0-1 1,-1 0-1,3-12-1,15-26 110,-20 35-71,-2 6-36,0 0 0,-1-1 0,0 1-1,-1-2-2,-1 14 22,2-21 82,0-1 1,5-15-105,-1 3 427,15-72 181,-4 38-444,-6 36-187,-9 26 83,0-1-1,0 1 1,0-1-1,-1 1 1,0-1-1,-1-4-59,1-28 0,-1-45 71,-1-49 136,-11-54-207,-1 49 393,6 108-392,-4 4-1,-4-19 2,-2-4 4,3 7-6,6 8 33,7 27-45,-1 0-1,1 1 0,-2-1 1,1 1-1,-1-1 0,0 1 1,0 0-1,-1 0 1,0 0-1,0 1 0,0-1 1,-1 1-1,0 0 0,-3-2 13,-2-2 42,0-1-1,1 0 1,1 0-1,0 0 1,1-1 0,-4-8-42,3 4-10,-1 0 1,-1 0 0,0 1 0,0 0 0,-2 1 0,0 0 0,-5-3 9,-6-9-112,-13-12 102,20 27 11,-7-2-26,18 8 18,-40-21-10,-48-17 103,82 39-73,0 0 0,-1 1 0,1 0 0,-1 0 0,0 2 1,0-1-1,-2 1-13,10 1 8,-1 0 0,1 0 1,-1-1-1,1 0 1,-1 0-1,1 0 1,0-1-1,0 1 0,-1-1 1,1 0-1,-3-2-8,-2-1 5,0 1-1,0 0 0,0 0 1,-1 1-1,1 1 0,-3-1-4,-133-29 8,104 22-118,35 9 109,0-1 0,0 1 1,0 0-1,0 0 1,-1 1-1,1 0 1,0 0-1,-1 0 1,-18 0-75,-34-7 124,-1 4 1,1 2-1,0 2 1,-1 3 0,-30 7-50,69-7-69,1-2 0,-1 0 0,0-1 0,0-2 0,0 0 0,-12-2 69,26 2 3,0 1-1,0 0 0,0 0 0,0 1 1,0 0-1,0 1 0,0-1 1,0 1-1,1 0 0,-1 1 1,0 0-1,-1 1-2,-50 17 24,21-14 132,24-6-154,0 1 1,0 0-1,1 1 1,-1 0-1,-9 5-2,13-5 108,-9 4-129,-1-1 0,0-1-1,-1 0 1,-11 0 21,25-4 0,0 0 1,0 1-1,0-1 0,0 1 1,0 0-1,1 1 0,-1-1 1,1 1-1,-1 0 0,1 1 1,0-1-1,-2 3 0,-22 13 125,-4 2-180,1 1 0,1 1 0,1 2 0,1 1-1,-2 5 56,-64 55 124,88-81-101,1 0-1,-1 1 0,1-1 0,0 2 1,0-1-1,1 1 0,0 0 1,0 0-23,-2 4 101,-29 49-2903,33-45-6118,8 12 6972,-2-13 633,3 34-4931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39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495 176 2072,'43'40'331,"-34"-32"1323,-46-16 2889,34 7-4331,-1-1 1,1 1-1,0 0 1,-1 0 0,1 0-1,-1 1 1,1-1-1,-1 1 1,0-1 0,1 1-1,-1 1 1,1-1-1,-1 0 1,1 1 0,-1 0-1,1 0 1,-1 0-1,1 0 1,-1 0-1,1 1 1,0-1 0,0 1-1,0 0 1,0 0-1,0 0 1,0 0 0,-2 3-213,4-4 500,-3 2 0,-48 23 1661,48-24-2135,-15 9 1113,13-11-1063,3 1-37,0 0-1,0 0 1,0 0 0,0 0 0,0 0 0,0 1-1,1-1 1,-1 1 0,0-1 0,1 1 0,-1 0-1,-1 2-38,-5 4 91,0 1-1,1-1 1,0 2-1,0-1 1,1 1-1,0 1 1,1-1-1,0 1-90,2-5 60,3-5 60,-1 2 0,-7 10-94,-21 24 645,25-31-639,0 0 1,0 0 0,1 0-1,0 0 1,0 1-1,0 1-32,-47 102 780,48-104-760,1 0-1,0 1 1,0-1-1,1 0 1,-1 1-1,1-1 1,1 0-1,-1 4-19,1 1 13,-2-1 0,1 0 1,-1 0-1,0 0 0,-1 0 0,-1 0 0,-1 4-13,-7 37-384,-5 9 752,2 8-134,13-62-229,0-2 19,1-1 0,-1 1 0,1 0 0,-1 0 0,1 0 0,1-1 0,-1 1 0,0 0 0,1 0 0,0 0 0,0 4-24,0 5 27,-2-7-25,1 0 1,1 0-1,-1 0 1,1 1-1,0-1 1,1 0-1,-1 0 1,2 3-3,2 43 41,-2 43-113,5 7 72,8 54 33,-12-111-43,-3-41 33,0 0 0,1 0 0,-1 0 0,1 0 0,-1 0 0,1-1 0,0 1-1,1 0 1,0 3-23,-1-6-58,0 3 3,10 33 28,-7-22 26,-3-11-6,1-2 1,1 6 34,1 0 1,0-1-1,0 1 1,1-1 0,0 0-1,0 0 1,2 0-29,-5-5 102,2 2-98,0 0 0,1 0-1,-1 0 1,1 0 0,0-1 0,0 1-1,0-1 1,1-1-4,4 5-8,87 63 125,-93-68-117,16 12-25,0-2 1,1-1-1,0 0 1,0-2-1,17 5 25,-10-4-12,66 26-72,-80-29 86,-3-1 17,1-1 0,-1 0 1,1-1-1,0-1 0,4 1-19,10 3 30,44 13 58,-66-19-128,-1 0 0,68 16 204,-68-16-184,-1 0 0,-1 0 20,0 0 0,0-1 0,1 1 0,-1 0-1,0-1 1,0 1 0,1-1 0,-1 0 0,0 1-1,0-1 1,1 0 0,-1 0 0,0 0 0,1 0 0,-1 0-1,0 0 1,1 0 0,-1 0 0,2-1 1,0 1 7,1 0 4,54 3 42,-55-2-112,0 0 3,4 2 55,-1 0-1,1-1 1,-1 0-1,1 0 1,0 0-1,0-1 1,0 0 0,0 0-1,0-1 1,0 0-1,0 0 1,0 0 0,0-1-1,0 0 1,0-1-1,4-1 1,1 0 34,1 1 0,0 0 0,0 1 0,6 0-34,21-2-44,62-17 34,-92 18 36,-1 0 0,0 0 1,0-1-1,0-1 0,0 1 1,0-2-27,26-8 11,-24 11-16,-1-1 0,1 0 0,0-1 0,-1 0 0,0-1 0,0 0 0,0-1 0,0 0 1,-1 0-1,6-6 5,-6 5-27,0-1 1,-1 0-1,0-1 1,0 0-1,-1 0 1,0-2 26,-6 10 0,-1 0 0,1 1-1,-1-1 1,1 0 0,0 0 0,-1 1 0,1-1 0,0 0-1,0 1 1,-1-1 0,1 1 0,0-1 0,0 1 0,0-1-1,0 1 1,0 0 0,0-1 0,0 1 0,1-1 3,2-1 32,27-15-111,-28 15 102,-2 1-24,1-1 0,-1 0-1,1 1 1,-1-1-1,1 1 1,0-1 0,-1 1-1,1 0 1,0-1-1,0 1 1,1 0-2,6-6-8,-2 2-18,0-1 1,-1 0 0,0 0 0,0-1-1,1-2 26,0 1-31,-4 5 51,-2 2-23,1 1-1,0-1 0,0 0 1,-1 0-1,1 0 1,0 0-1,-1 0 0,1 0 1,-1-1-1,0 1 0,2-2 4,26-20 0,28-15 290,-54 36-284,1-1 1,2-2-14,40-39-41,-11 0 48,1 1 36,-24 29-8,-1 0 0,0 0 1,0-1-1,-2-1 0,0 0 0,0 0 1,-1-3-29,43-112 574,-37 101-558,-10 23-16,7-29 2,18-79 35,-23 94 82,3-17-137,-1 0 0,-1-8 18,-4 12 6,1 0-14,0-11 72,7-25-64,-2 42 0,-7 24 1,-1 0 0,1 0-1,-1 0 1,0 0 0,0-1-1,-1 1 1,1 0 0,-1 0-1,0-1 1,0-2-1,-1-42 400,-9 8-455,7 32 47,1 1-1,0-1 0,0 0 1,1 0-1,0 0 0,1 0 1,-1-1-1,2-5 9,0 12 0,-1 0-2,1 0 0,-1 0 0,1 0 0,-1 0 0,0 0 0,0 0 0,0 0 0,-1 0 0,1 0 0,-2-2 2,2 4-7,0 1 25,-3-19 220,-7-19-82,-1 16-165,-1 1-1,-1 0 1,-1 1-1,-3-3 10,-1 0-12,-9-5 41,23 25 6,2 0 3,-44-32 10,43 33-8,-1 0 0,-1 1 3,-28-24 50,-8-8-38,38 31-20,0-1 3,0 0-31,-12-8 38,7 7-47,0 0 0,0 1 0,0 0-1,-1 0 1,1 1 0,-1 0 0,-6 0 2,-19-4-5,14 4-38,12 1 50,0 0 0,1 0-1,-1-1 1,1 0 0,-5-1-7,-47-12-33,43 14 60,1-1 0,0 0 0,-1-1 0,-7-3-27,8 3 37,1-1 0,-1 2 0,0 0 0,-8 0-37,-54-1 722,11 2-563,-13 4-159,-22 0 112,53-4-9,25 0-54,1 1 0,0 1 0,0 1 0,0 1 0,0 1 0,0 1 0,1 1-1,-1 0-48,-75 40-374,32-20 755,62-25-395,1 0 0,-1 0-1,0 0 1,1 0 0,-1 0 0,1 1 0,-1-1-1,1 1 1,0 0 0,0 0 0,0-1-1,0 1 1,0 1 0,0-1 0,0 0 14,-15 16-63,-3 1 82,19-17 76,-3 1 3,-29 34-259,29-33-864,2-1 3,-4 4 1028,4-4-877,1-1-1,-1 1 1,1-1-1,0 1 1,0 0-1,0-1 1,0 1-1,0 0 1,0 0-1,1 0 1,-1 0-1,1 0 1,0 0 871,-2 22-8080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0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378 121 4488,'32'37'3232,"-71"-49"2180,9 15-3776,26-2-1275,1 1 4,-62 39 1382,62-40-1659,1 3-20,-1 0 0,0 0 1,0-1-1,-1 1 0,1-1 1,-1 1-1,0-1 0,-3 1-68,-3 9 187,-1-1 0,2 1 1,0 0-1,0 1 0,1 0 0,0 3-187,-18 29 661,-2-1-262,2 1 0,3 1-1,-4 12-398,18-14 103,-16 134 828,23-168-901,1 0 0,0 0 1,0 1-1,2-1 0,-1 4-30,1-2 33,5 44-27,-6-50-6,6 26 0,-1 18 579,-5-50-566,2 3 1,14 31-24,-15-32-48,7 15 10,-3-8 73,1-1 1,0 0-1,0 0 1,3 3-26,8 11-65,-16-21 98,1 3-40,1 0-1,-1-1 0,1 1 0,0-1 1,0 1-1,2 0 8,-3-3 2,0 1-22,0 0 0,7 5 58,-1 0-1,1-1 1,1 0-1,-1 0 1,1-1-1,0 0 1,4 1-38,2 1-53,-2-1 81,0-1 1,0-1 0,0 0 0,1-1-1,0-1 1,0 0 0,6 0-29,-18-3-85,-1 1 3,37 7 8,-36-7 140,1-1-58,-1 0 0,1-1-1,0 2 1,-1-1 0,1 0-1,-1 1 1,1 0 0,-1 0-1,1 0 1,-1 0 0,0 0-1,2 2-7,34 12-37,-37-14 72,16 2 143,52 12-188,-27-12-289,-40-3 332,20-4 113,88-22 26,-8-1-162,-55 13-18,6 3 16,-6 0-16,-35 9 15,34-10-2,-45 12-23,11-4 103,1-1 0,-1-1 0,6-3-85,-19 9 5,67-42-133,-65 41 36,1-3 4,4-3 85,-4 4 2,0 1 0,-1 0-1,1-1 1,-1 0 0,0 0-1,1 0 1,-1 0 0,-1 0-1,1 0 1,0-2 1,19-38-10,0 6 10,-15 25 0,2-4 22,0 0 1,-1-1 0,0 0 0,-2 0 0,0-1-1,0-6-22,9-24 15,-8 27-19,2 1-1,9-19 5,-5 13-2,4-11 19,-10 26-4,-1 1 1,-1-1 0,0-1 0,0 1 0,-1-1 0,-1 1 0,0-5-14,0 6-63,0-5 35,1-1 0,1 1 1,1-1-1,0 1 28,3-10 129,-1 1 0,2-21-129,-6 28-39,-2 0 1,0 0 0,-1 0 0,0 1 0,-2-1 0,0 0 0,0 0 0,-2 1-1,0 0 1,-5-11 38,-1-6 93,9 25-69,-1 0 0,0 0 0,-1 0-1,0 1 1,-3-6-24,-9-14 56,3 12-56,11 13 0,0 0 0,-1 0 0,1 0 1,-1 1-1,1-1 0,-1 1 0,0-1 0,1 1 0,-1-1 0,0 1 0,0 0 0,0 0 0,0 0 0,-1 0 0,-1-1 2,1 0 11,-17-11 157,-6-8-173,24 19-4,-2 1 1,-69-36-37,57 32 144,-1 0 0,0 1 0,0 1 0,0 1 0,-1 1 1,-7 0-102,-19-3 138,-20 4-234,-9-4 179,50 2-41,-1 1 0,1 1 1,-20 3-43,32-2 40,0 1 0,1 0 1,-1 1-1,1 0 1,-1 1-1,-3 2-40,6-3 76,-73 19-100,46-13-37,32-9 76,-16 8 315,12-4-319,4-3-10,0 1 0,0-1 0,0 1 0,0-1 0,1 1 0,-1 0 0,1 0 0,-1 0 0,1 1 0,-1 0-1,-23 25-9,19-21 23,0 1 0,0-1 0,1 2 0,1-1-1,-1 0 1,1 1 0,0 0 0,1 2-14,-3 7-1886,1 1 0,1 1-1,-2 14 1887,-1 14-12939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171 22 4128,'12'26'361,"-9"-21"1446,-3-5 239,0 0-484,0 0-173,0 0-202,0 0-142,0 0-362,-6 0-68,0-1-185,0 1 0,0 0 1,0 1-1,0 0 0,0 0 0,1 0 0,-1 0-430,3 0 293,-2 2-181,0-1 0,0 1-1,0 0 1,1 0 0,-1 0-1,0 1 1,1 0 0,0 0-1,0 0 1,0 0-1,0 1-111,-4 8 147,0 0-1,1 0 0,1 1 0,0 0 0,1 0 0,0 0 1,-1 12-147,-7 17-4,9-25 168,1 0 0,1 0 0,0 0 0,2 1 0,0-1-1,1 0 1,0 0 0,2 3-164,3 55 149,-6-70-85,0 1-1,1-1 0,0 1 1,1-1-1,-1 0 0,1 1 1,0-1-1,3 6-63,-4-11-7,-1 1-1,1 0 0,-1 0 0,1 0 0,-1 0 0,1-1 0,0 1 0,-1 0 1,1 0-1,0-1 0,0 1 0,0-1 0,1 1 8,8 17 121,-8-10-9,3 25-144,-4-31 37,0-2-4,-1 0 0,1 0 1,0 0-1,-1 0 0,1 0 0,0 0 1,-1 0-1,1 0 0,0 0 0,0-1 0,0 1 1,0 0-1,0-1 0,0 1 0,0 0 1,0-1-1,0 1 0,0-1 0,0 0 1,0 1-1,0-1-1,2 0-33,0 1 0,0 0 0,-1-1 0,1 1 1,0 0-1,-1 0 0,1 1 0,-1-1 0,1 0 0,-1 1 33,2-1 19,-1 0-1,1 0 1,0 0-1,0-1 1,0 1-1,-1-1 1,1 0-1,0 0 1,0 0-1,0-1 1,0 0-1,-1 1 1,1-1-1,0 0 1,-1-1-1,2 1-18,44-29 171,-21 12-183,-26 17-33,1-1 3,2 0 52,0-1-1,0 1 1,0-1-1,0 0 1,0-1-1,-1 1 1,0-1-1,1 0 0,-1 0 1,-1 0-1,1-1 1,-1 1-1,1-1 1,-1 0-10,4-6-9,0 1 0,1 0-1,0 1 1,4-3 9,-1 2 2,-8 8 6,0 0 4,9-8 133,1-1 0,-2 0 0,0-1 0,9-11-145,46-63-324,-53 68 254,8-12 432,6-31-154,-23 52-209,-1 0 1,-1 0 0,1-1-1,-1 1 1,-1-1 0,0 0-1,0 1 1,-1-1 0,0 0-1,-1-2 1,1-12 9,0 22 24,-2-1 1,-15-20-27,13 21-4,2-1 17,-1 1 0,-5-4-42,0 1 0,-1 0 0,1 0 0,-1 1 0,-2 0 22,7 3-12,0-1 4,-57-15-18,55 15 39,0 1 0,0 0 0,0 0-1,0 0 1,-1 1 0,1 0 0,0 0 0,0 1-1,0 0 1,-1 0 0,1 0 0,-1 1-13,-15 11 240,16-9-217,-1 0 1,1-1 0,-1 0 0,0 0 0,0 0-1,0-1 1,-8 2-24,0-1 0,-8 5 1,19-2 4,3-4 1,-2 1 54,1 0 0,-6 5-26,4-4-31,-1 1 0,0 0-1,1 0 1,0 0 0,0 1 0,1-1-1,-1 1 1,1 0 0,1 0-1,-1 0 1,1 1 0,0-1-1,0 1 1,1-1 0,0 1 0,0-1-1,0 3-2,7 206 286,-6-211-302,0 0 1,0 0-1,1 0 1,-1 0-1,1 0 1,0 0 0,0-1-1,1 1 1,-1 0-1,1-1 1,0 1-1,1 2 16,12 24-48,-14-28 65,0 1 0,0-1-1,0 1 1,0-1-1,1 0 1,-1 0 0,1 1-1,-1-1 1,1 0 0,0 0-1,0-1 1,0 1 0,0 0-1,1-1 1,-1 1 0,0-1-1,1 1 1,-1-1 0,0 0-1,1 0 1,0 0 0,-1-1-1,1 1 1,-1-1-1,1 1 1,0-1 0,-1 0-1,1 0 1,0 0 0,0 0-1,-1 0 1,1-1 0,0 1-1,-1-1 1,1 0 0,-1 0-1,2 0-16,12-1 3,-11 1-7,0 1 0,-1-1-1,1 0 1,0 0 0,-1-1 0,1 1-1,-1-1 1,1 0 0,-1 0 0,0-1-1,0 1 1,1-1 4,17-11-42,-1-1-1,0 0 0,-2-1 1,1-2-1,-2 0 0,0-1 1,4-7 42,13-13 3,-31 35-4,12-26 1,-8 15 30,0-1 1,-1 0-1,-1 0 0,0-1 0,-1 0 0,-1 0 0,0 0 1,0-16-31,7-14 104,4 15-183,-14 29 132,-1 3 2,0 0-38,0 0-15,0 0-26,0-2 2,6-17 18,-6 16 6,-1-13-58,1 14 70,0 2 36,-51-21-4,35 21-73,0 0 0,0 1-1,0 0 1,1 1 0,-1 1-1,0 1 1,1 0 0,0 1-1,0 1 1,-3 1 27,-21 23 75,34-27-74,-15 19 6,18-19-7,-13 16 10,0 0 1,2 2-1,0-1 0,1 1 1,2 1-1,-2 4-10,-1 17 569,12-36-656,0-1 0,-1 0 0,0 0 0,0 0 0,0 0-1,-1-1 1,0 1 0,-2 2 87,0 3-86,-2 26-9425,5-14 85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7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9 33 2336,'-5'-21'-6,"2"10"1288,10 21 405,13 23-316,-2-3 88,1 0 0,21 23-1459,-16-23 503,-17-22-339,-1 1-1,1-1 1,1 0-1,0-1 1,5 5-164,-11-11 485,-2-1 17,0 0-100,0 0-307,0 0-59,0 0 55,0 0 14,0 0 7,0 0-9,0 0-63,0 0-12,0 0 16,0 0-7,0 0-41,0 0-12,0 0-24,0 0 7,-54-27-139,46 24 164,1-1 0,0 0 0,1 0 1,-1-1-1,1 1 0,0-2 0,0 1 1,0-1-1,1 1 0,-1-3 8,-31-48-360,36 53-126,-1-20-3740,2 23-444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0 942 3768,'39'-14'-8,"-36"11"8313,-5 3-7778,-7 0 40,9 0 4232,28-3-4390,-19 1-247,0 0 0,0 2 0,0-1 0,0 1 0,0 0 0,0 1 0,0 0 0,7 1-162,73 11 396,-81-12-304,1 0-1,-1 0 1,0 0 0,0 1-1,1 1 1,-1-1 0,1 2-92,6 3 136,-9-4-122,-1-1-1,1 1 1,-1-1 0,1-1-1,0 1 1,0-1 0,0 0 0,0 0-1,0-1 1,3 0-14,-5 1 1,220 8 582,-222-9-590,8 0-3,-9 1 46,0-1 0,1 0 0,-1 0 0,0 0-1,1 0 1,-1 0 0,0 0 0,1 0 0,-1 0 0,0 0 0,1-1 0,-1 1 0,0-1-1,1 1 1,-1-1-36,-1-4-20,0 0 0,0 0 0,-1 0-1,0 0 1,0 0 0,0 0 0,0 0-1,-1 0 1,0 0 0,0 0 0,0 1-1,-1-1 1,1 1 0,-2-1 20,-4-8 12,-1 1 0,0-1-1,-1 2 1,-4-4-12,-4-3 17,11 13-14,0-1 1,1 0-1,0-1 0,0 1 1,1-1-1,0 0 1,0 0-1,1-1 1,-1 1-1,2-1 1,-1 0-1,1 0 1,-2-7-4,-4-26 25,6 26-27,0 0-1,-1 0 1,0 1-1,-1 0 1,-1 0-1,-1 0 1,-4-7 2,-6-15 86,13 29-86,-8-35 0,8 16 53,0 0 1,1-9-54,-6-37 68,-16-40 56,24 110-179,1 2 26,-4-19-82,-1-4 172,4 23-61,1 0 1,0 0-1,0 1 1,0-1-1,0 0 1,0 0-1,0 0 0,0 0 1,0 0-1,0 1 1,0-1-1,-1 0 1,1 0-1,0 0 1,0 0-1,0 0 1,0 0-1,0 0 1,0 1-1,-1-1 1,1 0-1,0 0 1,0 0-1,0 0 1,0 0-1,-1 0 0,1 0 1,0 0-1,0 0 1,0 0-1,0 0 1,-1 0-1,1 0 1,0 0-1,0 0 1,0 0-1,0 0 1,-1 0-1,1 0 1,0 0-1,0 0 1,0-1-1,0 1 1,0 0-1,-1 0 0,1 0 1,0 0-1,0 0 1,0 0-1,0 0 1,0-1-1,0 1 1,-1 0-1,1 0 1,0 0-1,0 0 1,0 0-1,0-1 1,0 1-1,0 0 1,0 0-1,-26 63 93,3 2 0,-8 38-93,9 7 67,1 0-176,9-60-11,-28 98 337,35-136-220,-4 7 3,1-1 2,-2 3-2,8-18-32,1 0 4,0 7 107,10-21-100,11-31-59,61-228 14,-46 147 359,-32 115-273,0-1-1,-1 0 1,0 0 0,-1 0-1,0 0 1,0 0 0,-1 0-1,0-1-19,-1-1 26,1 0 0,0 0-1,1 0 1,2-11-26,-1 7 4,12-42 113,-7 35-134,2 0-1,7-13 18,10-21 27,-20 42-25,-4 7 1,1 0 1,-1 0 0,-1-1-1,1 1 1,-1 0 0,0-6-4,-1-9-4877,0 22-7277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19 402 1176,'19'25'-10,"-10"-14"495,-1 1 1,0 0-1,0 1 1,-2 0-1,2 3-485,-8-16 21,0 0 1,0 0-1,0 1 0,1-1 0,-1 0 1,0 0-1,0 0 0,0 0 0,0 0 1,0 0-1,0 1 0,0-1 0,0 0 1,0 0-1,0 0 0,-1 0 0,1 0 1,0 0-1,0 1 0,0-1 0,0 0 1,0 0-1,0 0 0,0 0 0,0 0 1,0 0-1,0 0 0,0 0 0,0 1 1,0-1-1,-1 0 0,1 0 0,0 0 1,0 0-1,0 0 0,0 0 0,0 0 1,0 0-1,0 0 0,-1 0 1,1 0-1,0 0 0,0 0 0,0 0 1,0 0-1,0 0 0,0 0 0,-1 0 1,1 0-1,0 0 0,0 0 0,0 0 1,0 0-1,0 0 0,0 0 0,-1 0 1,1 0-1,0 0 0,0 0 0,0 0 1,0 0-1,0 0 0,0-1 0,0 1 1,0 0-22,-6 1 429,1-1 0,0 1 0,-1-1 0,1-1 0,0 1 0,-1-1 0,1 0 0,0 0 0,0 0 0,0-1 0,0 0 0,0 0 0,0 0 0,-2-2-429,6 3 947,1 1 90,0 0-393,0 0-128,0 0-137,0 0-19,0 0 65,28 47 1603,-24-40-1915,-1-1-1,1 1 1,0-1 0,1 1 0,-1-1-1,1-1 1,0 1 0,1-1 0,0 0-1,-1 0 1,1 0 0,1-1 0,-1 0-1,1 0 1,0 0 0,3 0-113,184 85 413,-115-58 423,-77-30-863,47 28-507,-45-27 540,-3-1-4,0 1-1,0-1 0,0 1 1,0-1-1,0 0 0,0 1 1,0-1-1,0 0 0,1 0 1,-1 0-1,2 1-1,-1 1 33,1-1 1,29 31-40,-30-32 28,-2 0 1,1-1 1,0 1-1,-1-1 0,1 1 1,0-1-1,-1 1 1,1-1-1,0 0 1,0 1-1,-1-1 1,1 0-1,0 1 0,0-1 1,0 0-1,-1 0 1,1 0-1,0 0 1,0 0-1,0 0-23,7-8 35,-2 3-25,0-2 1,-1 1 0,0 0-1,0-1 1,0 0 0,-1 0-1,0-1 1,0 1 0,-1-1-1,0 0 1,1-2-11,11-37-382,9-16 1033,4-10-1005,-23 57 463,1 1 0,0 0 0,1 0 0,1 0 0,2-2-109,-7 10-33,0 1 0,0 0-1,-1-1 1,0 1 0,0-1 0,0 0 0,-1-2 33,5-13-9,0 7 354,0-1 0,2 1 0,6-11-345,29-56 317,-24 45-309,16-18-19,-33 52 84,9-6 15,-3-1-78,3-1-1,4-3 28,0-1-1,-1-1 0,10-14-36,-1 4 94,-22 24-106,1 0 4,6-6 32,-6 6 104,-2 2 25,0 0-18,0 0-33,0 0-126,0 0-17,0 0 60,-3 0 13,-1 0-34,0 0 1,0 1-1,0-1 0,0 1 1,0 0-1,0 0 1,0 0-1,0 1 1,0-1-1,1 1 1,-1 0-1,1 0 0,-1 0 1,1 1-1,-1-1 1,1 1-1,-1 1 2,-5 3-7,-64 43-41,11-8 182,-63 41 51,119-79-183,0 0 1,1 0-1,-1 1 0,1 0 1,0 0-1,0 0 0,1 0 1,-1 1-1,0 1-2,-34 40 36,-20 15-162,58-61 117,-1 1 0,0-1 1,1 1-1,-1-1 1,0 0-1,0 1 0,0-1 1,0 0-1,0 0 1,0-1-1,0 1 1,0 0-1,-1 0 9,-33 12-74,22-8 74,-5 1 0,2-1 0,-13-1 0,-3 5 66,30-8-34,-13 0-76,-72 8 197,81-8-144,1 0 1,0 0-1,0 1 0,0 0 1,0 0-1,0 1 0,1-1 1,-5 4-10,4-4-7,-6 5 3,8-6-8,4-1-23,0 0-21,0 0-62,0 0 4,0 0 68,0 0 20,0 0 2,5 2 4,154 40 192,-118-27-68,-36-13-103,0 1 0,0-1 0,0-1 0,0 1 0,0-1 0,0 0 0,1 0 0,-1 0 0,0-1 0,1 0 0,-1 0 0,1 0 0,-1 0 0,0-1 0,0 0 0,1 0 0,-1-1 0,1 0-1,-4 1 48,1 0 4,-1 1-46,1-1 1,-1 0-1,0 0 0,0 0 1,1-1-1,-1 1 1,0 0-1,0-1 1,0 0-1,0 1 1,-1-1-1,1 0-6,21-34 40,-18 28-28,-4 5 21,-1 3 3,0 0-16,0 0-8,2 4-14,16 54-9786,-7-24 1495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1 0 1176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5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93 44 1176,'1'12'4786,"-6"-15"-2722,-14-21-970,9 11 4,8 11-124,0-1-1,-6-7 425,10 23 1930,1 17-2682,2 156 1411,-5-185-2027,0 1-1,0 0 1,0-1-1,0 1 1,0-1-1,-1 1 0,1 0 1,-1-1-1,1 1 1,-1-1-1,0 1 1,1-1-1,-1 1 1,0-1-1,0 1-29,-16 30 179,13-21-97,0 0 0,1 0 0,0 1 0,1-1 0,0 1 1,1-1-1,0 1 0,1 2-82,-8 74 414,6-84-413,0-1 2,1 28-164,1-29 195,0-2 116,0 0-4,0 0-142,0 0-46,0 0-44,43 11 41,-31-10 43,-3 0 24,1 0 0,-1-2 1,1 1-1,-1-1 0,8-2-22,94-18 71,-89 17 16,-1-1 0,-1-2 1,1 0-1,-1-1 0,17-9-87,35-15 65,-59 27-14,0-1-1,0 0 0,-1-1 0,1 0 0,8-7-50,-16 10 8,1 0 1,0 0-1,-1 1 1,1 0-1,0 0 0,1 1 1,-1-1-1,0 2 1,1-1-1,0 1 0,-1-1 1,1 2-1,-1-1 1,2 1-9,14-3 154,28-7-175,1-4 3,-32 11 78,1 1 0,-1 0 0,1 1 0,-1 2 0,3 0-60,23 0-298,-14-1 23,7 0 786,-38 0-503,0 0-1,0 0 1,0 0 0,0-1-1,0 1 1,0 0 0,0 0-1,0 0 1,-1 0 0,1 0-1,0 0 1,0 0 0,0 0-1,0 0 1,0 0 0,0 0-1,0 0 1,0 0 0,0 0-1,0 0 1,0 0 0,0 0-1,0 0 1,0-1 0,0 1-1,0 0 1,0 0 0,0 0-1,0 0 1,0 0 0,0 0-1,0 0 1,0 0 0,0 0-1,0 0 1,0 0-8,-22-4-2,-178-21-70,179 21 79,0 0-1,1-1 1,0-1-1,0-1 0,-7-4-6,-71-26 66,75 31-60,0 1 1,0 1-1,-10 0-6,6 0-22,0 0 0,1-2 0,-2-1 22,21 3 4,3 3-15,1 0 0,-1 0 0,0 0 0,0 0 0,1 0 0,-1 1 0,0 0 0,0 0-1,0 0 1,-1 0 11,-33 1-64,26 1 33,-1-2 1,1 0 0,0 0 0,-1-1-1,-5-2 31,7 2 46,11 2 75,25 6 249,35 9 187,-46-11-455,28 1-56,-24-4 233,0 2 0,0 0 1,0 1-1,9 4-279,16 7-3958,-26-10 63,11 5-7258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6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18 442 4040,'27'-17'195,"-22"13"779,-20 18 2767,4-6-4388,-9 7 7088,17-15-3587,8-9-2550,-3 6 91,11-14 93,-8 9-353,1 1 0,0 0 0,0 1 0,1 0 1,0 0-1,0 0 0,1-1-135,52-42 180,11-26-290,-16 15 1039,-30 38-693,1 2-1,0 1 1,22-12-236,11-7 316,-57 36-308,15-13 48,-12 11 72,1 0 0,-1 0 0,1 1 1,-1 0-1,1 0 0,2-1-128,-7 4-25,1-2 31,24-13 689,-22 12-718,-3 4 52,0-1 0,0 1-1,0-1 1,1 1 0,-1 0 0,0-1-1,0 1 1,0 0 0,-1 0-1,1 0 1,0 0 0,0 0-1,0 0 1,0 0 0,-1 0 0,1 0-1,0 1-28,4 6 32,0 1-1,0 1 1,-1-1-1,0 1 0,-1-1 1,0 1-1,0 0 1,-1 0-1,0 0 1,-1 1-32,-1-9-3,1 3 17,0-3 15,13 24 16,-2-4 2,-7-13-21,0-1-1,-1 0 1,-1 1-1,1 0 1,-1 0-1,1 6-25,17 41 93,8 10-26,-17-42-45,-9-20-7,0 1-1,0 0 1,-1 0 0,0 0-1,0 0 1,1 3-15,20 67 64,-22-72-76,0 1 4,10 36-34,-10-36-158,0 1 0,8 19 354,0 0 1,1-1-1,7 11-154,-15-31-47,-2-3-1,2 1 34,29 18 4,6 9-46,-22-19 74,-12-7 68,-3-2 13,16 10 45,16 17-189,-28-24-7,-1-1 4,10 5 77,-13-7-27,0 0 0,0 0 0,0 1-1,0-1 1,0 0 0,0 0 0,0 0 0,1 1 0,-1-1 0,0 0 0,0 0-1,0 0 1,0 1 0,0-1 0,0 0 0,0 0 0,0 0 0,0 1 0,0-1 0,0 0-1,0 0 1,0 0 0,-1 1 0,1-1 0,0 0 0,0 0 0,0 0 0,0 1-1,0-1 1,0 0 0,0 0 0,0 0 0,-1 0 0,1 0 0,0 1 0,0-1 0,0 0-1,0 0 1,-1 0 0,1 0 0,0 0 0,0 0 0,0 0 0,-1 0 0,1 1-2,-29 6 36,21-6-38,-1-1 0,1 0 0,-1-1-1,1 1 1,0-2 0,-1 1 0,1-1 0,-2-1 2,-10-2 44,-11 0-35,28 4-8,-26-13 2,-8-3-3,32 15 12,0-1 1,0 1-1,0 0 0,-1 0 0,1 1 0,-1 0 0,1-1 1,-6 1-13,4 2 12,0-1 1,0-1-1,0 1 1,0-1 0,-1-1-1,2 1 1,-1-1-1,0 0 1,0 0 0,0-1-13,-4-2 35,-36-19 132,41 20-197,-1 0-1,0 0 0,1 1 0,-1 0 1,-1 0-1,1 0 0,0 1 0,-3 0 31,-75 2-52,50 0 30,-21-8-2,54 8-10,2 0 35,-1 0 0,1 0 1,0 0-1,-1 0 0,1 0 0,-1 0 0,1 0 0,0 0 0,-1 0 0,1-1 0,0 1 1,-1 0-1,1 0 0,-1 0 0,1 0 0,0-1 0,0 1 0,-1 0 0,1 0 0,0-1 1,-1 1-1,1 0 0,0 0 0,0-1 0,-1 1 0,1 0 0,0-1 0,0 1 0,0 0 1,0-1-2,2-1-3,0 0 0,0 0 0,0 0 0,1 1 0,-1-1 1,1 1-1,0-1 0,-1 1 0,1 0 0,0 0 0,0 0 0,0 0 1,-1 1-1,3-1 3,2 0 8,0 1 0,0 0 0,-1 1 1,1 0-1,0 0 0,4 1-8,147 36 1005,-154-37-1015,-1 0-1,1 0 0,-1 0 0,0 0 1,0 0-1,1 0 0,-1 1 1,0 0-1,0 0 0,0 0 1,2 1 10,28 19-51,-6-7 39,0-2 0,2-1 0,18 6 12,39 15 32,-20-6 286,-63-25-270,0 0 4,36 19-42,-21-12 146,0-1-1,1 0 0,14 3-155,-23-8-46,-9-2 26,34 3 422,-26-4-281,-7 0-5556,-2 0-5875,0 0 5733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7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470 483 2424,'14'-7'15,"-10"6"93,0 0 1,0-1-1,-1 0 0,1 1 0,-1-2 1,1 1-1,-1 0 0,0-1 0,0 1 1,0-1-1,0 0 0,0 0 0,-1 0 1,2-3-109,-8 6 874,-28 1 90,25-1-457,-1 0 0,1 0-1,0 1 1,-1 0-1,1 0 1,-6 2-507,11-2 1328,-23-32 1137,23 26-2291,-1 1 0,0-1 1,-1 1-1,1 0 0,-1 0 0,0 0 0,0 1 0,0-1 0,0 1 0,0 0 0,-1 0 1,-2 0-175,-1-1 296,0 0 0,0 0 0,0 0 0,1-1 0,0 0-1,0-1 1,0 1 0,1-1 0,0-1-296,-36-25 1290,15 13-950,11 4-185,1 0 1,1 0 0,0-2 0,1 0-1,-6-11-155,-37-46 1407,49 67-1553,-26-30 674,12 13-3495,8 7-9826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8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 1624,'39'19'360,"-32"-15"1441,-7-4 231,0 0-536,0 0-123,0 0 29,0 0-48,0 0-212,0 0-62,0 0-32,0 0-34,0 0-101,0 0-113,0 0-350,0 0-90,0 0-24,3 2-275,0 0 1,-1 0 0,1 0 0,-1 1-1,1-1 1,-1 1 0,0-1-1,0 1 1,0 0 0,-1 0 0,1 0-1,-1 0 1,1 0 0,-1 2-62,1-3 104,15 34 407,0 0 1,-3 0-1,8 29-511,17 121 520,-31-148-366,-2 0-1,-1 0 0,-1 36-153,-3-67 35,0 1-1,0 0 0,1-1 1,0 1-1,0-1 0,1 0 1,0 1-1,0-1 0,4 5-34,-3-4 43,-2-5-21,0 1 3,0 0-14,0 0 0,0 1 0,0-1 1,-1 1-1,1-1 0,-1 1 0,-1 0 0,1 1-11,0 0 8,0-1 0,0 0 0,0 1 0,1-1 0,0 0 0,0 0 0,2 4-8,-3-7-20,10 19-33,14 73-111,-24-91 277,0 1 1,6 13-113,-7-17-1,0 1 1,1-1-1,-1 1 1,0-1-1,0 1 1,0-1-1,0 1 0,1-1 1,-1 0-1,0 1 1,0-1-1,1 1 1,-1-1-1,0 0 1,1 1-1,-1-1 1,0 0-1,1 0 1,-1 1-1,1-1 1,-1 0-1,0 0 1,1 1-1,-1-1 1,1 0-1,-1 0 1,1 0-1,-1 0 1,1 0-1,-1 0 1,0 0-1,1 0 1,-1 0-1,1 0 1,-1 0-1,1 0 1,-1 0-1,1 0 1,-1 0-1,1 0 1,-1 0-1,1 0 1,-1-1-1,0 1 0,1 0 1,-1 0-1,1-1 1,-1 1-1,0 0 1,1-1-1,-1 1 1,0 0-1,1-1 1,-1 1-1,0 0 1,0-1-1,1 1 1,-1-1-1,0 1 1,0-1-1,1 1 0,11-24-46,-1-1 0,5-16 46,-7 15 78,2 1 0,5-8-78,-7 17 67,-2-1-1,0 1 0,-1-1 1,0-1-1,-1 1 1,-2-1-1,3-15-66,2-12 84,2 0-1,8-19-83,-16 54 0,17-30 0,5-11 2,4-3-5,-15 29 14,-1 0 0,-1 0 0,4-18-11,8-18-8,-22 55 8,15-22 0,24-29-8,-38 55 48,-2 2 22,0 0 54,0 0-6,0 0-94,0 0-18,0 0 22,-4 0-16,0 0 0,-1 0 1,1 0-1,-1-1 0,1 0 1,0 0-1,-1 0 0,0 0-4,-7-2 1,0 0 0,0 1-1,-1 0 1,1 1 0,0 1-1,-6 0 0,-14 1-8,-1 1 0,-15 3 8,10-1 12,1-1 0,-19-2-12,-17 10-16,61-12 22,-33 4 12,33-1-8,-10 1 44,1 0 1,-22-2-55,15-1 49,14 0-50,12 0 8,2 0 51,0 0 1,0 0-54,0 0-13,0 0 0,0 0-4,0 0-14,2 1 4,10 5 95,0 0 0,0 1-1,-1 0 1,0 1-1,-1 0 1,1 1 0,-2 0-1,1 0 1,3 6-73,15 14-50,73 67-23,-93-85 115,0 0 0,0 1 1,-1 0-1,-1 0 0,0 1 0,-1 0 0,0 0 1,-1 0-1,0 1 0,-1-1 0,0 1 1,-2 0-1,1-1 0,-2 1 0,0 7-42,6 98 231,-6-51-214,0-42 153,-2 1-1,0-1 0,-2 0 1,-3 10-170,6-31-556,1-4 511,-1 0-1,1 0 1,0 0-1,0 0 1,0 0 0,0 0-1,0 0 1,0 0-1,0 0 1,0 0-1,0 0 1,0 0-1,1 0 1,-1 0-1,0 0 1,1 0 45,2 12-4904,-3-13-8474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9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1106 3144,'26'-46'1157,"-18"31"-276,-7 14-528,-3 5-123,-22 41 2141,23-44-1810,-4 8 1635,9-29-655,2 1 1,0 0-1,3-3-1541,-8 19 308,34-52 818,8-29 68,-1-24-782,-28 69 11,2 1 0,1 0 0,17-26-423,25-52 21,-33 75 263,-25 39 58,28-30-8,-26 28-394,93-103 148,-7 17 468,-60 58-554,-28 30 86,2-1 4,7-10-74,16-27-10,-24 38 34,0 0 3,8-12-75,0-1 1,-2 0-1,1 0 0,3-11 30,-11 25 52,-1 0-13,0-1 1,1 1-1,-1 0 1,1-1-1,0 1 1,0 0-1,-1 0 1,1-1-1,0 1 1,0 0-1,0 0 1,0 0-1,0 0 1,0 0-1,0 0 1,1 0-1,-1 1 1,1-1-40,-1 1 3,0 0-1,1 0 1,-1 1 0,0-1 0,0 1-1,0-1 1,1 1 0,-1-1-1,0 1 1,0 0 0,0 0 0,0-1-1,0 1 1,0 0 0,0 0-1,0 0 1,-1 0 0,1 0 0,0 0-1,-1 0 1,1 1-3,1 1 3,0 0-10,-2-3 7,1 1-1,-1 0 1,0 0 0,0-1-1,1 1 1,-1 0-1,0-1 1,1 1 0,-1 0-1,0-1 1,1 1-1,-1-1 1,1 1-1,-1 0 1,1-1 0,0 1-1,-1-1 1,1 0-1,0 1 1,9 10-6,2 6 73,-1-1 14,0-1 0,1-1 0,8 8-81,30 32 145,-26-27-60,0-2 1,2 0-1,0-2 0,15 8-85,-5-5-15,-17-14 148,-1 2 1,16 15-134,-8 1 24,-23-26-18,-1-3 1,0 0-1,1 1 1,-1-1-1,-1 1 1,1 0-1,0 0 1,0-1-1,-1 1 1,1 1-1,-1-1 1,1 1-7,0-1 43,-1 1 0,1-1 0,0 0 0,0 1 0,0-1 0,0 0 0,0 0 0,0-1 0,0 1 1,1 0-1,1 0-43,-31 26-44,21-23 28,3-3 18,1 0-1,-1 0 0,1 0 1,-1 0-1,0 0 1,0-1-1,0 0 1,0 1-1,-2-1-1,-24 11 23,17-7-24,-48 26 66,23-6-59,-26 25-35,37-27 80,-1-2-1,-13 7-50,-106 60-42,-2 3-394,137-85 437,1-1 0,-1 0 0,-1 0 0,1-1 0,-1-1 0,-4 1-1,7-2-1,0 1 0,0 0 0,0 0 0,1 1 0,-1 0 0,-3 2 1,-1 3-49,1 0 0,1 1 0,-1 0 0,-3 6 49,13-14-12,-1 1 4,-8 7 18,-14 9-116,20-17 80,3-1-174,2-1 10,0 0 198,0 0 46,1-3-32,7-12-17,1 1 0,0 0 1,1 1-1,0 0 0,1 0 1,1 1-1,0 1 0,4-3-5,82-89-108,-86 92 93,15-18-20,1-5 13,8-7 18,-2 1 4,-4 2 0,22-27 2,-16 27-42,-25 27 23,0 0 0,-1-1 1,0 0-1,4-8 17,-13 18 73,-1 2 6,0 0-36,0 0-7,0 0-8,0 0 13,0 0 44,-2 0-5,-11 2-63,4 2-9,-8 13-9,9-12 1,-18 23 0,14-14 0,-16 16 0,-5 6 2,-86 86 92,86-88-107,-74 71 44,72-69 79,-5 6-126,31-35 846,-5 6-5232,-4 2-1428,2-1-2983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6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69 131 4312,'31'60'523,"-30"-58"330,15 44 1880,16 19 1126,15 18-3859,11 22 1181,6 24-617,7 16 916,-62-130-1302,0 0 0,1 0 1,1-1-1,11 11-178,1 2 44,-21-25-10,22 19 219,-21-18-237,-1-1-28,-1 1 4,7 10 6,2 4 2,-2-6 2,-7-9 4,-1-2-2,0 0-14,0 0 59,0 0 236,0 0-53,0 0-448,2 2-57,19 15 222,-19-15 71,23 18 490,-4-16-238,-19-3-86,-2-1-2,0 0-158,3-2-34,25-14 2,-24 15-14,25-28-21,38-66-126,-66 93 247,8-9 85,-8 10-141,0-1-1,-1 1 0,1-1 1,0 1-1,0 0 1,0-1-1,0 1 0,0 0 1,0 0-1,0 0 0,1 0 1,-1 0-1,0 0 0,2-1-23,-1 2 29,-1 0-5,0 0-1,0 0 0,-1-1 0,1 1 1,0 0-1,0 0 0,-1-1 1,1 1-1,0 0 0,-1-1 0,1 1 1,0 0-1,-1-1 0,1 1 1,-1-1-1,1 1 0,0-1 1,-1 0-1,0 1 0,1-1-23,11-11 97,0-1-1,-1 1 1,-1-2-1,0 0 1,0 0-1,-2-1-96,17-23 272,28-31-271,-50 67-3,0 0 0,0-1 1,0 0-1,0 1 0,-1-1 0,1 0 0,-1-1 0,0 1 0,0 0 1,0 0-1,0-1 0,-1 1 0,1-1 2,-2 2-7,0 2 46,0 0 186,0 0 65,0 0 70,2 0-345,-1-1 1,0 0 0,1 1-1,-1-1 1,0 0-1,1 1 1,-1-1 0,0 0-1,0 0 1,0 0-1,0 0 1,0 0 0,0 0-1,0 0 1,0-1-1,-1 1 1,1 0 0,0 0-1,-1-1 1,1 1 0,-1 0-1,1-1 1,-1 1-1,1-1 1,-1 1-16,0-1 9,-1 0 0,1 0 0,-1 1 0,1-1 0,-1 0 0,0 1 0,0-1 0,1 0-1,-1 1 1,0-1 0,-1 1 0,1-1 0,0 1 0,0 0 0,-1-1 0,1 1 0,0 0-9,-10-7 79,1 0 0,-1 1 0,0 1-1,-11-6-78,19 11 47,-6-5-97,0 0 0,0-1 0,0 0 0,1-1 0,0 0 0,-3-3 50,-17-17-72,26 26 220,0 2-134,0-1 0,0 1-1,0-1 1,0 0 0,0 0 0,0 0 0,0 0 0,0-1 0,1 1 0,-1 0 0,0-1 0,0 0-14,-10-7-45,3 3 29,-1 1 0,-1 0 0,1 0-1,-1 1 1,0 0 0,-1 1 16,-67-24-19,-13-2-105,0 3 0,-18 2 124,102 21-2,0 0 0,0-1 0,1 0 0,-1 0 0,1-1-1,0 1 1,0-2 0,0 1 0,0-2 2,6 7-2,-41-42 16,38 37 12,-1 0 0,0 1 0,0-1 0,0 1 0,0 0 0,-1 0-1,0 1 1,-5-3-26,-17-12-9,15 9 3,-1 1 0,0 0 1,-7-2 5,15 6-71,-1 0 1,0-1 0,1 1 0,0-2 0,0 1-1,-2-3 71,-1-1-6,6 7 94,-6 1-116,184 188 310,-148-158-140,1-1 0,1-1 0,1-1 1,20 11-143,20 17 25,-59-47-9,-1 1 0,-1 0 1,1 1-1,-2 0 1,2 2-17,11 20 370,-2 1 0,0 2-370,42 71-100,18 17 11,-79-120 102,10 7 373,-12-39-366,-1-1 1,-2 1 0,0 0 0,-6-11-21,0-7-11,-8-39 17,11 54-6,7 29 0,-4-10 2,4 13-22,1 1-104,0 0 34,0 0 228,0 0 11,0 0-196,3 0 43,-1 1 0,1 0 0,-1-1 0,1 1 0,-1 0 0,1 1-1,-1-1 1,0 0 0,1 1 0,-1-1 0,0 1 0,0 0 0,0-1-1,0 1 5,3 3 13,-3-3 40,4 3 62,-6-5-155,1 0 0,-1 0 0,0 0 0,1 0 1,-1 0-1,1 1 0,-1-1 0,0 0 0,1 0 1,-1 0-1,0 1 0,1-1 0,-1 0 0,0 1 1,1-1-1,-1 0 0,0 0 0,0 1 0,1-1 1,-1 0-1,0 1 0,0-1 0,0 1 0,1-1 1,-1 0-1,0 1 0,0-1 0,0 1 0,0-1 40,2 29-3532,1-5-8607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61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0 380 1712,'19'0'-5,"15"0"1221,-1 1 0,29 5-1216,-91-10 2685,-1 1 1,-8 1-2686,37 2 675,1 0 105,0 0-136,18 2 15,63 13-88,-15-1 299,-32-12-867,-25-2 34,1 1 0,-1 0-1,1 0 1,-1 1 0,1 0 0,-1 1-1,0 0 1,0 0 0,0 1 0,0 1-37,87 46 644,-88-45-618,1-1 0,0-1 0,1 1 0,-1-1 0,1-1 0,0 0 0,5 1-26,-1-1 54,18 6 309,0 1 1,0 2-1,28 15-363,-29-13 162,0 0 1,0-3-1,16 4-162,-21-9 356,-15-4-228,1 0 1,-1 1-1,0 1 0,0 0 1,-1 0-1,1 1 0,0 1-128,-10-5 40,5 3-14,-1 0 0,1 0 0,-1 0 0,1-1 0,0 0 0,1 0 0,3 1-26,-9-4 18,1 1 182,10 2 175,14 2 284,-22-7-657,2-4-18,6-26-4,-5 2 59,-1-1 0,-1 1 1,-1-2-1,-2 1 0,-1-3-39,4-50 278,6 3-525,5-6 247,1-8 183,-2-20-75,-15 115-84,0-1 0,1 0 0,-1 0 0,0 0 0,0 1-1,0-1 1,0 0 0,0 0 0,0 0 0,0 0 0,0 1 0,0-1 0,-1 0 0,1 0 0,0 0 0,0 1 0,-1-1 0,1 0 0,0 0 0,-1 1 0,0-2-24,1 2 5,-1 0 0,0-1 0,1 1 0,-1 0 0,1 0 1,-1-1-1,0 1 0,1 0 0,-1 0 0,0 0 0,1 0 0,-1 0 0,0 0 1,1 0-1,-1 0 0,0 0 0,1 0 0,-1 0 0,1 1 0,-1-1 0,0 0-5,-5 2-2,1 1-1,0 0 0,0-1 1,-1 2-1,2-1 0,-2 1 3,-13 11 21,-27 19 352,-13 6-373,-20 8 286,43-31-286,-39 8 0,29-13 127,0-1 1,-1-3-1,-16 0-127,55-7 15,0 1 1,1 0-1,-1 0 0,0 1 1,1 0-1,-1 0 1,1 1-1,-3 2-15,4-3 57,0 0-1,0 0 1,0 0-1,0-1 1,0 0-1,-6 1-56,12-3-8,-25 5-135,-10 6-6,29-9 162,-4 1 24,0 0 0,0-1 0,0 0-1,0-1 1,0 1 0,-10-2-37,18 0 6,-25 2 58,-11-4-170,36 2 94,2 0 1,0 0-2,0 0 3,0 0 2,0 0 47,0 0 188,9-1-195,-1 0 1,1 1-1,-1 0 1,0 0-1,1 1 1,-1 0-1,1 1 1,-1 0-1,0 0 1,0 0-1,6 4-32,-2-2 9,-1-1 1,0 0-1,1 0 0,-1-2 1,1 1-1,0-1-9,141 5 138,4 7-138,-151-13-1,21 5 300,-16-3-259,-1 0 1,1 0 0,0-1 0,0-1 0,0 0 0,2-1-41,1 1 0,-4 0 3,-8 0 12,-2 0 43,0 0 146,0 0 11,0 0-102,-3-1-39,-15-7-65,0 1-1,-1 0 1,1 1 0,-1 2 0,-3-1-9,-6-1 1,10 1-48,0 1 1,0 1-1,-1 1 0,1 0 1,-9 1 46,26 1-12,1 0-3,0 0-20,4 3 2,79 48 52,-54-32 28,-20-13-51,0 0 0,1 0-1,-1-1 1,1 0-1,1-1 1,-1 0-1,0-1 1,1 0 0,3 0 4,-11-2 86,-3-1-334,0 0-1408,0 0-2313,0 0-7845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3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1 687 2968,'0'0'472,"0"0"9,4 0-50,16 3-5,1-2 0,0 0 0,-1-1 0,1-2 0,13-1-426,55-10 1148,2 5 0,83 3-1148,-137 3 559,0-1 1,18-6-560,-18 4 572,0 1 0,18 0-572,167 12 1551,-20 10-351,-122-14-1008,9-4-192,-35-1 12,82 5 356,-110-4-321,1-1 0,-1-1 1,10-2-48,55-4 202,60-3-329,-66 6-77,131-5 432,-199 10-265,3 1 139,-1-1-1,1-1 1,-1-1-1,1-1 1,-1-1-102,-16 4 272,5 0-204,23-1-290,0-1 1,19-4 221,26-2-17,-20 0 212,-18 2-410,-34 6 119,3-3 72,1 0 25,30-10 430,-21 5-422,-16 7-16,41-19-26,-33 16 14,0 0 0,-1-1 0,1 1 0,-1-2 0,6-4 19,-13 9 95,-1 1 16,0 0-31,0 0-24,28-24-107,-27 23-17,20-17-437,35-23 943,-54 40-442,20-18-3,-10 7-84,50-37 189,-37 34-68,-16 10-72,-7 5-164,27-19 152,1-2 106,16-9 8,-44 30-81,-2 0-135,0 0 13,5-3 179,0 1-1,-1-1 0,1 0 1,-1 0-1,0 0 0,4-4-35,2 0 73,0 1 1,1-1-1,0 1 0,7-2-73,0-1 7,-16 8-153,-2 1-2,0 0 106,0 0 8,0 0-10,14-3 142,-23-4 530,-26-7-384,13 10-261,-1 0-1,-1 1 1,1 1 0,0 2-1,-7 0 18,21 0-79,-2-1 165,1 0 0,-1-1 1,1-1-1,0 0 1,0 0-1,0-1 1,-7-4-87,16 7 31,1 1 22,0 0-2,-6-3-77,1 0 0,0 0 0,1-1 0,-1 0 0,1 0 1,-2-1 25,-2-3-136,-62-74 171,68 80 33,2 2-108,0 0 24,0 0 224,0 0-55,0 0-441,0 0-47,0 0 237,0 0 63,0 0 3,0 0-68,0 0 4,0 0 85,0 0 78,0 0 1,0 0-73,2 0-15,3 0 14,-2 0 1,1 0 0,-1 1-1,0-1 1,1 1 0,-1 0 0,0-1-1,0 1 1,0 1 0,1-1 0,-1 0-1,0 1 1,-1 0 0,1-1 0,0 1-1,0 0 1,1 3 5,15 7-13,-6-4 62,1-2 0,0 1 0,1-2 0,-1 0 0,1-1 0,0 0 0,1-1 0,0-1-49,-12-1 21,23 6 436,-18-5-3235,-9-2-6399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8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168 47 992,'-8'-39'339,"4"31"-10,2 24 22,-3 46 2391,5-61-1495,-3 1-1052,1 0-1,-1 0 1,0 0 0,1 0-1,0 1 1,-1-1 0,1 0 0,0 1-1,0 0 1,0 0-195,1-1 189,-35 44 903,-2-2 1,-7 4-1093,43-46 63,2-2-78,0 0-96,0 0-306,0 0 97,0 0 679,0 0 119,0 0-196,0 0 4,0 0 220,25-19 54,-6 3-105,-1 0 1,-1-2 0,11-13-456,11-11 613,42-30 355,-79 69-707,-2 3 6,0 0-206,0 0 23,0 0 279,-33 29 25,-15 9-297,-19 16 323,65-52-366,2-2-60,0 0-11,-7 4-78,0 0 0,0 1 1,1 0-1,0 0 0,0 0 0,-1 2 101,2-3-235,0 0 182,-12 9-3964,17-13-3827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1484 1264,'21'-56'131,"-19"49"522,-7 32 2132,-4 1-49,9-24-2129,-2 4-119,1-3-60,1-5 2728,12-81-1873,-9 57-476,0 1 0,5-15-807,52-143 2301,-49 154-2012,1 0 0,2 1-1,1 0-288,25-58 245,15-71 650,8-20-241,-60 169-656,-1 1 1,2 0-1,-1 1 0,1-1 0,0 1 1,0-1-1,0 1 0,1 1 1,1-2 1,7-8-10,22-33-16,-8 7 44,-7 9 27,2 1 0,12-13-45,-29 37 109,0-1 0,0 1-1,-1-1 1,0 0 0,-1-1-1,3-7-108,-5 15 7,12-31 111,-6 17-134,-1-1 1,0 1 0,-1-1-1,1-12 16,-2 13-11,3-32 315,-7 46-282,0-2 3,3-8-18,5-16 34,-8 26 14,0 1-9,0 0-94,0 0 32,0 0 226,0 0 14,0 1-184,0 19-39,1-7 0,-1 1 0,0 0 0,-1 0 0,-1-1 0,0 1 0,-1-1 0,0 1 0,-3 4-1,-5 13 26,3-7-13,-1 0 1,-7 12-14,-1 5 140,12-29-78,0 0 0,-1 0 0,0 0 0,-1-1 0,-5 7-62,-7 8-127,3-8 62,2 2 0,0 0 1,1 1-1,1 0 0,-3 10 65,-16 44-7,-92 225-49,101-248-13,-2 0 1,-3-1-1,-4 1 69,13-23 244,10-16-272,0-1-1,0 1 1,2 0 0,0 1 0,0-1-1,0 7 29,5-19 20,1 3 7,-1 0 0,0-1 0,0 1-1,0 0 1,0 0 0,-1 0 0,0-1-1,1 1 1,-1-1 0,-1 0 0,-1 3-27,2-2-35,-1 1 1,0-1-1,1 1 1,0 0 0,0-1-1,-1 4 35,2-2-237,0-6 262,1 1 0,0-1 0,-1 1 0,1-1 0,0 1-1,0-1 1,0 1 0,-1-1 0,1 1 0,0 0 0,0-1-1,0 1 1,0-1 0,0 1 0,0 0 0,0-1 0,0 1-1,0-1 1,0 1 0,0 0 0,1-1 0,-1 1 0,0-1-1,0 1 1,1-1 0,-1 1 0,0-1 0,0 1 0,1-1-1,-1 1 1,1-1 0,-1 1 0,0-1 0,1 1 0,-1-1-1,1 0 1,-1 1 0,1-1 0,-1 0 0,1 0 0,0 1-25,1 0 26,1 0 1,6 2 47,1 0 0,0-1 0,-1-1 0,1 1 0,0-1 0,0-1 1,0 0-1,0 0 0,0-1 0,2-1-74,37 0 200,-23-1-24,-13 4-166,0 0 0,0 0 0,-1 2 0,1-1 0,-1 2 0,0 0-1,0 0 1,5 3-10,4 1 9,75 21 190,-86-26-192,1 0 0,1 0 0,-1-2 0,0 1 1,1-1-1,10-1-7,-15-1 86,0 1 0,0 1 0,-1-1 0,1 1 0,4 1-86,9 3 293,-2-2-298,-1 2 0,0 0 0,0 0 1,1 3 4,-13-6 25,0 0-1,1 0 1,-1-1 0,0 0 0,1 0 0,-1 0 0,1 0 0,-1-1 0,1 0 0,0 0-25,4-1 32,73-2 80,-72 2-95,0 0 1,0-1 0,-1 0-1,3-2-17,6-1 7,26-11 180,-42 15-92,4-2-68,0 1 0,0-1 0,-1 0 0,1 0 0,-1-1 0,6-3-27,-11 6 22,3-3-1,0 0 0,-1 0 1,0-1-1,0 1 1,0-1-1,1-1-21,-2 3 4,-2 2-16,13-14 52,7-21 490,-18 35-550,-1-2 0,12-19-57,-13 21 20,0 1-51,0 0 14,4-13 89,-3 5 4,-1-1-1,0 1 1,0 0 0,-1-1-1,0 1 1,-1-2 1,1 8-1,1 2 21,-3-12 57,-11-7-4,9 14-70,0-2 1,1 1-1,0 0 0,0-1 1,0 0-1,1 0-3,-21-33 105,17 29-83,1 1 0,0-1-1,0 0 1,0-4-22,-88-222-462,84 205 692,7 18-213,-2 1 1,0-1-1,0 1 1,-2-1-18,-18-53 115,16 42-139,-1 0 0,0 1-1,-4-4 25,6 13-45,1 0 0,0 0-1,2-1 1,0 0 0,0 0-1,2 0 1,0-2 45,-16-63 159,6 37-35,6 24-114,2 1 0,0-1 0,0-13-10,4 26-4,-1 0-1,0 0 1,0 0 0,0 1-1,0-1 1,-1 1 0,0-1-1,-1 1 1,0 0 0,0 0-1,0 0 5,0-2-56,-1 0 1,2-1-1,-1 0 0,1 0 0,1 0 0,-1-1 1,2 1-1,-2-9 56,-2-10-75,5 27 108,0-1-14,-1 1-1,0 0 0,1 0 1,0-1-1,-1 1 1,1 0-1,0 0 0,0-1 1,-1 1-1,1 0 1,0-1-1,0 1 0,1 0 1,-1-2-19,0-9-64,0 10 66,0 2-12,0 0-373,0 0-1492,0 0-2497,0 0-8495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128 665 1800,'28'12'103,"-25"-11"410,-19-3 2588,-11-5 592,24 7-2958,3 0 100,0 0-206,0 0-89,0 0-168,0 0-35,0 0 14,0 0 30,0 0 93,0 0-9,0 0-121,0 0-23,0 0 14,0 0 12,0 0 17,0 0-20,0 0-97,0 0-25,0 0-12,23 15 225,45 65 410,-39-44 349,18 17-1194,-22-29 171,19 19 1022,30 39-1193,-64-70 77,0-1 0,1-1 0,0 0 0,1 0 0,0-1 1,0-1-1,1 0 0,10 4-77,38 27 441,-52-33-422,-1 0 0,0 1 0,0 0 0,0 0-1,-1 1-18,4 4 105,28 37 315,-39-48-247,2 1-161,0-1-1,-1 1 1,1 0-1,-1 0 1,0-1-1,0 1 1,1 0-1,-1 0 1,-1 0-1,1 0 1,0 0-1,0 1-11,6 12-32,34 36 753,-39-49-746,6 7-56,-7-8 100,0 1 0,0-1 1,1 1-1,-1-1 0,0 0 1,1 0-1,0 1 0,-1-1 1,1 0-1,-1 0 0,1 0 1,0-1-1,0 1 1,0 0-1,-1-1 0,1 1 1,1-1-20,-1 1 6,2-2 2,-4 1-7,0 0-1,0 0 0,1 0 1,-1 0-1,0 0 0,0 0 1,0 0-1,1 0 0,-1 0 1,0 0-1,0 0 0,1 0 1,-1 0-1,0 0 1,0 0-1,1 0 0,-1 0 1,0 0-1,0 0 0,0 0 1,1-1-1,-1 1 0,0 0 1,0 0-1,0 0 0,0 0 1,1 0-1,-1-1 0,0 1 1,0 0-1,0 0 0,0 0 1,0-1-1,0 1 0,1 0 1,-1 0-1,0 0 1,0-1-1,0 1 0,0 0 1,0 0-1,0-1 0,23-52 57,83-234 750,-102 275-767,28-55-207,86-147 457,-114 207-290,1 0 0,-1 0 0,1 1 0,0-1 1,1 1-1,0 0 0,0 1 0,2-3 0,10-7-7,-1-2 1,-1-1-1,-1 0 0,4-7 7,8-8 0,-7 4-3,-2-1-1,0-1 1,-2 0-1,9-27 4,12-25 150,-34 77-151,0 0-1,0-1 1,0 1 0,-1-1-1,0 1 1,0-6 1,0 4-2,0 0 1,0 0-1,1 1 1,0-1-1,2-4 2,2-5 5,1-3 23,1-1 1,1 2-1,1-1 1,12-15-29,-21 32 33,9-29 582,-18 34-615,0 0 1,0 0 0,1 1-1,-1 0 1,1 0-1,-1 0 1,1 1-1,-2 2 0,-9 4 107,15-9-161,2-1 2,0 0 48,-3 3 11,-21 15-44,-1 0 1,-1-2 0,0-1-1,-1-1 1,-1-1-1,-5 0 37,-44 15 500,39-16-514,24-8 33,0 1 0,0 0-1,1 1 1,0 0 0,0 1 0,-6 5-19,-14 11-115,-1-2-1,-24 12 116,52-30 3,0 1 0,1 0 0,0 1 0,0-1 1,0 1-1,-3 3-3,-18 16-312,25-23 345,-31 12 206,30-12-246,-24 10 23,-7 13-101,24-18 99,0 1 0,0-1 0,0-1 0,-1 0 0,1 0 0,-1-1 1,0 0-1,-1-1 0,-1 1-14,-151 32 130,95-14-80,47-12-14,15-8-16,-10 5-72,-1 0 1,1-2 0,-1 0-1,0-1 1,0 0 0,-5-1 51,15-2-4,0 1 1,0 0 0,1 0-1,-1 1 1,1 0 0,-1 0-1,1 0 1,-2 3 3,-45 20-69,52-25 75,-32 10 38,31-10-22,-13 6-90,0 0 1,-1-2-1,-5 2 68,19-6-7,-14 1 50,6 4-38,1-2-19,8-3-60,1-1-6,0 0 32,0 0 6,0 0-10,12 9-4,18 21 78,-24-25-17,-1 0-11,1 0 0,0-1 0,-1 0-1,2 0 1,-1 0 0,6 2 6,-11-5 0,87 45-96,-79-41 98,14 7 73,-1 1 0,0 1 1,-1 0-1,0 2 0,-2 0 0,0 2 0,15 16-75,16 26 204,1 7-204,-37-49 34,-8-11-43,0-1 1,1 0 0,0 0 0,0 0 0,1-1 0,-1 0 0,9 3 8,17 12 189,-22-10-195,-1 0 0,-1 1 0,1-1 0,-2 2 0,0-1 1,0 1-1,-1 1 0,1 1 6,33 49 180,-40-61-25,1 0 3,2 1-136,0-1-13,10 24-33,2 25-161,-15-49 173,1 0-6,-2-1 34,1-1 0,-1 1-1,1-1 1,-1 1 0,0-1-1,1 0 1,-1 1 0,1-1-1,-1 1 1,1-1 0,-1 0-1,1 0 1,-1 1 0,1-1-1,-1 0 1,1 0-1,-1 0 1,1 1 0,0-1-1,-1 0 1,1 0 0,-1 0-1,1 0 1,-1 0 0,1 0-1,0 0 1,-1 0 0,1-1-1,-1 1 1,1 0 0,-1 0-1,1 0 1,0-1 0,-1 1-1,1 0-15,0-1-60,1 1 58,-1 0 0,1-1-1,-1 1 1,0-1 0,1 1 0,-1-1-1,0 1 1,0-1 0,0 0 0,1 0-1,-1 0 1,0 1 0,0-1 0,0 0-1,0 0 1,0-1 0,0 1 2,20-23-36,129-287 110,-124 248-117,-19 42 19,1 0-1,1 0 1,1 1-1,1 0 1,1 1-1,1 0 1,3-3 24,18-20 14,23-31 265,16-34-279,-65 95 1,0 1 1,1 0 0,6-5-2,21-30-262,-19 15 264,0 0 0,-2-1 1,-2-1-1,1-5-2,-9 24 33,2-4 109,0 0 1,-2-1 0,1-3-143,-4 7-28,1 0 1,1 0-1,0 0 0,1 0 28,0 4-45,11-41 328,-9 31-217,0-1 0,1 2 0,3-5-66,-10 23 7,0-5 554,-2 3-2172,3 2-3621,-2 2-9037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1169 3952,'16'-30'-186,"-12"23"736,-8 11 2228,3-2-1343,-1 1 4,-6 9-1062,7-9 71,0-2-376,1 0 0,0-1 0,0 1 0,-1-1 0,1 1 0,0 0 0,0-1 0,-1 1 0,1-1 0,-1 1 0,1-1 0,-1 1 0,1-1 0,0 0 0,-1 1 0,0-1 0,1 1 0,-1-1 0,1 0 0,-1 1 0,1-1 0,-1 0-72,-3-9 535,1-1-1,0 0 1,0 1 0,1-1 0,1 0-1,-1 0 1,2 0 0,-1-1-1,1 1 1,1-6-535,-2-33 709,-1 29-240,1 0 1,1-1-1,2-10-469,0 16 345,-2 0 0,0 0 0,0 0 0,-1 0 0,-3-7-345,2 12 155,-1-2 17,0 0 1,0 0-1,1 0 1,1-1-1,0 1 1,0 0-1,2-1 1,-1 1-1,2-1 1,1-5-173,-2 11 61,0 4 107,-3-27 28,2-42 142,-1 51-233,0 0 1,-2 0-1,0 0 1,-3-7-106,0 3 27,2 0 0,1 0 0,0 0 0,2-1 0,1 1 0,2-4-27,-1 10 142,-1 0 0,-1 0 0,0 0 0,-3-12-142,-13-66 304,15 92-261,2 0 0,-1 1 1,0-1-1,1 0 0,0 1 0,0-1 1,0 0-1,2-4-43,-1 3-170,-1 5 176,0 1 2,0 0 0,0 0 3,0 0 12,0 0-5,0 0-46,0 0-4,0 0 32,-8 26 140,4-15-79,-3 21 34,9 33-79,2-6-16,1 207-166,-5-204 214,0-23 41,1-7-49,-1 1 1,-2 0-1,-1 0 0,-6 20-40,7-42 32,1 1 0,0 0 0,1 0 1,0 0-1,1 0 0,0 0-32,1 30-155,-1-25 109,-1-5 37,0-1 0,0 0 1,-1 0-1,0 0 0,-3 9 9,-10 115 6,13-134 22,0 4 13,1-5-40,0 0 0,0 1-1,0-1 1,-1 0 0,1 0 0,0 1-1,0-1 1,0 0 0,0 0-1,0 1 1,0-1 0,-1 0 0,1 1-1,0-1 1,0 0 0,0 1 0,0-1-1,0 0 1,0 0 0,0 1 0,0-1-1,0 0 1,1 1 0,-1-1 0,0 0-1,0 1 1,0-1 0,0 0 0,0 0-1,0 1 1,1-1 0,-1 0-1,0 0 1,0 1-1,6 2-6,1 0-1,-1 0 0,1-1 1,-1 1-1,1-1 0,0-1 1,0 1-1,0-1 0,0-1 1,0 1-1,0-1 0,0 0 1,0-1-1,1 0 7,13-2-24,1-1 1,-1-1-1,0-1 0,11-5 24,-1 1 266,-18 6-244,-1 0 0,1 0 1,-1-1-1,3-3-22,-14 7-187,28-19 50,-10 9 152,-18 10-29,-1 1 17,0 0 76,3-3 6,6-4-108,0-1 0,1 1 0,0 1 0,0 0 0,1 0 23,-9 5-69,-2 1 102,29-28-36,-15 17-24,-10 6 18,1 1 1,0 0 0,0 0 0,0 1 0,0 0 0,1 0 0,-1 0 0,1 0 0,0 1 0,0 0 0,0 0 0,0 1 0,0-1 0,0 1-1,0 1 1,1-1 0,-1 1 0,0 0 0,4 1 8,155-11 610,-153 9-612,0-1 1,0 0 0,-1 0 0,1-1 0,-1-1 0,8-3 1,-9 3-6,0 0 0,0 1 0,1 0 0,0 1 0,0 0 0,5 0 6,16-4-15,-22 4-17,0 0-1,0-1 0,0 0 1,-1-1-1,1 0 0,-1 0 33,-7 3 22,10-4 52,17 0 139,-21 4-226,0 0-1,0 0 1,0-1 0,-1 0 0,1-1 0,5-2 13,35-6 200,-14-8 128,-28 16-318,-1 0 0,1 0-1,-1 0 1,1 1 0,0 0-1,2-1-9,-5 2-20,-1 0 0,18-10 47,-14 8-46,-1 0 1,1 0-1,0 0 1,0 0 0,1 1-1,3-1 19,-6 3-8,0-1 1,-1 0-1,1 0 0,-1-1 0,1 1 1,-1-1-1,1 0 0,2-1 8,3-3 16,0 1-1,1 1 1,-1 0-1,7-1-15,36-7 41,-42 10-59,1 0 0,0-1 0,-1 0 0,0 0 0,3-3 18,-11 6-85,16-11 214,60-18-113,-76 28-163,4-3-61,-5 4 222,-1 0 1,1 0 0,-1 0-1,1 0 1,-1 0 0,1 0-1,-1 0 1,1 0-1,-1-1 1,1 1 0,-1 0-1,1 0 1,-1-1 0,0 1-1,1 0 1,-1 0-1,1-1 1,-1 1 0,0-1-1,1 1 1,-1 0 0,0-1-1,0 1 1,1-1-15,-1 0 20,0 0-1,1 0 1,-1 0 0,0 0 0,0-1 0,0 1 0,0 0-1,0 0 1,0 0 0,0 0 0,0-1 0,-1 1 0,1 0-1,0 0 1,-1 0 0,1 0 0,-1 0 0,1 0 0,-1 0-1,1 0 1,-1 0 0,0 0 0,0 0 0,1 0 0,-1 0-1,0 1 1,0-1-20,-3-2 6,0 0 0,0 1 0,0-1 0,0 1 0,0 0 0,0 0 0,0 0 0,-1 1-6,-9-3-7,-1 0 0,1 1 0,-1 1-1,-2 0 8,-31-4-20,0-2-1,0-3 1,-41-13 20,29 6-138,29 10 129,-33-24-16,21-1-135,12 6 185,18 16-9,-1 0 0,0 0 0,0 2-1,-1 0 1,0 0 0,-4 0-16,0 1 15,-1 1 1,0 1-1,0 1 0,-4 0-15,5 1 42,0-1 0,0 0 0,-9-5-42,1-2-31,-1 2 0,0 1 1,-2 1 30,5 1-45,-1 0 1,2-2-1,-17-8 45,-14-5 148,40 17-260,0 0-1,1-1 0,-11-7 113,24 12 133,-2 0 0,-18-9-157,1 1 1,-1 2-1,-13-4 24,7 5-105,-2 1 0,1 1 1,0 2-1,-9 0 105,35 2 95,-4 2-743,139 66 558,-70-40 180,-46-22-67,-1 0 0,0 2-1,-1 0 1,1 0 0,-2 2 0,14 10-23,-11-7-10,0-1 0,1 0 0,0-1 1,8 2 9,12 8 50,-28-15 11,0-1 1,0 0 0,1-1 0,-1 0 0,1-1 0,0 0 0,5 0-62,34 11 81,-5 2-89,0 1 0,-2 3-1,0 2 1,38 25 8,-73-43 39,1 0-1,0-1 1,-1 0 0,1-1-1,0 0 1,4 0-39,23 7 87,32 19-351,-65-27 332,0 1 4,51 9 462,119-1-733,-154-10 122,-17 0 297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0 738 3320,'0'0'2128,"0"0"-94,0 0-372,0 0-186,0 0-367,0 0-114,0 0-110,0 0-97,0 0-296,0 0-57,0 0 50,0 0-6,0 0-96,0 0-35,0 0-46,0 0 11,0 0 76,4-3-49,11-8-152,-2 0 0,0-1 0,0-1-1,-1 0 1,0-1 0,-1 0-1,-1 0 1,0-1 0,6-15-188,4-2 177,1 0 0,1 2 0,1 0 0,2 2 0,1 1 0,17-13-177,38-44 148,-74 76-151,-4 5 1,0-1-1,1 1 1,0 0-1,0 0 1,0 0 0,0 1-1,0-1 1,4-1 2,21-12 6,-17 10 32,0-1-1,-1 0 0,0-1 1,0-1-1,-1 1 0,0-2 1,-1 1-1,0-1 0,2-4-37,29-14-24,-34 25 103,-1 0 0,1-1-1,0 0 1,-1 0 0,0 0-1,0-1 1,0 1 0,-1-1-1,0 0 1,1-1 0,-2 1-1,1-1 1,1-3-79,-4 6 33,1 2 1,3-6-21,-3 6 20,-1-2 1,4-5-26,9-14 253,-10 17 173,-6 12-313,1-6-113,0 3-5,-1-1-1,1 0 1,-1 0 0,0 0 0,0 0 0,0 0 0,0-1 0,0 1-3,-4 4 6,-41 61 117,19-35-96,22-28-29,1 0 0,-1 1 0,1 0 0,1 0 0,-4 5 2,6-5-5,0-3 3,1 0 0,-1-1 0,0 1 0,0-1 0,0 0 0,0 1 0,0-1 0,-1 0 0,1 0 0,0-1 0,-3 3 2,4-4 0,-202 158 326,177-137-333,-11 12-40,-54 78 31,58-78 227,30-30-236,3-2 15,-2 2-3,-23 22-86,-5 8 99,-2-1 0,-3 0 0,31-28-1,-15 9-44,18-12 42,1-1-34,0 0-3,0 0 8,0 0 9,0 0 32,0 0 85,0 0 10,0 0-58,0 0-15,0 0-4,0 0 6,0 0 12,27 37 215,-25-35-238,1 0 3,42 29 345,-20-13-120,2-1 1,6 2-251,-1-3-72,50 19 230,94 17 108,-139-36 10,-26-10-239,0 0 0,0-1 0,1-1 0,0 0 0,3 0-37,-9-3-3,1 1-1,-1-1 1,0 1 0,0 0-1,-1 1 1,1-1 0,0 1 0,-1 1-1,1-1 1,-1 1 0,0-1-1,0 1 1,-1 1 0,5 4 3,-1-1 49,-6-6-41,0 0 4,5 3 30,0 0 0,0-1 0,0 0 0,8 3-42,-9-4 18,-1 0 0,1 0 0,-1 0 0,0 1 0,0 0-1,0 0 1,-1 0 0,1 0 0,2 4-18,20 17 108,1 0-1,30 19-107,-27-20-9,0 0 0,5 8 9,-33-29 33,0-1-1,0 1 1,0-1 0,0 0-1,1 0 1,-1 0-1,1 0 1,-1-1 0,1 0-1,-1 1 1,1-1-1,0-1 1,0 1 0,1 0-33,3 0 37,1 1 0,-1 1 0,0-1 0,0 2 0,0-1 0,0 1 0,3 2-37,4 1-45,1 0 1,0 0-1,0-2 0,5 2 45,47 17 62,-11-4-313,-56-19 371,5 0-160,-1 1 0,0-1 0,1 1 1,-1 1-1,0-1 0,4 4 40,-3-3 57,1 0-16,0 0 1,0-1-1,0 0 1,0 0-1,0-1 1,7 1-42,-13-2 94,27 5 508,-27-5-606,0 1 0,0-1-1,-1 0 1,1 0 0,0 0 0,-1 0 0,1 0 0,0-1 0,-1 1 0,1 0-1,0 0 1,-1 0 0,1 0 0,0-1 0,-1 1 0,1 0 0,-1-1 0,1 1-1,0-1 1,-1 1 0,1 0 0,-1-1 0,1 1 0,-1-1 0,1 1 0,-1-1-1,0 0 1,1 1 0,-1-1 0,1 0 4,-3-21-255,0 9 283,2 10-24,-1 1-1,1 0 1,-1-1 0,0 1-1,1 0 1,-1-1-1,0 1 1,-1 0 0,1 0-1,0 0 1,-1 0-1,1 0 1,-2-2-4,1 2-11,0 0 0,0 0 0,1-1 0,-1 1 0,1-1 0,-1 0 0,1 1 0,0-1 0,0 0 0,0 0-1,0 0 12,-10-38-81,-6-17 81,-5-20 5,5 17 266,-8-18-271,19 63-19,-1 1 0,0 0 1,-1 0-1,-1 1 0,0 0 0,-9-10 19,-3-5 60,-32-59-209,39 61 37,-1 1-1,-18-22 113,21 32 38,1-1-1,1-1 0,0 0 0,1 0 0,1-1 0,1 0 0,1 0 0,0-1 0,2 1 0,-2-16-37,2 20-20,0 0-1,0-1 1,-1 2-1,-1-1 1,-1 1 0,0 0-1,-1 0 1,0 0-1,-1 1 1,-3-2 20,0-2 99,8 9-150,-22-27-253,22 30 326,-8-9 105,1-1 1,0 0 0,1-1-1,-2-6-127,11 20-220,-1 0 0,-36-37 267,36 36-114,-1 0 1,-13-22 269,11 18-202,0-1 0,0 1 0,-1 0 1,1 0-1,-7-5-1,1 5-186,11 13 102,11 25 162,-7-22-3,8 19 21,0 2-284,1-1 0,9 13 188,7 7 42,-2-3 162,-1 2-1,13 35-203,-20-35-48,2 0 1,2-2-1,8 10 48,-24-44 7,33 45 56,1 9-207,-32-49-3,1 0 1,1 0 0,12 13 146,-10-16 127,-1 1 0,-1 0 0,-1 1 0,8 15-127,-13-23 4,0 1 0,0 0 1,-1 0-1,-1 0 0,0 0 0,0 0 0,1 7-4,0 3-14,1 0-1,1-1 0,6 14 15,4 8 0,-5 2-4,-5-20 3,0-1-1,1 0 1,7 13 1,-9-22 35,-2-3 64,0-1 0,1 0 1,0 0-1,1 0 0,-1-1 0,1 0 0,4 4-99,-5-5 44,1 0 0,-1 0 0,0 0 0,0 1 0,-1 0 0,3 6-44,0 1 160,-5-13 47,5 11 164,-3-10-7042,1-12 3547,1-3-9275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88 1528,'29'34'240,"-23"-28"960,-8-8 0,-1-3-566,-17-24 2394,11 18 657,9 11-3525,0 0 0,0 0 0,0 1 0,0-1 0,0 0 0,0 0 0,0 0 0,0 0 0,0 0 0,0 0 0,0 0 0,0 0 0,0 0 0,0 0 0,0 0 0,0 0 0,0 0 0,0 0 0,0 0 0,0 0 0,0 1 0,0-1 0,0 0 0,0 0 0,0 0 0,0 0 0,0 0 0,0 0 0,0 0 0,-1 0 0,1 0 0,0 0 0,0 0 0,0 0 0,0 0 0,0 0 0,0 0 0,0 0 0,0 0-160,0 2 382,1 1 3,9 70 419,-4-39-386,1 0-1,3 5-417,-2-11 250,-1 0-1,-2 1 0,0 6-249,-1-5 304,2-1 1,1 1-1,1-1 1,2-1-1,13 28-304,-9-20 222,1 6 94,-4-11-105,1 0 0,15 29-211,-19-43 50,-1 0 0,-1 0 0,-1 0 0,1 8-50,21 58 23,-24-75-22,7 13 3,8 5 2,3 12 120,-1 1 0,-2 1 0,0 6-126,10 10 350,-13-30-366,36 70 190,-45-91-84,2 1 172,2 18-166,3 72-178,-13-94 70,0 0 4,1 7 8,0-1 9,3 7-121,-3-10 61,4 6 55,-4-9 16,0 0 0,2 4-14,-2-4 8,-1-2 34,0 0 0,0 0-32,11-37-26,-4 17 4,10-35-52,8-33-57,-22 62 115,-2 18 2,0 0 0,1-1 0,0 1 0,0 0-1,1 0 1,0 0 0,0 0 0,1 1 0,2-5-2,0-1 122,0 0 0,-1 0 0,3-11-122,20-61 6,-20 60-4,-1 0-1,0-10-1,22-76-43,40-71 917,-41 126-847,-4 10 39,-16 23 97,1 2 1,12-21-164,-18 38 33,28-42-52,-19 29-12,-1 1 0,-1-2 0,0 1 0,2-7 31,4-16 251,-2-1 0,9-41-251,-21 73-51,1 0 0,0 0 1,1 0-1,3-4 51,17-45-115,-7-17-39,-16 73 262,-1 2-100,0-1 1,1 1 0,-1-1-1,0 1 1,0-1 0,0 1-1,1-1 1,-1 1 0,0-1-1,0 1 1,0-1 0,0 1 0,0-1-1,0 1 1,0-1 0,0 1-1,0-1 1,0 1 0,0-1-1,-1 1 1,1-1 0,0 1 0,0-1-9,-21-5 228,1 0 1,-1 2 0,-9-1-229,-5 3-86,18-1 69,4 1 3,0 1 0,1-1 0,-1 2 0,0 0 0,0 0-1,1 2 1,-1-1 0,-2 2 14,-27 4-70,-2-2 0,-20-1 70,29-10 205,-19-1-143,-163 12-209,133-5 119,68-1 80,1 2 1,-1 0-1,1 1 0,-6 1-52,-20 4 63,-7 7-75,27-6-545,18-8 550,-1 1 58,0-1 0,0 0 0,0 1-1,0 0 1,0 0 0,1 0 0,-1 0 0,0 0 0,0 1-51,0 0 107,2-1-118,0 0 0,0-1 0,0 1 0,0 0 0,0-1 0,0 0 0,-1 0 0,1 1 0,0-1 0,0 0 0,0-1 0,0 1 0,0 0 0,0-1 0,0 1 0,-1-1 0,1 1 0,1-1 0,-1 0 1,-2-1 10,2 2-194,2 0 30,0 0 272,0 0 28,0 0-160,0 0-26,0 0 52,0 0 2,0 0-48,-2 3 22,-1 1-1,0 0 1,1 0 0,0 0-1,-1 0 1,2 1-1,-1-1 1,0 1 22,2-3 30,-1 4 2,0 1 0,0 0 0,1 0 0,0-1 0,1 1 0,-1 0 0,2 0 0,-1-1 0,0 1 0,1-1 0,0 1 0,2 1-32,9 26 91,-2 0 0,-1 0 0,-2 1 0,-1 0-1,0 12-90,-6-42 101,0 0 0,1 1-1,-1-1 1,1 0-1,0 0 1,2 3-101,10 28-294,-10-19 324,1 0 0,1 0 1,1 0-31,13 38 226,-15-42-206,-4-9-28,1 0 1,0 0-1,0 0 1,0 0-1,1 0 0,-1 0 1,1 0-1,3 3 8,-3-4-7,0 0-1,0 1 1,-1-1 0,0 1 0,1 0-1,-1-1 1,1 4 7,18 38 5,9 30-5,27 65 3,56 86 281,-106-211-243,0 0-1,-2 1 0,4 14-40,13 30 150,-21-58-177,0 1 0,28 35 205,-27-35-224,13 34 20,7 17 74,2 82 294,-23-134-394,0 15-26,-1-17 77,0 0 1,0 0-1,0 0 1,0 0 0,0 0-1,0 0 1,1 0-1,-1 0 1,0 0-1,0 0 1,0-1 0,0 1-1,0 0 1,0 0-1,0 0 1,0 0 0,0 0-1,0 0 1,0 0-1,0 0 1,0 0-1,0 0 1,1 0 0,-1 0-1,0 0 1,0 0-1,0 0 1,0 0-1,0 0 1,0 0 0,0 0-1,0 0 1,0 0-1,0 0 1,0 0-1,0 0 1,1 0 0,-1 0-1,0 0 1,0 0-1,0 0 1,0 0-1,0 0 1,0 1 0,0-1-1,0 0 1,0 0-1,0 0 1,0 0 0,0 0-1,0 0 1,0 0-1,0 0 1,0 0-1,0 0 1,0 0 0,0 0-1,0 0 1,0 0-1,0 1 1,0-1-1,0 0 1,1 0 0,-1 0-1,-1 0 1,1 0-1,0 0 1,0 0-1,0 0 1,0 0 0,11-26-25,-2 0-91,3-4-27,-5 12 166,9-22-79,-3-1 0,3-20 56,15-26-25,9-13 321,-35 90-200,-1-1 0,-1 1 1,0-1-1,1-10-96,2-5 48,29-109 399,13-44-287,-39 143-156,18-55-151,25-57 244,-28 84-113,16-41 55,32-81-30,-59 149-10,-10 26 0,1 1 0,0 0 0,1 0 0,2-3 1,5-13 27,-12 22-33,-1-3 6,1 6 7,0 1-2,0 0-10,0 0 0,0 0 10,0 0 3,-4-2 0,0 1-8,-21 8 9,24-6-2,1-1 1,0 0-347,0 0-1385,0 0-3047,0 0-10826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1497 2072,'33'-39'451,"-30"34"1802,-18 20 2877,2-6-4255,10-7 153,-4 7 2116,6-7 423,4-8-2297,-3 5-1035,3-2 3,89-122 1637,-90 122-1832,0 0-1,0 0 1,-1-1 0,1 1-1,-1-1 1,1 1 0,-1-1-1,0 0 1,-1 1 0,1-1 0,0 0-44,6-29 17,85-225 1351,-73 213-1016,2 1 1,2 0 0,5-4-352,-9 11 284,-17 30-274,1 1-1,0 0 1,1 0-1,-1 0 1,1 0-1,0 1 1,1-1-1,-1 1 1,1 0 0,0 0-10,0 1 22,-1-1 1,0 1-1,0-1 0,-1 0 1,0 0-1,0 0 1,0 0-1,0 0 1,-1-1-1,0 1 1,0-1-1,0 0 1,0-1-23,15-41 68,-14 39-114,30-75 586,18-27-540,-48 102 10,0 1 0,0-1 0,0 1 0,0-8-10,-2 8 0,1 0 0,0 0 0,1 0 0,0 1 0,0-1 0,0 1 0,1-1 0,55-101-110,2 10 355,-17 29-246,-43 69-53,9-20 546,-8 17 97,-7 11-479,3-6-117,-1 3 0,-50 73-10,52-76 15,-14 16 20,1 0 0,0 1 0,-2 6-18,-7 20 12,11-21 10,-25 48 404,-10 11-426,41-72-21,0 0 1,2 0-1,-1 1 0,1 0 1,1 0-1,-1 1 0,2-1 0,0 1 21,-8 32-107,-12 32 107,10-39-10,-1-1-1,-2-1 1,-8 14 10,7-29 348,12-17-355,1 1 0,0-1 1,0 1-1,1 0 1,-1 0-1,1 0 0,0 0 1,0 0-1,0 0 0,0 2 7,-28 72-19,7-17-235,-15 29 254,15-32 0,2 13 62,9-29-147,-16 37 85,23-68 48,0-1-1,-1 0 0,0-1 0,-6 7-47,-17 27 343,29-41-435,-28 35-142,26-35 227,2-2-2,0 0-5,0 0 8,0 0 20,0 0 41,0 0 2,0 0-25,0 0-29,0 0-111,0 0-8,0 0 81,0 0 10,0 0-63,12-4-8,8 0 252,-1-1 1,1-1-1,-1-1 0,7-4-156,55-17-201,-8 10 430,-33 0-70,-34 15-158,0 0-1,0 0 1,0 1-1,0 0 0,0 0 1,6-1-1,9-1 69,-9 3-22,1-1 0,-1-1 0,0 0 0,-1-1 0,1 0-1,10-6-46,52-24 180,-68 31-178,24-4 3,-25 5-5,24 4 0,-24-2-7,0 0 0,0 0 1,1 0-1,-1-1 0,0 0 0,0 0 0,0 0 0,0 0 1,0-1-1,3-1 7,12-7 34,0 0 0,15-12-34,-7 5 0,-20 13 5,0 1 0,0 0 0,0 0-1,0 1 1,7-1-5,-7 1 6,0 0 0,-1 0-1,1 0 1,-1-1 0,1 0-1,-1 0 1,0-1 0,0 0-1,-1 0 1,1-1-1,-1 0 1,3-2-6,2-2 33,1 0-1,0 1 1,1 1-1,0 0 0,0 0 1,1 1-33,39-20-110,8-7 157,66-26-47,-114 54-5,0-2 1,0 1-1,0-2 1,0 0 4,-1 1 1,-8 5 0,18-15 15,31-30 51,-51 45-54,-2 2-4,0 0-26,14-36 66,-7 13-57,-6 21 15,-14-25 16,7 15-22,-52-144 43,56 152-31,0 0-1,0 0 1,0 0-1,-1 0 1,1 0-1,-1 0 1,0 1-1,0 0 1,-1-1-1,1 1 1,0 0 0,-5-2-13,-47-25 104,19 12-114,34 17 11,0-1 0,-1 1 0,1 0-1,-1 0 1,0 0 0,1 0-1,-1 1 1,0-1 0,1 1 0,-1-1-1,-1 1 0,-1 0-1,-1-1 0,1 0 0,0 0 0,0 0 0,0-1 0,0 0 0,0 0 0,0 0 0,-1-1 1,4 2 0,1 0 0,-1 0 0,1 0 0,-1 1 0,0-1 0,1 0 0,-1 1 0,0-1 0,0 1 0,0 0 0,1 0 0,-1 0 0,-1 0 0,-5-3 0,-13-21 1,4 4-7,0 2 0,-2 0-1,0 1 1,-1 0-1,-1 2 1,-18-10 6,34 22 10,2 0 1,-12-15-3,2 7-4,10 8 16,1 0 0,-1 0-17,-16-24-10,12 18-14,0 1 1,0-1-1,-1 1 0,-2-1 21,8 7-13,-27-14-26,27 14 47,1 1-5,0 0-1,0-1 1,0 1-1,0 0 0,0 0 1,0 0-1,-1 0 1,1 0-1,0 0 1,-1 0-1,1 1 0,-1-1 1,1 0-1,-1 1 1,1-1-1,-1 1-2,-26-10 49,26 9-42,2 1 8,0 0 26,0 0 3,0 0-15,0 0-10,0 0-47,0 0-20,0 0-31,25 22-54,5 14 121,-8-3 16,-10-21-1,3 4-1,59 57-19,-38-40 17,-30-28 0,23 29 0,-22-26 0,20 40 1,-26-46-1,19 39 25,-14-27-10,0 0 0,1 0-1,0-1 1,1 0-1,1 0 1,0-1-1,1 0 1,0 0 0,1-1-1,11 9-14,103 64 41,-123-82-14,6 3 654,-4-1-2526,-1-4-5080,-3 0-7553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788 467 3144,'0'0'1656,"0"0"5,0 0 22,0 0-29,0 0-132,0 0-92,0 0-228,0 0-113,0 0-218,0 0-104,0 0-191,0 0-41,0 0 28,0 0 53,0 0 168,0 0-34,0 0-316,0 0-66,0 0 40,-5 4-56,-58 62 137,25-20 387,36-43-601,-1 0 3,-3 3-179,0 1-1,0-1 0,-1-1 1,0 1-1,0-1 1,0 0-1,-1-1 0,0 1-98,-7 3-88,2-1 147,0 2 0,0-1 0,1 2 0,0 0 0,-8 8-59,-97 115 1004,109-123-974,1 0 0,1 0 1,0 1-1,0 0 1,1 0-1,-1 5-30,-20 40 192,16-39-361,8-13 169,0 0-1,-1 0 1,0 0-1,1 0 1,-1 0 0,0-1-1,-2 2 1,3-4 82,-34 44 231,16-18-138,19-26-407,-1 2 4,-30 44 573,31-45-390,-9 27 250,-16 31 246,-11 40-451,4 13-219,30-103 225,1 0 1,0 0 0,0 1-1,1-1 1,0 1-1,1 5-6,-3 50-78,0-23 114,0 2 499,-8 39-535,11-82-66,1 5 28,0 0 0,-1 0 0,0 1 0,0-1-1,0 0 1,-1 1 38,0 13 176,-3 40-401,2-41 281,1 0-1,1 0 1,0 0-1,3 9-55,-2-3-2,1 8 242,-1-33-195,-1-1-249,0 7 157,0 0-1,0 0 0,1-1 1,0 1-1,2 5 48,-1-1-6,10 61 100,-5-38-47,-2 1-1,-1-1 0,-2 5-46,-1-33 8,0 0-1,0 0 0,0 0 0,1 0 0,0 0 0,0 0 0,0-1 0,2 2-7,9 28 43,16 47-67,-28-80 152,19 37 4,22 28-76,36 42-56,-46-68-86,2-1 0,16 13 86,-18-22 78,13 13 92,22 30-170,-33-32-293,-33-41 394,0 1-89,-1-1-1,1 1 0,0-1 1,0 1-1,0-1 0,0 0 0,0 1 1,1-1-1,-1 0 0,0 0 0,1 1-11,1 1-12,0-1 4,22 21 190,-22-21 51,-1 1-260,1 0-1,0 0 1,-1-1-1,1 1 1,0-1-1,0 0 1,0 0 0,0 0-1,1 0 28,5 3 23,21 21 37,-28-24-80,1 1 0,50 50 177,-29-27-94,-5-7 25,-11-10-48,0 0-1,1-1 1,0 0-1,0 0 1,3 0-40,37 31-230,-43-34 204,1 0-1,0-1 1,0 0-1,0 0 1,1-1-1,-1 0 1,1 0-1,1 0 27,12 4 87,-2 1 0,1 1 0,7 5-87,119 42 150,-85-19-330,-60-36 234,8 5-92,1 0 0,-1-1-1,1 0 1,3 0 38,-10-3 50,0 0 0,1 0 0,-1 0 0,0 0 0,0 0-1,0 1 1,-1-1 0,1 1 0,-1 0 0,1 0 0,1 3-50,23 25-125,-23-25 109,-4-5 12,1 0-1,0 0 0,0 0 1,0 0-1,0 0 0,0 0 0,0 0 1,0 0-1,1 0 0,-1 0 0,0-1 1,0 1-1,1 0 0,-1-1 0,0 1 1,1-1-1,-1 0 0,0 1 0,1-1 1,-1 0-1,1 0 0,0 0 5,12 4 8,-11-3 32,0 0 0,40 13-28,-39-13-9,-1 0 1,0 0-1,0 0 1,0 0 0,0 0-1,-1 1 1,1-1 0,0 1-1,1 1-3,1 0-4,0 0-1,0-1 1,0 1 0,1-1-1,-1 0 1,4 0 4,-1 0 2,0 1 1,0 0-1,0 0 0,0 1 0,3 2-2,4 0-7,-1 0-1,1-1 0,1-1 0,14 2 8,-7 0-55,2 1 248,1-1 0,25 2-193,17 5 7,-61-11-23,-7-2 17,23-1-30,-20 1-70,20 5-14,-16-4 154,0 1-1,0-1 1,0 0 0,0-1-1,1 1 1,-1-2-1,0 1 1,1-1-41,13 0-60,-19 1 67,37 0-111,-33-1 101,1 0-1,-1-1 0,0 1 1,1-1-1,-1 0 1,0-1 3,-3 2-27,2-1 21,0 1-1,-1 0 0,1 1 1,0-1-1,0 1 0,3 0 7,-7 0-1,5 0 33,1-1 0,0 1 0,-1-1 1,1 0-1,0-1 0,-1 0 0,1 0 1,4-2-33,19-7-1,-23 10 6,0 0-1,1 0 0,-1 0 1,0 1-1,1 0 1,-1 1-1,0 0 1,0 0-1,5 1-4,-2 0-50,0-1 0,1 0 0,-1 0 0,6-2 50,84 1 35,-88-1-24,-1 0 1,0-2-1,1 1 1,-1-1 0,0-1-1,0-1-11,19-5-16,65-33 167,-87 39-159,1 0 0,-1-1 1,0-1-1,-1 1 0,0-1 1,0 0-1,0-1 0,6-6 8,-5 5 7,17-13-15,39-29 193,-53 40-181,1 1 0,0 0 1,0 1 0,1 0-1,0 1 1,0 0-1,7-1-4,29-12 49,-17 6-42,-1 2-13,81-35-36,-56 21 19,-24 12 30,-22 10-19,1-1-1,-1-1 1,0 0-1,0 0 1,0-1-1,-1-1 1,0 1 0,-1-1-1,3-4 13,15-10-120,0 1 1,7-2 119,-21 14 51,0 1 1,0-2-1,-1 1 1,0-2-1,-1 1 0,4-6-51,-7 7-1,0 1 0,0 0 0,0 1 0,5-3 1,3-4-59,0 0 0,-1-1 0,8-11 59,6-18-37,10-31 42,-28 53 9,2 0-1,1 0 1,0 1-1,2 1 1,0 1-1,1 0 1,1 0-1,11-7-13,-17 17-37,-2 1 36,0 0 0,0-1 0,-1 0 0,0-1 0,-1 1 0,0-1 0,5-10 1,-6 12 36,0 0 1,0 1-1,1-1 0,7-5-36,-1 1 82,0-1 0,-1 0 0,-1-1 0,2-3-82,-4 2 15,0 0-1,-1 0 0,-1-1 0,0 0 0,0-5-14,0 0 33,-1-1-1,-1 1 1,-1-1-1,-1 0-32,2-10 100,1 1-1,7-18-99,-1 2 32,-3 2-25,-3 20-29,-2 4 99,-1 0 1,0 0-1,-1-1 1,-2 1-78,3-74-4,-8-76 4,-12 32 36,-17-28-36,25 128 4,7 23-2,-1-10 0,-4-20-1,4 24 3,0 1-27,-1 0 0,0 0-1,-2 0 1,-2-5 23,5 19 17,0-1 1,0 1-1,-1 0 0,0 0 0,-4-6-17,-25-44 10,-8-29-105,2-6 95,22 51 71,17 37-73,-18-23-4,10 18-6,-1-1-1,0 2 1,-1-1 0,1 1 0,-3 0 12,-11-10-22,2 0 1,-7-7 21,2 1 0,0-2-9,18 18 10,1 0 1,-1 1-1,-1 0 0,0 0 1,0 0-1,0 1 0,0 1 0,-7-3-1,-60-40 48,12 4 83,62 42-151,-29-21-41,10 11 43,3 1 9,1 0 0,1-1-1,-13-11 10,13 6 14,-5 0-92,-51-13 17,64 28 61,-2-4 0,-21-15 0,-15-10 0,33 24 9,0-1 0,-1 2 0,0 0-1,-7-2-8,-36-14 13,2-7-147,36 18 166,0 1 0,0 0-1,-14-3-31,11 2 12,12 5-8,-1 1 0,0 0 0,0 0-1,0 1 1,-4 0-4,-79-23-40,60 18 40,18 6 0,-6 0 0,4 0 10,0 2-1,-1 0 1,-10 1-10,-49-1 19,19-3-44,-59-2-21,52 3 60,17-1-22,-30 2 8,51 2 33,-23 0-97,-38 6 64,40 0-7,7-2 29,1-1-1,-11-3-21,42 0-1,0 1 0,0 0 0,0 0 0,-7 3 1,-7 0 3,0 2 19,18-4-39,0 0 0,0-1-1,-1 0 1,1 0 0,0-1-1,-3 1 18,3-1 7,-1 0 0,1 1-1,0 0 1,-1 1 0,1 0-1,0-1 1,0 2 0,0-1-1,0 1 1,-4 2-7,-21 9-27,27-12 33,-4 2-5,-2 1-1,-80 29 25,79-32-57,1 1 0,0 1 0,0-1 0,0 2 0,-8 4 32,13-6-49,-15 6 36,11-4 9,-19 17 5,-6 4-42,18-13 66,0-1 1,-1-1-1,0-1 1,-1 0 0,0-2-1,-12 5-25,19-8-3,0 1 0,0 0 0,1 1 0,0 0 0,-7 7 3,-2 1-28,0-1 0,-18 9 28,8-5 8,-48 30 15,43-23 1,-35 34-73,19-17 17,34-27 32,-1 0 1,-1-2-1,0 0 0,-2 0 0,-42 26-64,-45 38 64,76-52 0,25-16 0,0 0 0,-28 41 5,28-40-3,-33 45 35,-8 6-33,31-44-27,-12 15 6,5-1 17,2-1 1,4 0 7,-3 15-46,1 1-1,2 0 0,2 1 0,3 1 0,1 0 0,0 25 39,-3 23-119,1 40 273,10-104-231,2 0 0,2 31 77,7 5 187,-3-40-225,-2 0 1,-1 13 37,2 9-20,3-9-1,6 23 222,-7-36-198,-1 0 1,-1 0-1,-2 0 1,-1 24-4,-1-47 4,0 1-16,0-1-1,0 1 1,1 0-1,-1-1 1,1 1-1,0-1 1,1 3 12,34 62-116,-21-43 141,-1 1 0,-2 0 0,0 1 0,-3 0 0,0 1 0,-2 0 0,1 9-25,-5-31 6,0 0 1,1-1-1,0 1 1,1-1 0,-1 0-1,1 0 1,1 0-1,-1-1 1,5 4-7,16 22 5,-13-12-34,-1 2 1,-1 0 0,5 17 28,-8-20-7,0-1 0,1 1 0,1-1 0,0-1 0,6 7 7,-7-17-4,-1-1 1,1 1-1,0-2 1,0 1-1,1-1 1,-1 0-1,1-1 0,0 0 1,2 0 3,-8-3-2,12 5 1,1 2-1,-1 0 1,13 8 1,-6-2-1,44 35 17,-3-12 13,-56-33-22,-1 0 0,1 0 0,-1 1 0,7 5-7,-10-7 6,8 5-5,-8-6 4,-1 0 1,0 1-1,0-1 1,0 1-1,-1 0 0,1 0 1,-1 0-1,1 0 1,-1 1-1,1 1-5,14 16 54,25 3-58,-11-7 9,0 0 1,-1 2-1,7 8-5,3-5 29,-33-18-21,1-1 1,0 2 0,-1-1 0,0 1 0,0 0-1,2 3-8,-8-7 7,5 3 266,-20-7-267,0-1-1,0 0 0,0-1 1,1-1-1,0 0 0,0 0 1,1-2-1,-1 1 0,-2-4-5,-28-21 22,-32-34-22,29 26-36,-4-1-104,-39-23 140,27 23 1,17 7 15,19 12 3,2-1-1,-21-24-18,23 15 13,2-1-1,0 0 1,-4-16-13,-22-44 5,12 27-5,18 37 13,7 12-30,1-1 0,0 0 0,1 0 1,1 0-1,1-1 0,-1-10 17,-14-50-23,4-2 0,3 0 0,2-35 23,9 7 6,-1 50 1,1 2-6,2 5 6,9-397-291,-9 430 281,0-2 0,2 1 1,0 0-1,3-11 3,-1-1 17,0-3-27,2 0 0,1 1 1,1 0-1,2 0 1,2 1-1,6-13 10,1-1 21,6-15-102,12-18 81,-33 70-1,1 0 1,1 0-1,0 0 0,0 0 1,1 1-1,4-5 1,0 1-3,4-7 19,1 0 0,1 0-1,0 2 1,20-16-16,46-30 34,0 1-32,-67 48-29,0-1-1,-1 0 1,7-10 27,-10 11 2,7-9-2,-9 13 1,2 0-1,31-24-10,-21 20 4,23-21 25,-7 4-160,23-13 141,-35 26 25,2 2 1,0 1 0,1 1-1,22-8-25,-41 18 1,1 1 0,-1 0 0,1 1 0,0 0 0,0 1-1,17-4-33,92-39 60,-112 42 0,1 1 0,-1 1 1,1-1-1,0 1 0,2 1-27,21-4 8,24 3 5,59-16-126,-87 13 178,0 1 0,0 2 0,25 1-65,-24 1 14,1-2-1,0-1 1,3-1-14,-25 2-2,1 0 0,-1 0 0,1 1-1,0 1 1,-1-1 0,1 1 0,4 2 2,13 1 9,0-2 0,0 0 0,4-1-9,21-1 8,124 0 96,-135 0-8,-2 2-110,1 1 0,30 8 14,-33-4-1,-1-3-1,29 1 2,-52-5 8,-6 1-4,29 9-1,-22-7-9,1 0-1,-1 1 1,0 0 0,-1 1-1,1 1 1,-1-1-1,0 2 1,-1 0 0,7 5 6,-7-3 0,-1 0-1,1-1 1,1-1 0,-1 1 0,1-2 0,10 4 0,63 34-54,-59-27 143,0 2 0,11 10-89,35 25-15,-8-17-29,18 8 36,-20-14 40,-40-20 10,1 0 0,14 11-42,44 58 86,-50-51-87,-15-12 1,-9-9-7,0 0-1,0 0 0,1-1 0,6 4 8,-9-7 2,20 20 4,50 52 56,-1-12-32,-66-57 42,-5-2-33,16 36-3,-16-36-36,5 11 0,0 0 0,2-1 0,0 0 0,1 0 0,0-1 0,1 0 0,1-1 0,4 3 0,69 73-8,-79-86 6,1 1 29,15 28 5,-20-27-26,3 8-5,7 9-2,-12-21 0,8 26 35,2-2 13,-10-23 66,-1-2 2,0 0-86,0 0-24,0 0-10,0 0-8,0 0-21,-1-2 6,-9-24 25,-1 1-1,-1 0 0,-1 1 1,-1 0-1,-1 1 1,-1 1-1,-11-11 4,9 10 13,-32-37 18,-81-85-136,79 86 123,36 38-12,15 20-14,-15-20 7,16 21 0,-1-1 1,1 1-1,0 0 1,0 0 0,0-1-1,0 1 1,0 0-1,-1 0 1,1-1-1,0 1 1,0 0 0,0 0-1,0-1 1,0 1-1,0 0 1,0-1-1,0 1 1,0 0-1,0 0 1,0-1 0,0 1-1,0 0 1,0 0-1,1-1 1,-1 1-1,0 0 1,0-1 0,0 1-1,0 0 1,0 0-1,1 0 1,-1-1 0,17 3-64,33 22 49,-33-14 7,-12-8 8,0 0 0,0 0 0,0 1 0,0 0 0,-1 0 0,1 0-1,-1 1 1,0-1 0,2 3 0,3 4 0,58 57-34,-17-15-20,-43-45 62,1 0 0,-1 1 0,-1 0 0,0 0 0,0 1 0,1 2-8,46 66 48,-34-58-51,-14-14-2,0-1 1,-1 1-1,1 0 1,-1 0-1,0 1 0,3 5 5,-6-9-33,-1-2 1,0 0 33,0 0 25,0 0 44,0 0 4,0 0-52,0 0-3,0 0 17,-16-17 4,-90-93-100,59 58 21,2-1 1,-28-47 38,69 95-1,0 0 0,0-1 0,1 1 0,0-1 0,0 1 0,0-1 0,-1-6 1,-3-5-7,3 9 22,3 7-18,1 1-1,0 0 1,0-1-1,0 1 1,0 0-1,0-1 1,0 1-1,0 0 1,0-1-1,0 1 1,0 0-1,0-1 1,0 1-1,0 0 1,0-1-1,0 1 1,0 0-1,1-1 1,-1 1-1,0 0 1,0-1-1,0 1 1,0 0-1,1-1 1,-1 1-1,0 0 1,0 0-1,1-1 1,-1 1-1,0 0 1,0 0-1,1 0 1,-1-1-1,0 1 1,1 0-1,-1 0 1,0 0-1,1 0 1,-1 0-1,0 0 1,1 0-1,-1 0 1,0-1-1,1 1 1,-1 0-1,0 0 1,1 1-1,-1-1 0,0 0 1,1 0-1,-1 0 1,0 0-1,1 0 1,-1 0-1,0 0 1,1 0-1,-1 1 1,0-1-1,1 0 4,8 3 4,1 1 0,-1 0 0,1 1 0,-1 0 0,-1 0 0,6 5-4,1-1 0,-10-6 2,0 1-1,0 0 1,-1 0-1,1 1 0,-1-1 1,0 1-1,0 0 1,-1 0-1,1 0 0,-1 1 1,1 2-2,1 1 3,15 23 59,-1 1 0,15 36-62,1 4-19,-14-42-2,-11-15 22,-9-15 6,-1-1 20,-12-18 174,-12-24-179,2 15-26,5 7 6,-15-14-2,-6 0 0,-129-117-49,158 139 37,9 10 11,-1 1 0,0 0-1,1 0 1,-1 0 0,0 0-1,0-1 1,0 1 0,0 0 0,0 1-1,0-1 1,0 0 0,0 0-1,0 0 1,0 0 0,0 1 0,-1-1-1,1 1 1,0-1 0,0 1-1,-1-1 2,38 17-48,0-2-1,3-1 49,-32-10 15,74 24 235,-114-41-179,-95-52-15,95 46-61,11 7 39,0 1-1,-1 1 1,-19-6-34,6 4 9,34 13 5,2 0 27,24 26-60,105 115-22,-73-73 36,-32-37 22,25 22-16,-25-28 19,-1 1 0,0 1-1,-3 1 1,16 25-20,-16-13 41,-18-38-41,22 51 34,-16-30-21,6 18-13,1 1 0,0-3 0,-4-14 16,-1 1 1,-1 1-1,-1 0 0,2 18-16,4 59-9,-7-60-7,-4-23 19,-2-12-8,0 1 0,1-1 1,0 0-1,1 1 0,0-1 1,2 2 4,-1 8-23,0 0 1,-1 1-1,-1-1 1,-1 0-1,-1 1 1,0-1-1,-3 14 23,-2 5-207,-1 0 0,-6 15 207,-8 43-298,13-43 280,-3-1 0,-3 1 18,8-34 1,-1 0-1,-1 0 1,-1-1-1,0-1 1,-2 1 0,0-1-1,-4 5 0,-4 2-1,11-15 1,-24 18 0,-20 18-23,32-29 31,0 0 0,-7 9-8,-8 11 22,-57 59 43,60-65-81,20-21-16,1 1-1,1 0 1,-1 0 0,0 4 32,-11 13-12,18-24 14,0 0 0,0 1 0,0 0 0,0 0 0,1 0 0,0 0 0,0 0 0,0 0 0,0 0 0,1 1 0,-1-1 0,0 4-2,0 2 6,0-1 0,-1 1 0,0 0 1,0-1-1,-5 7-6,-10 31 2,15-38-8,-1 0 1,0 0-1,-1-1 1,0 0-1,0 0 0,-1 0 1,0 0-1,0-1 1,-1 0 5,-3 5-2,-5 9 16,-2-1-1,-15 13-13,-6-2-11,-25 16 11,31-26-23,-29 19-58,33-21 127,0 0 0,-2-3 0,0 0 0,-6 0-46,-13 1-15,29-9 10,0 1-1,0 0 1,1 2-1,0 0 1,1 1-1,-1 2 6,-8 1 0,23-11 0,-22 5 0,20-8 0,-19 11 0,14-6-30,0 1 0,1 0 1,0 1-1,-8 7 30,-18 15 14,13-16-13,16-10-1,-33 3 0,0-4 0,-51 2 27,81-4-14,0 1 0,0 1 0,1 0 0,-1 0 0,1 1 0,0 0 0,-7 5-13,-4 0-18,4-2 32,0-1-1,0 0 1,0-1 0,-1-1-1,0-1 1,0 0 0,0-2-1,-3 1-13,18-2 8,-16-8 199,15 7-3652,1 0-3738,2 1-6148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1 587 1624,'23'-19'227,"-20"17"906,-2 0 956,2-6-2979,-1 6 6239,0 2 5814,13 7-11289,0 0 405,-1 0 1,1 2-1,11 7-279,-16-10 86,2-1-1,-1 0 0,0-1 0,1 0 0,0-1 1,0 0-1,0-1 0,0-1 0,0 0 1,2 0-86,0 0 43,0 0 1,0 1 0,-1 1-1,1 0 1,-1 1 0,6 3-44,18 9 735,-20-7-702,-7-4 0,0 0 0,1-1 0,-1 0 0,1-1 0,8 2-33,26 1 107,-36-5-72,0 0-1,1 0 0,-1 1 1,0 0-1,0 1 0,0 0 1,-1 0-1,1 1 0,1 0-34,23 18 360,23 13-309,-49-31-27,0 0 0,0 0-1,-1 1 1,1-1 0,4 6-24,10 11 55,-10-10 14,1 0 0,0 0 0,1-1 0,0-1 0,8 5-69,-11-9 73,0-1 1,0 1 0,0-2 0,1 1-1,0-1 1,-1-1 0,4 0-74,79 9 276,59 4 298,-135-13-621,-7-1 49,-1 0-1,1 0 0,-1 1 0,0 0 0,0 1-1,-6-2-7,-1 0 1,76 20 143,-75-21-202,33 19 134,-32-18-49,1 1-1,0 0 1,-1 0 0,1 1 0,-1-1-1,0 1 1,2 2-20,14 6 277,-9-7-335,17 3 624,-27-8-563,0 1 0,0-1 1,0 0-1,-1 1 1,1-1-1,0 0 1,0 0-1,0 1 1,0-1-1,-1 0 1,1 0-1,0 0 1,-1 0-1,1 0 1,-1 0-1,1 0 1,-1 0-1,0 0 0,1 0 1,-1 0-1,0 0 1,0-2-4,7-25-92,-2-51 632,-3-31-540,1-38-201,2 94 110,-2 34 172,-1-1 0,-1 1 0,-1-1-1,-1 0 1,0 1 0,-3-7-81,1 7-46,1 1-1,1-1 1,1 0 0,0 1-1,1-1 1,2 0 0,0 0 46,2-21 181,-3 20-182,-1 10-19,0 0 1,-1 0-1,-1 1 0,0-1 0,0 0 0,-1 0 0,0 1 0,-1-2 20,1-22 0,1 28 0,4-23 0,7-22-7,-9 49 15,0 0 4,6-19 16,-7 20 100,0 1-2,0 0-132,0 0-31,0 0-15,0 0 0,0 0 17,0 0 39,0 0 120,-14-4-185,9 3 75,0 0 0,0 1 1,0 0-1,0-1 0,-1 2 0,1-1 0,0 1 0,0-1 1,0 2-1,0-1 0,0 0-14,-2 1-36,6-2-64,-14 3 121,1 1-1,-1 0 0,-6 4-20,-22 14 107,15-6 173,-76 33-197,26-16-245,52-22 126,0 0 0,1 1-1,0 2 37,14-6 30,-6-1-22,-1 0-2,-42 13-396,41-14 527,-1 1 1,1 0-1,0 2 1,0 0-1,-15 11-137,17-10-137,-1 0-1,-16 5 138,-29 16-1,6-11 21,15-2 97,28-11-145,0-1 0,-1 0 0,0-1 0,-1 0-1,0-1 29,-46 4-33,39-6 142,0 1-1,1 1 0,-7 3-108,-118 34-405,141-40 446,1 0-1,-1 1 1,0 0 0,1 0-1,0 0 1,-1 1 0,1 0-1,0 0 1,1 0 0,-3 2-41,6-4-126,-4 1 115,0 0-1,0 0 0,0 0 0,0-1 0,0 0 0,0 0 0,0-1 0,-1 1 12,-7 1-30,98 26 178,-43-18-158,1-2-1,6-2 11,-12-2 42,-1 2 0,1 2 0,33 11-42,-15 1-1,67 22 98,-81-29-26,20 20-86,-49-26-7,36 14 443,155 54-741,-176-64 401,0 1-1,6 5-80,26 11 148,-47-24-135,0 1 0,-1 1 0,1-1 0,6 6-13,-16-9 8,3 0 7,-4-1-14,0 0 0,0 0 1,-1 0-1,1 0 0,0 0 1,0 0-1,0 0 0,0 0 0,0 0 1,1 0-1,-1 0 0,0-1 0,0 1 1,0-1-1,1 1 0,-1-1 1,0 1-1,1-1 0,0 1-1,44 12 43,-36-7-38,3 4-5,-3-2-16,-8-6-64,33 11 60,-30-10 50,2 0 0,-1-1-1,0 0 1,0 0 0,1 0-1,-1-1 1,1 0-1,2 0-29,-7-1 4,-1 0 0,0 0 0,0 1 0,0-1-1,0 0 1,0 0 0,1 0 0,-1 1 0,0-1-1,0 1 1,0-1 0,0 1 0,0-1 0,0 1 0,0-1-1,0 1 1,0 0 0,0 0-4,1 0 17,-1 0-1,1 0 1,0 1 0,0-1-1,0 0 1,1-1 0,-1 1-1,0 0 1,0-1 0,0 1-1,0-1 1,1 1 0,-1-1-1,0 0 1,1 0 0,-1 0-1,2-1-16,-2 0 132,1-3-143,1 0 0,-1-1 0,0 1-1,0 0 1,0-1 0,0 0 0,-1 0 0,0 0-1,0 0 1,0 0 0,0-3 11,-1 5 14,1-5-28,0 0 0,0 1 0,-1-1 1,0 0-1,0 0 0,-1 0 0,0 0 0,-1-5 14,0-54-1,3 23 2,-1 37 1,1-32 3,-2-147 67,-1 139 121,-3 41-56,3 5-875,0 1 1,0 0-1,0-1 0,0 1 1,-1 0-1,1 0 1,0 0-1,0 0 0,0 0 1,0 0-1,-1 0 1,1 0-1,0 0 1,0 1-1,0-1 0,0 0 738,-9 3-11599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41 816,'28'26'100,"-25"-23"400,-23-27 7058,18 22-7173,-1 1 0,1 0 0,0 0-1,0 0 1,-1 0 0,1 0 0,0 1-1,-1-1 1,1 1 0,-1-1 0,1 1-1,-1 0 1,1 0 0,-3 0-385,3 0 727,2 0 94,0 0-203,0 0-56,0 0-26,0 0-42,0 0-158,1 6-93,0 0-1,1 0 1,0 0-1,0-1 1,0 1-1,0-1 1,1 1-1,0-1 1,2 2-243,11 25 467,77 203 1726,-79-199-1654,1-1-1,14 24-538,-22-44 94,27 42 660,-25-42-748,0 1-1,-2 0 1,0 0 0,2 9-6,3 6 431,-11-26-428,1-1 0,0 1 1,0-1-1,0 0 0,0 0 1,1 0-1,-1 0 1,1 0-1,0 0 0,0-1 1,1 1-1,0 0-3,12 12 386,-4-3-65,-5-5-328,0 0 0,-1 0 0,1 1 0,-2 0 0,1 0 0,1 6 7,6 10-11,24 42 57,-31-57-138,14 20 492,1-1 1,10 9-401,49 69-168,-21-38 511,-56-66-315,0 0 4,43 55 110,-2 13-47,-43-68-61,1-1 5,5 10-31,2 2-8,-8-13-4,0 0 0,1 0 0,-1 1 0,0-1 0,0 1 0,-1-1 0,1 1 0,0-1 0,0 1 0,-1-1 1,1 1-1,-1 0 0,1-1 0,-1 1 0,0 0 0,0 0 0,0 0 4,1 4-31,-1-5-23,0-1 6,0 0 64,0 0 5,0 0-42,0 0 18,0 0 118,0 0 10,0 0-74,0 0-23,0 0-16,0 0 15,0 0 75,36-21 25,8-38 69,-33 43-181,0 0 1,1 0-1,1 1 1,1 1-1,4-3-15,96-91 534,-50 51-525,-14 10 103,-3-2 0,0-3-112,-42 45 1,0 0 1,1 0-1,0 0 0,0 1 1,0 0-1,5-2-1,6-5 48,17-15 0,-29 24-48,16-18 0,7-8 0,5-19 39,-32 48-5,0-2-14,1 0 0,-1 0-1,-1 1 1,1-1-1,0 0 1,-1 0 0,0 0-1,1 0 1,-1 0 0,0 0-1,0 0 1,-1 0-1,1 0 1,-1 0 0,0 0-1,1 0 1,-2-1-20,-16-21-54,13 20 53,0 0-1,-1 1 1,1-1-1,-1 1 1,0 0-1,-1 1 2,-14-11 7,18 12-8,1 0 0,-1 0 0,1 1 0,-1-1-1,0 1 1,1 0 0,-1 0 0,0 0 0,0 0 0,0 0 0,0 1 0,0-1 0,1 1 1,-28-8-9,-66-24 190,45 15-178,-44-19-3,64 23-72,-25-5 65,14-8-69,36 21 67,0 1 0,0-1 1,-1 1-1,0 1 0,-2-2 9,3 2 16,-1 0 0,1-1-1,0 0 1,0 0-1,0 0 1,1-1 0,-1 0-16,-9-8 50,-19-12-1,-30-17-49,-43-28 15,70 42-32,31 24 21,-26-15-18,-34-2-8,58 19 17,0 0 0,0 0 0,0-1 1,0 0-1,-4-2 5,-38-19-40,44 22 39,0-1 1,0 1-1,0 1 0,-1-1 0,1 1 1,-1 0-1,1 1 0,-2-1 1,-58-9 117,-12-13-292,76 22 135,-1 0 0,-13-10 30,3 7 22,-10-3 10,20 8-22,-2-2 0,-6-12-8,4 1-176,6 10-735,1 1-227,0-12 823,-1 11-7914,1 2-4025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2-13T16:58:02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3281 3025 6008,'0'0'1649,"0"0"-26,0 0-126,0 0 10,0 0 146,5-5-241,15-18 361,0 0 0,2-7-1773,9-15 1078,-3-2 0,-1 0 0,6-21-1078,-3 0 699,4 2 0,12-16-699,-45 80 40,-1 2 18,0 0 38,0 0-3,0 0-68,-3 3-18,-12 12 90,0 1 0,1 1 0,1 0 0,0 0 0,2 2 0,0-1 0,0 1 0,2 1 0,1 0-97,7-15-11,8-9-14,0-8 16,0 0 0,0 0 0,-2-1 0,3-5 9,15-38 0,5 4 481,-14 29-283,-52 99 787,4 2-910,33-76-140,1-2 22,0 0 126,0 0 49,0 0 56,0 0-54,0 0-286,0 0-2,0 0 278,0 3 41,-4 15-123,-1-1-1,0 0 1,-1 0 0,-1 0-1,0-1 1,-2 0 0,-7 13-42,10-19-32,0 1 1,-1-1 0,0 0-1,0 0 1,-8 6 31,10-11-34,-9 10 143,-2 0 1,0-2-1,-1 0 0,0-1 0,-15 7-109,-30 21-54,-14 5 396,-64 27-342,90-48 57,4 0 14,0 1 1,1 3-1,-9 9-71,-30 33-93,29-28 94,46-35 13,2-1 9,0-1 0,0 1 0,0-1 0,-1 0 0,0-1 0,0 0 0,0 0 0,-1 0 0,0-1 0,1-1 0,-1 1 0,0-2-1,-2 1-22,6-2 66,-34 8 75,-122 28-270,81-16 147,72-19 8,1 1-1,0-1 0,-1-1 0,1 0 0,-1 0 0,1 0 0,-1-1 0,0 0-24,-5-1-11,1 1 1,0 1-1,0 0 1,0 1-1,0 0 1,0 0-1,-6 3 10,-12 2-9,-1-1 0,0-1-1,0-2 1,0-1 0,-22-3 9,-16 0 142,-41 2-431,-32-9 289,-32-1 122,113 9-88,43 2-45,0-1 0,1-1 0,-1-1 0,0 0 0,1-1 0,-3-2 11,-108-32-189,107 31 187,0 1 0,0-2 0,1-1 0,0-1 0,0 0 0,-3-4 2,-20-17 1,30 13-5,-3-6 71,-120-139-15,109 128 111,4 10-272,-1 1 1,0 0-1,-2 2 1,-1 1-1,-27-16 109,36 22-39,0 0-1,0-2 0,2 0 1,0-1-1,-3-5 40,-14-14 133,-6-9-139,32 39 8,-21-22 3,22 22-5,-4-9 0,-9-18 1,5 6 21,2-1-1,0-1 1,2 0-1,-5-26-21,6 22-129,-1 1-1,-1 1 1,-6-10 129,1 13 57,9 15-27,1-1-1,0 1 1,0-1-1,1 0 1,1 0-1,1 0 1,0-1-1,0-2-29,-6-39-104,2-14 166,-2 9-229,4-1-1,2 0 1,3 0-1,4-20 168,7-72 697,-7 77-762,5-13 65,6-56 17,-13 104-16,3 1-9,3-4 6,-5 29 9,8-70 58,-10 70-40,1 0-1,1 0 0,1 0 1,0 0-1,1 1 1,1 0-1,0 0 0,1 0 1,1 1-1,6-10-24,-8 15 4,0-1 0,-1 0 0,0 0 0,-1 0 0,3-8-4,12-28-285,13-11 486,3 5-181,-28 43-20,28-44-20,-13 18-22,1 2 0,15-15 42,-22 31-16,2 1-1,-1 0 1,9-4 16,50-44 302,-16-5-415,-38 42 73,-16 20 138,9-10-37,0 0-1,16-12-60,1-2-7,-11 11 51,1 0 0,1 1 0,1 1 0,1 2 0,0 0 0,8-2-44,-21 12 48,-1 0 0,1 1 0,0 0 0,0 1 1,1 0-49,84-16 291,-64 14-200,-20 3 1052,8-1-3227,-17 3 1046,0 1 0,0-1 0,0 1 0,0 0 0,0 0 0,1 0 0,-1 1 0,0 0 0,0-1 0,0 1 0,3 2 1038,30 15-2663,19 5-5457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79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63 1 1624,'0'0'817,"0"0"122,0 0 466,0 0 71,0 0-201,1 5-255,2 18-516,1-1-1,1 1 1,2-1 0,0 0 0,1 0-1,9 17-503,-12-26 73,0-1-1,1 0 1,0 0 0,1 0-1,0-1 1,1 1-1,0-2 1,0 1 0,5 2-73,-6-6 330,0 0 0,0 0 0,0 1 0,-1 0 1,-1 0-1,4 6-330,-8-12 457,-1-2-94,0 0-87,0 0-169,0 0 3,0 0 188,0 0 12,0 0-132,0 0-52,-1-2-119,0 1 0,0 0 1,0 0-1,0-1 0,0 1 0,0 0 0,-1 0 0,1 0 0,-1 0 0,1 0 0,0 0 1,-1 1-1,1-1 0,-1 0 0,0 1 0,1-1 0,-1 1-7,-19-11 58,-10-20-18,11 14 6,1-2-1,1 0 1,1-1 0,-7-12-47,11 13 17,2-1 0,0 0-1,-5-14-15,15 32-17,-5-13-98,3 8 59,2 5-170,1 2 0,0 0 188,0 0 43,0 0-180,3 26-3351,-3-10-4714</inkml:trace>
  <inkml:trace contextRef="#ctx0" brushRef="#br0" timeOffset="1">590 449 12192,'0'0'-3199,"0"0"622,0 0 2465,0 0 621,0 0 23,5-21-329,2-4 263,1 1 1,1 0 0,0 1-1,2 0 1,3-3-467,-5 8 153,35-80 770,-44 97-630,0 1 10,0 0 24,1-8 465,-1 5 131,-7 10-688,2-2-437,-58 61 116,62-64 124,1-2 23,0 0-4,0 0-51,0 0-18,0 0-15,0 0 11,0 0 40,0 0 67,0 0 209,0 0 22,0 0-116,0 0-18,0 0 48,0 0-28,1-2-162,7-9-16,-4 5 29,0 0 0,1 0 0,0 0 0,0 1 0,0 0 0,1 0 0,2-2-59,-5 5 7,-3 2-150,0 0-192,1-1-104,1-1-1,0 0 1,-1 1-1,1-1 0,-1 0 1,0 0-1,0 0 1,0 0-1,0-1 1,0 1 439,0 1-961,-1 1-5437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1T00:01:25.009"/>
    </inkml:context>
    <inkml:brush xml:id="br0">
      <inkml:brushProperty name="width" value="0.4" units="cm"/>
      <inkml:brushProperty name="height" value="0.8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1T00:01:49.387"/>
    </inkml:context>
    <inkml:brush xml:id="br0">
      <inkml:brushProperty name="width" value="0.4" units="cm"/>
      <inkml:brushProperty name="height" value="0.8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309 1645,'-3'-1,"1"1,-1-1,0 0,1 0,-1 0,1 0,-1 0,1 0,0-1,-1 1,1-1,0 0,0 1,0-1,0 0,1 0,-1 0,0-1,0-1,-27-45,29 47,-38-72,4-2,4-1,3-1,-1-16,22 57,2-1,1 1,2 0,2-1,1-4,1-45,-4-23,-1 8,6-8,1 67,2 0,7-20,-5 23,-2 0,3-40,-10 47,-1 25,1 1,0-1,0 1,1-1,0 1,0-1,0 1,2-4,-2 10,-1 0,0 0,0 0,0 1,1-1,-1 0,0 1,1-1,-1 0,0 0,1 1,-1-1,1 1,-1-1,1 0,0 1,-1-1,1 1,-1-1,1 1,0 0,-1-1,1 1,0 0,0-1,-1 1,1 0,0 0,0 0,-1 0,1 0,0-1,0 1,0 1,-1-1,1 0,0 0,0 0,-1 0,1 0,0 1,0-1,-1 0,1 1,0-1,-1 1,1-1,0 0,-1 1,1-1,-1 1,1 0,-1-1,1 1,-1 0,1-1,-1 1,1 0,-1-1,5 6,-1 1,0-1,0 1,-1 0,2 4,42 85,-31-67,-1 1,-2 1,-1 1,3 13,-4-7,2 0,1-1,3 2,-7-10,0 0,-2 1,-2 0,1 12,13 56,-11-57,-2 0,1 25,3 23,2-19,-4-25,-2 0,-2 1,-2 17,-1-33,2-1,0 1,2-1,7 21,8 43,-16-70,1 0,1-1,1 1,1-1,1-1,0 0,2 0,1-1,0-1,1 0,5 4,18 27,-25-31,1-2,1 1,1-2,2 1,-10-11,1-1,0 0,0-1,0 0,1 0,-1-1,1 0,6 1,31 12,-40-13,241 101,-185-81,2-3,-1-3,7-2,-8-1,41 17,38 8,-34-19,1-4,1-5,0-4,16-6,-43 0,-48 1,0-1,-1-2,1-2,0 0,-1-3,26-7,14-10,-1 1,31-17,-65 25,-25 9,-1 1,1-2,-1 1,-1-2,2 0,24-18,-19 14,-2 0,1-1,-2-1,0 0,7-8,-21 20,0 0,-1 1,1-1,-1 0,1 0,0 1,-1-1,1 0,-1 0,0 0,1 0,-1 0,0 1,1-1,-1 0,0 0,0 0,0 0,0 0,0 0,0 0,0-1,-1 2,1-1,0 0,-1 1,1-1,-1 0,0 1,1-1,-1 1,1-1,-1 1,0 0,0-1,1 1,-1-1,0 1,1 0,-1 0,0 0,0-1,0 1,1 0,-8-1,0 0,0 1,0 0,-8 1,15-1,-392 39,288-27,21-2,14-1,-1-3,-13-3,-772-4,970-4,71-13,40-3,564 11,-699 11,-57-3,-1-2,-1-1,1-1,0-1,-1-2,5-4,67-17,-95 29,-1-2,1 1,-1-1,0 0,0 0,0-1,0 0,-1 0,0 0,1-1,-1 0,-1-1,1 1,3-6,0-2,-1 0,0-1,0 0,-2 0,0-1,3-11,-1-1,-1 0,-1 0,-2 0,-1-1,-1 0,-1-17,0 35,0-1,0 1,1 0,0 0,1 0,0 0,1 1,4-9,8-12,1 0,2 0,5-8,17-28,-6 11,4-13,-30 48,0 1,-1-1,-1-1,-1 1,3-15,-2 9,1 0,1 0,2 1,0 0,2 1,11-16,-2 1,15-35,-19 28,-1 0,-3-1,7-40,-11 32,-2-1,-3-1,-2-38,-5 22,0 10,5-39,-3 100,0-1,1 1,-1 0,0-1,1 1,-1 0,1 0,0 0,0-1,0 1,0 0,0 0,0 0,0 0,1 1,-1-1,1 0,-1 0,1 1,0-1,0 1,-1 0,1-1,0 1,0 0,0 0,1 0,-1 0,0 1,0-1,0 1,1-1,-1 1,0 0,1 0,-1 0,0 0,0 0,1 0,-1 0,0 1,1 0,-1-1,5 2,0 0,0 0,0 0,-1 1,1 0,0 1,-1-1,0 1,0 0,0 1,-1-1,1 1,2 4,5 9,0 1,-1 0,-1 1,-1 1,-1 0,-1 0,-1 0,-1 1,0 0,-2 1,1 14,2 9,2 18,-2 0,-3 32,-5 698,0-784,0 0,0 0,-1 0,0-1,-1 1,0-1,-3 8,-35 65,26-54,-2 3,-39 75,-25 29,52-78,24-44,-1 0,-1-1,-4 8,-16 21,2 1,2 1,2 1,2 1,2 0,-7 31,3-24,16-43,1 1,0 0,0 1,1-1,-1 7,3-13,1-1,0 1,0-1,0 1,0-1,1 0,-1 1,1-1,0 0,0 1,0-1,0 0,1 0,-1 0,1 0,0 0,0 0,0 0,2 2,9 8,1 0,0-1,1-1,0 0,10 4,-8-5,-1 0,-1 1,0 1,0 1,7 8,162 202,-174-210,-4-7,-1 1,1 0,-2 0,1 0,-1 0,0 1,-1-1,1 1,-2 0,1 0,-1 1,1 4,1 46,-3 1,-6 52,2-89,-1 1,-1-1,-2 0,0-1,-1 1,-2-1,-12 39,10-30,-1-1,-6 8,-15 35,25-53,-1-1,-1 0,-1 1,1-3,1 1,0 1,-1 5,-1 5,-2-1,0-1,-2 0,-1-1,-3 2,5-11,0-1,-1 0,-1-1,-1-1,0 0,0-1,-1-1,-1-1,0-1,0-1,-10 3,-44 13,-2-2,-44 6,107-26,-125 22,71-15,-40 14,105-24,-138 38,-27-2,82-23,-1-5,-32-2,-172-7,103-2,-528 3,678-2,0-2,0-1,1-2,-1-2,-4 0,0 1,-39-1,72 9,-22-1,0-2,0 0,-20-7,-44-14,16 3,-1 3,64 14,-1-2,1 0,0-1,1 0,-1-1,2 0,-1-1,1-1,1 0,-4-5,6 8,-15-15,0-1,2-1,0-1,-5-9,24 28,0 0,1 0,0 0,0 0,0 0,1-1,0 1,0-1,1 0,-1-1,-3-70,0 1,-1 30,2 0,2-32,-1-14,-10-3,7 60,2 0,1-4,2-44,4-15,-1 67,2 0,2 1,0-1,9-21,-10 38,1 0,1 0,0 1,1 0,1 0,8-11,5-1,1 1,19-16,-28 27,-1 0,-1 0,-1-1,0-1,-1 0,-1 0,0-1,-1 0,-1-1,4-14,-4 7,-1-1,-1 0,-1 0,-2 0,0 0,-2 0,-2-14,-19-50,21 90,0-1,0 1,0-1,0 1,0 0,0-1,0 1,0-1,0 1,0 0,0-1,0 1,0-1,0 1,0 0,0-1,0 1,1-1,-1 1,0 0,0-1,0 1,1 0,-1-1,0 1,1 0,-1 0,0-1,1 1,-1 0,0 0,1-1,-1 1,0 0,1 0,15 3,16 17,-24-11,0-1,-1 1,0 0,0 0,0 1,-2 0,1 0,-1 1,-1-1,1 1,-2 0,0 0,0 1,-1 1,5 31,-2 1,-2-1,-2 4,0-15,0 185,0 21,-1-233,1 0,-1-1,1 1,0 0,0 0,1-1,0 1,0-1,0 0,0 1,4 3,-4-6,1 0,-1 0,1-1,0 1,-1-1,1 0,0 0,1 0,-1 0,0 0,0-1,1 1,-1-1,1 0,-1 0,1 0,0-1,-1 1,4-1,17 0,0-1,-1-1,1-2,0 0,-1-1,0-2,22-8,43-11,191-35,2 11,2 13,165 4,-141 31,-124 4,29-11,-35-3,13 7,-162 3,-1-1,1-1,-1-1,18-7,23-3,61-14,-128 29,0 0,0 0,0 0,0-1,0 1,0 0,-1-1,1 1,0 0,0-1,0 1,0-1,-1 0,1 1,0-1,0 0,-1 1,1-1,-1 0,0 1,0-1,0 1,0 0,0-1,-1 1,1 0,0-1,0 1,0-1,-1 1,1 0,0 0,0-1,-1 1,1 0,0-1,0 1,-1 0,1 0,0-1,-1 1,1 0,-1 0,1 0,0 0,-1 0,1-1,-36-9,-35 2,0 4,-1 2,-21 5,-10-1,-186 0,-627-9,593-16,-122-3,1 28,432-1,0 0,0 0,1 1,-1 0,1 1,-1 1,1-1,0 2,0 0,1 0,-1 1,1 0,1 1,-1 0,1 0,0 1,1 0,0 1,0 0,0 0,2 1,-1 0,1 0,0 0,1 1,0 0,0 4,-16 37,11-31,2 0,0 1,1-1,2 2,0-1,1 1,-8 65,7-52,0 0,2 0,2 11,1-44,0 0,0 1,1-1,-1 0,1 0,0 1,-1-1,1 0,1 0,-1 0,0 0,1 0,0-1,-1 1,1 0,0-1,0 1,1-1,-1 0,0 1,1-1,1 1,2 0,0 0,1-1,-1 0,1 1,-1-2,1 1,0-1,0 0,0-1,0 1,59 2,-28-2,-2 2,1 2,9 3,16 6,75 18,2-6,137 8,-253-33,113 6,-1 6,28 10,-49-5,0-5,66-2,233-12,-168-2,-171 3,1-3,-1-4,0-3,47-14,-98 17,-1-1,11-5,-18 6,0 1,0 0,1 2,-1-1,1 2,4 0,50-6,32-3,-85 13,-13 4,-6-4,0 1,0 0,-1-1,1 1,0-1,0 0,-1 1,1-1,-3 0,-61 27,-437 170,298-122,-22 21,74-29,-3-7,-92 20,134-52,-248 74,325-91,-247 74,232-74,-1-1,-1-4,0-1,-25-2,-41-7,63 0,1 2,0 3,-49 9,59-4,1-1,-42-2,84-4,0 0,0 0,0 1,0-1,0 1,0-1,0 1,0 0,0 0,0 0,0 0,0 1,1-1,-1 1,1 0,-1-1,1 1,-1 0,1 1,0-1,0 0,0 1,-1 2,0 0,1 1,0-1,0 1,0-1,1 1,0 0,0-1,0 1,1 0,-1 3,0 64,3-53,-2 1,-1-1,0 0,-2 1,0-1,-1 0,-2-1,1 1,-4 3,0-4,1 1,1-1,1 2,1-1,0 1,0 13,2-14,0-1,-2 0,0 0,-3 5,1-3,1 0,1 1,0 3,-17 114,15-104,-6 26,-9 19,-26 111,6-23,30-118,2 1,2 0,-1 48,3-64,4-30,0 0,1 0,0 0,1 0,-1 0,1 1,0-1,0 0,0 0,1 0,0 1,0-4,0 0,1 0,-1 0,1-1,-1 1,1-1,0 1,-1-1,1 0,0 1,0-1,0 0,0 0,0 0,0-1,0 1,1 0,-1-1,0 0,0 1,0-1,1 0,-1 0,1 0,4 1,53 6,61-2,1 1,238 9,42-16,-134-1,1934 2,-2197 0,1 0,-1 0,1 0,-1-1,1 0,-1 0,0-1,1 1,-1-1,0 0,0-1,0 1,0-1,2-2,-1 0,-1 0,1-1,-1 0,-1-1,1 1,-1-1,0 1,0-1,-1 0,0-1,13-29,7-30,-14 37,1 1,2 1,12-22,-18 38,-1 0,0-1,-1 0,0 0,2-12,-3 11,0 0,1 1,1-1,5-10,-6 19,-1 0,1 0,1 1,-1-1,0 1,1 0,0 0,0 0,0 1,1 0,-1 0,1 0,-1 1,1-1,0 1,0 1,4-1,17-5,1 2,0 2,5 0,-30 3,58-3,-46 4,-1-1,0-1,1 0,-1-1,0-1,0 0,0-1,6-3,14-5,1 1,0 2,0 1,1 1,11 2,26-6,-64 9,-1 0,1 0,-1-1,0 0,6-3,-13 5,0 1,0-1,0 0,0 1,0-1,-1 0,1 1,0-1,0 0,0 0,0 0,-1 0,1 0,-1 0,1 0,0 0,-1 0,1 0,-1-1,0 1,0 0,0 0,-1 0,1 0,-1 0,1 0,-1-1,1 1,-1 0,1 1,-1-1,0 0,0 0,1 0,-1 0,0 0,0 1,0-1,0 0,0 1,0-1,0 1,0-1,-1 0,-5-2,0 0,0 0,-1 1,1 0,-1 0,1 1,-1-1,-5 1,-67 0,50 2,-5-1,3 1,1-2,-20-3,41 3,0-1,0 0,1-1,-1 0,0-1,1 1,0-2,0 0,0 0,-1-1,-48-38,2-1,-25-30,59 50,0-1,2-1,0-2,-11-22,11 17,-2 0,-2 2,-2-1,5 4,0-1,2 0,1-1,2-2,-6-14,15 32,2 1,-1 0,2-1,0 1,1-1,0 0,1 0,0-10,1-28,4-30,1 1,-3 58,0-26,-1 47,0 0,-1 0,1 0,-1 0,0 0,1 0,-1 0,0 0,-1 1,1-1,0 0,-3-2,3 4,0 0,0 0,0 1,0-1,0 0,0 1,-1-1,1 1,0-1,0 1,-1-1,1 1,0 0,-1 0,1 0,0-1,-1 1,1 1,0-1,-1 0,1 0,0 0,0 1,-1-1,1 1,0-1,0 1,-1-1,1 1,0 0,0 0,-42 28,29-18,13-10,-1-1,1 1,0 0,0 0,0 0,-1 0,1 0,0 0,0 0,1 0,-1 0,0 1,0-1,0 0,1 1,-1-1,1 0,0-1,0 1,0-1,1 0,-1 1,0-1,0 1,0-1,1 0,-1 1,0-1,1 1,-1-1,0 0,1 1,-1-1,0 0,1 0,-1 1,0-1,1 0,-1 0,1 0,-1 1,1-1,-1 0,0 0,1 0,-1 0,1 0,0 0,53 2,-36-2,-11 1,1 0,-1 0,0 1,0 0,1 0,-1 0,-1 1,1 0,0 1,-1-1,1 1,-1 1,-3-3,-1-1,1 1,-1 0,0 0,0 1,0-1,0 0,-1 1,1-1,-1 1,1-1,-1 1,0 0,0-1,0 1,0 0,0 0,-1 0,0 0,1 0,-1 0,0 0,0 0,0-1,-1 1,1 0,-1 0,0 0,0 0,1 0,-3 2,0 1,-1 1,-1-1,1 0,-1-1,0 1,0-1,-1 0,0 0,0 0,0-1,0 0,-1 0,-4 1,-13 7,-1-1,0-2,-5 1,-16 2,0-2,-1-3,-29 1,-52 9,-3 5,0-5,-92-1,127-11,-87 17,116-13,-288 44,314-45,1 1,-11 6,18-5,0-1,-1-2,-29 2,34-7,-1 1,0 1,1 2,-22 7,-1 2,-1-2,0-3,0-2,-55 1,-220-8,181-4,90 1,33 0,1 1,-1 1,0 1,0 2,-14 2,34-3,0-1,1 1,-1-1,0 1,1 0,-1 1,1-1,-1 0,1 1,0 0,0 0,0 0,1 0,-1 0,1 1,-1-1,1 1,0-1,1 1,-1 0,1 0,-1 2,1-3,0 0,0 0,1 1,-1-1,1 0,0 1,0-1,0 0,1 1,-1-1,1 0,0 0,-1 1,2-1,-1 0,0 0,1 0,-1 0,1 0,0 0,0-1,0 1,0-1,0 1,1-1,-1 0,3 2,2 1,0-1,0 0,1-1,0 0,-1 0,1-1,0 0,0 0,0-1,8 1,15 0,1-2,7-1,-2 0,-4 0,311 3,-255 3,0 4,74 17,-78-10,2-4,84-1,176-11,-165-3,866 3,-1041 0,0 0,0 0,1 1,-1 0,0 0,0 1,2 0,-7-1,0 0,0 1,0-1,1 0,-1 0,0 1,-1-1,1 1,0 0,0-1,-1 1,1 0,-1 0,1 0,-1 0,0 1,0-1,0 0,0 0,0 1,-1-1,1 0,-1 1,1 0,2 19,-1 1,0 0,-2 0,-1 0,-1 0,0 0,-6 19,7-38,-1 1,1-1,-1 0,0 0,0-1,-1 1,1 0,-1-1,1 1,-1-1,0 0,-1 0,1 0,0 0,-1-1,0 1,1-1,-4 2,-7 2,-1-1,1 0,-1 0,-11 0,4 1,-40 9,-20 7,-1-5,-4-2,-57 0,-123-2,235-11,0 0,-25 7,20-3,-30 1,-234 18,-38 1,-489-23,455-4,344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1T00:01:25.009"/>
    </inkml:context>
    <inkml:brush xml:id="br0">
      <inkml:brushProperty name="width" value="0.4" units="cm"/>
      <inkml:brushProperty name="height" value="0.8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21T00:01:49.387"/>
    </inkml:context>
    <inkml:brush xml:id="br0">
      <inkml:brushProperty name="width" value="0.4" units="cm"/>
      <inkml:brushProperty name="height" value="0.8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309 1645,'-3'-1,"1"1,-1-1,0 0,1 0,-1 0,1 0,-1 0,1 0,0-1,-1 1,1-1,0 0,0 1,0-1,0 0,1 0,-1 0,0-1,0-1,-27-45,29 47,-38-72,4-2,4-1,3-1,-1-16,22 57,2-1,1 1,2 0,2-1,1-4,1-45,-4-23,-1 8,6-8,1 67,2 0,7-20,-5 23,-2 0,3-40,-10 47,-1 25,1 1,0-1,0 1,1-1,0 1,0-1,0 1,2-4,-2 10,-1 0,0 0,0 0,0 1,1-1,-1 0,0 1,1-1,-1 0,0 0,1 1,-1-1,1 1,-1-1,1 0,0 1,-1-1,1 1,-1-1,1 1,0 0,-1-1,1 1,0 0,0-1,-1 1,1 0,0 0,0 0,-1 0,1 0,0-1,0 1,0 1,-1-1,1 0,0 0,0 0,-1 0,1 0,0 1,0-1,-1 0,1 1,0-1,-1 1,1-1,0 0,-1 1,1-1,-1 1,1 0,-1-1,1 1,-1 0,1-1,-1 1,1 0,-1-1,5 6,-1 1,0-1,0 1,-1 0,2 4,42 85,-31-67,-1 1,-2 1,-1 1,3 13,-4-7,2 0,1-1,3 2,-7-10,0 0,-2 1,-2 0,1 12,13 56,-11-57,-2 0,1 25,3 23,2-19,-4-25,-2 0,-2 1,-2 17,-1-33,2-1,0 1,2-1,7 21,8 43,-16-70,1 0,1-1,1 1,1-1,1-1,0 0,2 0,1-1,0-1,1 0,5 4,18 27,-25-31,1-2,1 1,1-2,2 1,-10-11,1-1,0 0,0-1,0 0,1 0,-1-1,1 0,6 1,31 12,-40-13,241 101,-185-81,2-3,-1-3,7-2,-8-1,41 17,38 8,-34-19,1-4,1-5,0-4,16-6,-43 0,-48 1,0-1,-1-2,1-2,0 0,-1-3,26-7,14-10,-1 1,31-17,-65 25,-25 9,-1 1,1-2,-1 1,-1-2,2 0,24-18,-19 14,-2 0,1-1,-2-1,0 0,7-8,-21 20,0 0,-1 1,1-1,-1 0,1 0,0 1,-1-1,1 0,-1 0,0 0,1 0,-1 0,0 1,1-1,-1 0,0 0,0 0,0 0,0 0,0 0,0 0,0-1,-1 2,1-1,0 0,-1 1,1-1,-1 0,0 1,1-1,-1 1,1-1,-1 1,0 0,0-1,1 1,-1-1,0 1,1 0,-1 0,0 0,0-1,0 1,1 0,-8-1,0 0,0 1,0 0,-8 1,15-1,-392 39,288-27,21-2,14-1,-1-3,-13-3,-772-4,970-4,71-13,40-3,564 11,-699 11,-57-3,-1-2,-1-1,1-1,0-1,-1-2,5-4,67-17,-95 29,-1-2,1 1,-1-1,0 0,0 0,0-1,0 0,-1 0,0 0,1-1,-1 0,-1-1,1 1,3-6,0-2,-1 0,0-1,0 0,-2 0,0-1,3-11,-1-1,-1 0,-1 0,-2 0,-1-1,-1 0,-1-17,0 35,0-1,0 1,1 0,0 0,1 0,0 0,1 1,4-9,8-12,1 0,2 0,5-8,17-28,-6 11,4-13,-30 48,0 1,-1-1,-1-1,-1 1,3-15,-2 9,1 0,1 0,2 1,0 0,2 1,11-16,-2 1,15-35,-19 28,-1 0,-3-1,7-40,-11 32,-2-1,-3-1,-2-38,-5 22,0 10,5-39,-3 100,0-1,1 1,-1 0,0-1,1 1,-1 0,1 0,0 0,0-1,0 1,0 0,0 0,0 0,0 0,1 1,-1-1,1 0,-1 0,1 1,0-1,0 1,-1 0,1-1,0 1,0 0,0 0,1 0,-1 0,0 1,0-1,0 1,1-1,-1 1,0 0,1 0,-1 0,0 0,0 0,1 0,-1 0,0 1,1 0,-1-1,5 2,0 0,0 0,0 0,-1 1,1 0,0 1,-1-1,0 1,0 0,0 1,-1-1,1 1,2 4,5 9,0 1,-1 0,-1 1,-1 1,-1 0,-1 0,-1 0,-1 1,0 0,-2 1,1 14,2 9,2 18,-2 0,-3 32,-5 698,0-784,0 0,0 0,-1 0,0-1,-1 1,0-1,-3 8,-35 65,26-54,-2 3,-39 75,-25 29,52-78,24-44,-1 0,-1-1,-4 8,-16 21,2 1,2 1,2 1,2 1,2 0,-7 31,3-24,16-43,1 1,0 0,0 1,1-1,-1 7,3-13,1-1,0 1,0-1,0 1,0-1,1 0,-1 1,1-1,0 0,0 1,0-1,0 0,1 0,-1 0,1 0,0 0,0 0,0 0,2 2,9 8,1 0,0-1,1-1,0 0,10 4,-8-5,-1 0,-1 1,0 1,0 1,7 8,162 202,-174-210,-4-7,-1 1,1 0,-2 0,1 0,-1 0,0 1,-1-1,1 1,-2 0,1 0,-1 1,1 4,1 46,-3 1,-6 52,2-89,-1 1,-1-1,-2 0,0-1,-1 1,-2-1,-12 39,10-30,-1-1,-6 8,-15 35,25-53,-1-1,-1 0,-1 1,1-3,1 1,0 1,-1 5,-1 5,-2-1,0-1,-2 0,-1-1,-3 2,5-11,0-1,-1 0,-1-1,-1-1,0 0,0-1,-1-1,-1-1,0-1,0-1,-10 3,-44 13,-2-2,-44 6,107-26,-125 22,71-15,-40 14,105-24,-138 38,-27-2,82-23,-1-5,-32-2,-172-7,103-2,-528 3,678-2,0-2,0-1,1-2,-1-2,-4 0,0 1,-39-1,72 9,-22-1,0-2,0 0,-20-7,-44-14,16 3,-1 3,64 14,-1-2,1 0,0-1,1 0,-1-1,2 0,-1-1,1-1,1 0,-4-5,6 8,-15-15,0-1,2-1,0-1,-5-9,24 28,0 0,1 0,0 0,0 0,0 0,1-1,0 1,0-1,1 0,-1-1,-3-70,0 1,-1 30,2 0,2-32,-1-14,-10-3,7 60,2 0,1-4,2-44,4-15,-1 67,2 0,2 1,0-1,9-21,-10 38,1 0,1 0,0 1,1 0,1 0,8-11,5-1,1 1,19-16,-28 27,-1 0,-1 0,-1-1,0-1,-1 0,-1 0,0-1,-1 0,-1-1,4-14,-4 7,-1-1,-1 0,-1 0,-2 0,0 0,-2 0,-2-14,-19-50,21 90,0-1,0 1,0-1,0 1,0 0,0-1,0 1,0-1,0 1,0 0,0-1,0 1,0-1,0 1,0 0,0-1,0 1,1-1,-1 1,0 0,0-1,0 1,1 0,-1-1,0 1,1 0,-1 0,0-1,1 1,-1 0,0 0,1-1,-1 1,0 0,1 0,15 3,16 17,-24-11,0-1,-1 1,0 0,0 0,0 1,-2 0,1 0,-1 1,-1-1,1 1,-2 0,0 0,0 1,-1 1,5 31,-2 1,-2-1,-2 4,0-15,0 185,0 21,-1-233,1 0,-1-1,1 1,0 0,0 0,1-1,0 1,0-1,0 0,0 1,4 3,-4-6,1 0,-1 0,1-1,0 1,-1-1,1 0,0 0,1 0,-1 0,0 0,0-1,1 1,-1-1,1 0,-1 0,1 0,0-1,-1 1,4-1,17 0,0-1,-1-1,1-2,0 0,-1-1,0-2,22-8,43-11,191-35,2 11,2 13,165 4,-141 31,-124 4,29-11,-35-3,13 7,-162 3,-1-1,1-1,-1-1,18-7,23-3,61-14,-128 29,0 0,0 0,0 0,0-1,0 1,0 0,-1-1,1 1,0 0,0-1,0 1,0-1,-1 0,1 1,0-1,0 0,-1 1,1-1,-1 0,0 1,0-1,0 1,0 0,0-1,-1 1,1 0,0-1,0 1,0-1,-1 1,1 0,0 0,0-1,-1 1,1 0,0-1,0 1,-1 0,1 0,0-1,-1 1,1 0,-1 0,1 0,0 0,-1 0,1-1,-36-9,-35 2,0 4,-1 2,-21 5,-10-1,-186 0,-627-9,593-16,-122-3,1 28,432-1,0 0,0 0,1 1,-1 0,1 1,-1 1,1-1,0 2,0 0,1 0,-1 1,1 0,1 1,-1 0,1 0,0 1,1 0,0 1,0 0,0 0,2 1,-1 0,1 0,0 0,1 1,0 0,0 4,-16 37,11-31,2 0,0 1,1-1,2 2,0-1,1 1,-8 65,7-52,0 0,2 0,2 11,1-44,0 0,0 1,1-1,-1 0,1 0,0 1,-1-1,1 0,1 0,-1 0,0 0,1 0,0-1,-1 1,1 0,0-1,0 1,1-1,-1 0,0 1,1-1,1 1,2 0,0 0,1-1,-1 0,1 1,-1-2,1 1,0-1,0 0,0-1,0 1,59 2,-28-2,-2 2,1 2,9 3,16 6,75 18,2-6,137 8,-253-33,113 6,-1 6,28 10,-49-5,0-5,66-2,233-12,-168-2,-171 3,1-3,-1-4,0-3,47-14,-98 17,-1-1,11-5,-18 6,0 1,0 0,1 2,-1-1,1 2,4 0,50-6,32-3,-85 13,-13 4,-6-4,0 1,0 0,-1-1,1 1,0-1,0 0,-1 1,1-1,-3 0,-61 27,-437 170,298-122,-22 21,74-29,-3-7,-92 20,134-52,-248 74,325-91,-247 74,232-74,-1-1,-1-4,0-1,-25-2,-41-7,63 0,1 2,0 3,-49 9,59-4,1-1,-42-2,84-4,0 0,0 0,0 1,0-1,0 1,0-1,0 1,0 0,0 0,0 0,0 0,0 1,1-1,-1 1,1 0,-1-1,1 1,-1 0,1 1,0-1,0 0,0 1,-1 2,0 0,1 1,0-1,0 1,0-1,1 1,0 0,0-1,0 1,1 0,-1 3,0 64,3-53,-2 1,-1-1,0 0,-2 1,0-1,-1 0,-2-1,1 1,-4 3,0-4,1 1,1-1,1 2,1-1,0 1,0 13,2-14,0-1,-2 0,0 0,-3 5,1-3,1 0,1 1,0 3,-17 114,15-104,-6 26,-9 19,-26 111,6-23,30-118,2 1,2 0,-1 48,3-64,4-30,0 0,1 0,0 0,1 0,-1 0,1 1,0-1,0 0,0 0,1 0,0 1,0-4,0 0,1 0,-1 0,1-1,-1 1,1-1,0 1,-1-1,1 0,0 1,0-1,0 0,0 0,0 0,0-1,0 1,1 0,-1-1,0 0,0 1,0-1,1 0,-1 0,1 0,4 1,53 6,61-2,1 1,238 9,42-16,-134-1,1934 2,-2197 0,1 0,-1 0,1 0,-1-1,1 0,-1 0,0-1,1 1,-1-1,0 0,0-1,0 1,0-1,2-2,-1 0,-1 0,1-1,-1 0,-1-1,1 1,-1-1,0 1,0-1,-1 0,0-1,13-29,7-30,-14 37,1 1,2 1,12-22,-18 38,-1 0,0-1,-1 0,0 0,2-12,-3 11,0 0,1 1,1-1,5-10,-6 19,-1 0,1 0,1 1,-1-1,0 1,1 0,0 0,0 0,0 1,1 0,-1 0,1 0,-1 1,1-1,0 1,0 1,4-1,17-5,1 2,0 2,5 0,-30 3,58-3,-46 4,-1-1,0-1,1 0,-1-1,0-1,0 0,0-1,6-3,14-5,1 1,0 2,0 1,1 1,11 2,26-6,-64 9,-1 0,1 0,-1-1,0 0,6-3,-13 5,0 1,0-1,0 0,0 1,0-1,-1 0,1 1,0-1,0 0,0 0,0 0,-1 0,1 0,-1 0,1 0,0 0,-1 0,1 0,-1-1,0 1,0 0,0 0,-1 0,1 0,-1 0,1 0,-1-1,1 1,-1 0,1 1,-1-1,0 0,0 0,1 0,-1 0,0 0,0 1,0-1,0 0,0 1,0-1,0 1,0-1,-1 0,-5-2,0 0,0 0,-1 1,1 0,-1 0,1 1,-1-1,-5 1,-67 0,50 2,-5-1,3 1,1-2,-20-3,41 3,0-1,0 0,1-1,-1 0,0-1,1 1,0-2,0 0,0 0,-1-1,-48-38,2-1,-25-30,59 50,0-1,2-1,0-2,-11-22,11 17,-2 0,-2 2,-2-1,5 4,0-1,2 0,1-1,2-2,-6-14,15 32,2 1,-1 0,2-1,0 1,1-1,0 0,1 0,0-10,1-28,4-30,1 1,-3 58,0-26,-1 47,0 0,-1 0,1 0,-1 0,0 0,1 0,-1 0,0 0,-1 1,1-1,0 0,-3-2,3 4,0 0,0 0,0 1,0-1,0 0,0 1,-1-1,1 1,0-1,0 1,-1-1,1 1,0 0,-1 0,1 0,0-1,-1 1,1 1,0-1,-1 0,1 0,0 0,0 1,-1-1,1 1,0-1,0 1,-1-1,1 1,0 0,0 0,-42 28,29-18,13-10,-1-1,1 1,0 0,0 0,0 0,-1 0,1 0,0 0,0 0,1 0,-1 0,0 1,0-1,0 0,1 1,-1-1,1 0,0-1,0 1,0-1,1 0,-1 1,0-1,0 1,0-1,1 0,-1 1,0-1,1 1,-1-1,0 0,1 1,-1-1,0 0,1 0,-1 1,0-1,1 0,-1 0,1 0,-1 1,1-1,-1 0,0 0,1 0,-1 0,1 0,0 0,53 2,-36-2,-11 1,1 0,-1 0,0 1,0 0,1 0,-1 0,-1 1,1 0,0 1,-1-1,1 1,-1 1,-3-3,-1-1,1 1,-1 0,0 0,0 1,0-1,0 0,-1 1,1-1,-1 1,1-1,-1 1,0 0,0-1,0 1,0 0,0 0,-1 0,0 0,1 0,-1 0,0 0,0 0,0-1,-1 1,1 0,-1 0,0 0,0 0,1 0,-3 2,0 1,-1 1,-1-1,1 0,-1-1,0 1,0-1,-1 0,0 0,0 0,0-1,0 0,-1 0,-4 1,-13 7,-1-1,0-2,-5 1,-16 2,0-2,-1-3,-29 1,-52 9,-3 5,0-5,-92-1,127-11,-87 17,116-13,-288 44,314-45,1 1,-11 6,18-5,0-1,-1-2,-29 2,34-7,-1 1,0 1,1 2,-22 7,-1 2,-1-2,0-3,0-2,-55 1,-220-8,181-4,90 1,33 0,1 1,-1 1,0 1,0 2,-14 2,34-3,0-1,1 1,-1-1,0 1,1 0,-1 1,1-1,-1 0,1 1,0 0,0 0,0 0,1 0,-1 0,1 1,-1-1,1 1,0-1,1 1,-1 0,1 0,-1 2,1-3,0 0,0 0,1 1,-1-1,1 0,0 1,0-1,0 0,1 1,-1-1,1 0,0 0,-1 1,2-1,-1 0,0 0,1 0,-1 0,1 0,0 0,0-1,0 1,0-1,0 1,1-1,-1 0,3 2,2 1,0-1,0 0,1-1,0 0,-1 0,1-1,0 0,0 0,0-1,8 1,15 0,1-2,7-1,-2 0,-4 0,311 3,-255 3,0 4,74 17,-78-10,2-4,84-1,176-11,-165-3,866 3,-1041 0,0 0,0 0,1 1,-1 0,0 0,0 1,2 0,-7-1,0 0,0 1,0-1,1 0,-1 0,0 1,-1-1,1 1,0 0,0-1,-1 1,1 0,-1 0,1 0,-1 0,0 1,0-1,0 0,0 0,0 1,-1-1,1 0,-1 1,1 0,2 19,-1 1,0 0,-2 0,-1 0,-1 0,0 0,-6 19,7-38,-1 1,1-1,-1 0,0 0,0-1,-1 1,1 0,-1-1,1 1,-1-1,0 0,-1 0,1 0,0 0,-1-1,0 1,1-1,-4 2,-7 2,-1-1,1 0,-1 0,-11 0,4 1,-40 9,-20 7,-1-5,-4-2,-57 0,-123-2,235-11,0 0,-25 7,20-3,-30 1,-234 18,-38 1,-489-23,455-4,344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09:22.2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999 39 1440,'0'0'848,"0"0"-89,0 0-358,0 0-26,-4 0 135,-17 3 280,-1-1-1,1-1 1,-1-1 0,-21-3-790,-65-7 3473,-15-3-2508,113 13-908,1 0-1,-1 0 0,0 1 0,1 0 0,-1 1 1,-5 1-57,-31 4 380,21-4 10,1 1 0,0 1 0,0 0 0,0 2 1,1 1-1,-23 11-390,40-15 29,1 0 1,0 0-1,-1 1 0,1 0 1,1 0-1,-1 0 0,1 0 1,0 1-1,0 0 0,0 0 1,0 2-30,-11 14 184,-48 70 1639,58-80-1786,0 0-1,0 0 0,1 0 0,1 1 0,0 0 0,1-1 0,0 1 0,1 11-36,-1-3 5,0 0 232,2-1 0,0 1 0,1 0 1,3 10-238,-3-21-56,2 9 246,0 0 0,1 0 0,1 0 1,1-1-1,6 12-190,16 29 49,-15-34 79,-1 0 0,-1 2-1,-1-1 1,-1 1 0,0 8-128,-5-22 3,0 1-1,1 0 1,1-1 0,0 0 0,1 0-1,0-1 1,1 0 0,0 0 0,1-1 0,0 0-1,7 6-2,63 78 504,-62-77-459,1-1 0,1 0-1,0-1 1,2-1-45,-11-9 25,0 1-1,1-2 1,-1 1-1,1-2 1,1 1 0,-1-1-1,1-1 1,-1 0-1,3 0-24,128 27 283,-50-15-232,0-4 1,1-4-1,0-4 0,40-5-51,-96-3 74,1-1-1,-1-2 0,5-3-73,68-14-112,-88 22 210,-1-2 1,1-1-1,-1-1 0,0 0 0,0-2 0,-1 0 0,0-1-98,-7 2-8,-1 1-1,0-2 1,0 0-1,-1 0 0,0-1 1,0 0-1,-1-1 1,0 0-1,-1-1 1,7-11 8,-7 7 52,0 0 0,-1-1 0,-1-1 1,0 1-1,-1-1 0,-1 0 0,-1-1 0,-1 1 1,0-1-1,-1 1 0,-1-1 0,-1-10-52,0-13 0,1 17 2,0-1-1,-2 0 1,-1 1-1,-1-1 1,-2 1-1,0 0 1,-6-17-2,-24-38 25,22 54 53,1-1-1,2 0 0,-4-16-77,12 31 3,-1 0-1,0 0 1,-1 0-1,-1 0 0,0 1 1,0 0-1,-1 0 1,0 0-1,-1 1 1,0-1-1,-2 1-2,-2-2-18,-2 1-1,1 1 1,-1 0 0,-1 0 0,0 1-1,0 1 1,0 0 0,-1 1 0,-1 1-1,-2-1 19,-84-26 395,-45-15-1342,-7 5 947,114 36 36,0 2 0,0 2 0,-39 2-36,-3-1-21,-37-2-24,0 5-1,0 6 1,-40 10 45,132-14-47,1 2 0,-1 0 0,1 2 0,-10 4 47,11-2 24,1 2-1,1 0 1,-1 1 0,-17 13-24,33-19-34,0 0 0,0 0 0,1 1 0,0 0 1,0 0-1,1 0 0,0 1 0,0 0 0,0 0 1,1 1-1,1 0 0,0 0 0,0 0 0,-2 5 34,3-2 14,-4 10-71,0 0 1,2 1 0,0-1 0,2 1 0,1 0-1,0 21 57,3-30-71,1 0 1,0 0-1,2 0 0,-1 0 0,4 5 71,4 19-98,1 3 227,2-1 1,11 18-130,-6-12 47,-1-9-75,1 0 1,2-1 0,1-1 27,9 14-204,3 13 204,-26-46 18,2 0-1,-1 0 1,2-1-1,0 0 1,0-1-1,2 0 1,0-1-1,0 0 1,1-1-1,1 0 1,0-2-1,0 0 1,1 0 0,0-1-1,5 0-17,49 19 255,22 3-255,-43-15 246,-32-11-92,48 17 192,37 5-346,-40-13 91,0-4 0,0-2-1,22-2-90,-48-5 108,4 1-19,0-2 0,0-1 0,-1-3 0,32-6-89,-25 0-1,58-13 129,34-14-128,-104 25 37,0 0-1,-1-3 0,-1 0 0,0-2 0,29-21-36,-45 25 41,0-1 1,-1 0-1,-1 0 0,0-2 0,-1 0 0,0 0 0,-2-1 1,0-1-1,-1 1 0,0-2 0,-2 0 0,0 0-41,1-4 46,-2-1 0,0 1 0,-1-1-1,-2 0 1,0-1 0,-2 1 0,0-1 0,-2 0-1,-1 1 1,-1-2-46,0 11 0,-1 1 0,0 0-1,-1 0 1,-1 0-1,-1 0 1,0-1 0,-46-82-4,9 17 2,29 50-6,-2 2 0,0 0 0,-2 0 0,-1 2 0,-2 0 0,-12-11 8,21 25-36,-2 1-1,1 1 0,-1 0 0,-1 1 1,1 1-1,-1 0 0,-12-3 37,-30-11 248,-33-6-248,10 3-4,14 5-87,-1 4 0,0 2 0,-1 4-1,0 2 1,0 3 0,-44 4 91,-104 11 47,178-6-136,0 1 1,1 3-1,0 1 0,-34 12 89,41-10-4,10-5-9,1 1 0,0 1 1,0 1-1,1 0 0,0 1 1,1 1-1,-1 1 13,11-6-84,-59 47-972,26-17-3448,38-34 856,2-2-5370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09:2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113 1084 2336,'-9'-31'1460,"36"86"-116,-21-39-1391,1-1 0,1 0 0,0 0 0,1-1 0,4 4 47,6 1 291,0-1-1,1 0 1,1-2-1,1-1 0,0 0 1,1-2-1,1 0 1,0-2-291,21 14 187,24 16-187,-16 3 620,-39-31-415,1-1 0,0 0 0,1-1 0,2 0-205,10 3 260,-1-2 0,2-1 0,3 0-260,-15-7 145,0-1 0,0-1 0,0 0 0,0-1 0,0-1-1,1-1 1,0-1-145,34 0 631,-39 1-622,0 0 0,-1-2 1,1 0-1,-1 0 0,1-1 0,10-5-9,35-10 50,-39 15 127,0 0 0,1-2 0,-2 0 0,1-1 0,-1-1 0,0-1 0,4-3-177,55-38 1010,47-42-1010,-95 70 183,1 3 35,-23 15-72,-1 0 0,1 0 0,-1 0 0,0-1 0,-1 0 0,2-1-146,46-41 842,-44 40-806,0 0 1,0 0-1,-1-1 1,0 0-1,0 0 1,-1-1-1,0 0 1,-1 0-1,0-1 1,0 0 0,0-3-37,49-136 16,13-63 1001,-56 178-1037,-2-1 0,0-8 20,-8 30 54,0 0 1,-2 0-1,1 0 1,-2 0-1,0 0 1,0 0-1,-2-5-54,-22-93-493,18 84 530,-20-68 263,26 91-296,-1 0-1,0 1 1,0-1-1,0 1 1,0 0-1,0 0 1,-1 0-1,0 0 1,1 0-1,-1 0 0,0 1 1,0-1-1,-1 1 1,1 0-1,0 0 1,-1 0-1,-1 0-3,-16-12-34,10 7 15,1 1-1,-1 0 0,0 1 0,0 0 0,0 0 1,-1 1-1,-4 0 20,-43-17-10,12-3 70,27 13 95,-1 0 0,0 2 1,-7-2-156,-38-8-149,0 3 0,-36-4 149,-95-3 15,79 23-22,67-5 27,1 1-1,-1 3 0,-33 4-19,-27-1-404,82 1 333,-7 1 51,0 1 0,-1 1 20,25-3 17,-1 1 0,1 0 1,0 1-1,0 0 1,1 0-1,-1 1 0,-6 6-17,4-2-3,2 0-1,0 1 1,0 0-1,0 1 1,2 1-1,0-1 1,0 2-1,-5 9 4,1 2-39,1 1 0,1 0-1,1 1 1,-3 15 39,8-18-22,1-1 0,2 1 0,0 0 0,1 0-1,2 6 23,1-12 2,0 0 0,2 1-1,0-1 1,2 0-1,3 9-1,52 125 30,-40-90 20,-3 0 0,-3 1 0,1 27-50,-11-69-17,0 0-1,1 0 1,1 0-1,1-1 0,1 0 1,1 0-1,8 14 18,-10-22 2,0-1 0,1 1 0,1-1-1,0-1 1,0 0 0,1 0 0,0-1 0,1 0 0,0 0-1,0-1 1,0-1 0,6 2-2,52 25-202,15 8 428,53 35-226,-119-69-1,-1 1 0,1-2 0,0-1 0,1 0-1,0-1 1,0-1 0,15 1 1,-17-3 21,0-1 1,0-1-1,0-1 0,0 0 0,0-1 1,16-4-22,18-7-262,29-12 262,11-3 321,14-4 143,63-31-464,-109 36 188,48-30-188,-66 34 52,-22 13-47,-1-1 0,-1 0 0,0-2 0,-1 0 0,0-1 0,3-4-5,-10 8 5,0 0 1,-1-1-1,-1 0 0,0 0 1,-1-1-1,0 1 1,0-1-1,-1-1 0,-1 1 1,2-9-6,1-6 140,-1-1 0,-1 0 0,-2 0 1,-1-6-141,-1 21 20,-2-1 1,1 0-1,-2 1 1,0 0-1,0-1 1,-2 1-1,1 0 1,-2 0-1,-4-11-20,-3 1 49,-1-1-1,-1 2 0,0 0 1,-2 1-1,-1 0 1,-5-4-49,-39-44 91,34 36-89,-27-24-2,-2 13 55,42 35-43,0-2 1,1 0-1,-6-6-12,7 6-7,0 0 1,-1 2-1,-1 0 0,1 0 1,-5-1 6,-41-28-246,32 22 265,0 0 0,-1 2-1,-1 2 1,0 0 0,0 2-1,-2 1-18,26 7 8,-45-12 122,-23-3-130,-9-2-303,70 17 301,-1 0 1,1 1-1,-1 1 0,1 0 0,-2 1 2,-12 0-11,-191 3-98,190-2 113,0 2 0,0 1 0,0 1 0,0 1 0,-14 7-4,37-13-4,-74 25-281,-4 5 285,56-20-58,0 1 0,1 1 0,0 2-1,-20 16 59,36-22 36,0 1 0,0 0 0,1 1-1,0 0 1,1 0 0,0 1 0,1 0-1,0 0 1,1 1 0,-2 5-36,-28 80-81,3-8-307,8-32-3216,16-38-320,1-6-2396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19:3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12640,'0'0'0,"0"0"0,0-17 0,0-2-9000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2:28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1819 242 4128,'0'0'224,"0"0"76,0 0 305,0 0 112,0 0 126,0 0-108,0 0-575,0 0-146,-2 3-6,-76 119 3644,38-26-3381,32-80 230,1 1 1,1-1-1,1 1 0,-3 12-501,-3 11 128,8-25-118,1 0-1,1 0 0,0 1 0,1-1 1,1 0-1,0 0 0,1 0 0,3 13-9,2 29 212,0 2 819,9 36-1031,-2-17 357,11 50-39,-24-122-264,0 0 0,0 0 0,0-1 0,1 1 0,0 0 0,0 0 0,1-1 0,-1 1 0,1-1 0,0 0 0,1 2-54,-3-7 521,7 11-21,16 12-378,-6-4-148,1-1 0,0-1-1,2-1 1,0-1-1,0-1 1,1-1-1,14 6 27,-18-11 78,0 0 0,1-2-1,0 0 1,0-1 0,1-1 0,-1 0 0,1-2-1,0 0 1,12-1-78,-18-1 141,0 2 0,1 0 0,12 3-141,-17-3 94,0 0 0,0 0 1,0-1-1,0 0 0,1-1 0,-1 0 1,4-1-95,4-3 133,-1 0 0,1-1 1,7-4-134,17-4 20,-32 8-16,0 0 1,0 0 0,-1-1 0,1-1-1,-1 1 1,-1-1 0,1-1 0,-1 0 0,-1 0-1,5-5-4,14-14 7,103-101-143,-85 85 236,-9 10 151,-2-2 0,3-5-251,-25 24-16,1 0 0,-2-1 0,0-1 1,-1 1-1,-1-1 0,0-1 1,0-6 15,5-18 2,-3 0 0,3-31-2,-3 20 28,-4 23-17,-1-1 0,-1-6-11,-3 28-11,-1-1 1,0 0-1,-1 0 0,-1 1 1,1-1-1,-2 1 0,1-1 0,-3-4 11,2 7-5,0 0 5,0 0-1,0 0 0,0 0 1,-1 1-1,-1 0 0,1-1 0,-1 2 1,0-1-1,0 0 0,-3-1 1,-65-72-120,-9-17 164,71 85-27,0 1 0,0 0 0,-1 0 0,0 1 0,-1 1 0,0 0 0,-1 1 0,0 0 0,0 1 0,-6-2-17,-4 0 6,1 0 1,-21-14-7,-3 0 129,15 6-57,26 14-104,0-1 0,-1 1 0,1 0-1,0 0 1,-1 1 0,0 0 0,1 0 0,-1 1-1,0 0 1,0 0 0,0 0 0,-1 1 32,-49 2-352,-27 5 352,69-4-30,0 0 0,1 1-1,-1 1 1,1 0 0,0 1 0,-4 2 30,3 0 5,-1-2-1,0 0 1,0-1-1,-8 2-4,18-6 1,1 1 0,-1 0 0,0 0 0,1 0 0,-1 1-1,1 0 1,0 0 0,0 1 0,0-1 0,0 1 0,-2 2-1,-9 11 0,1-1-1,-8 12 1,-24 25 2,20-24-61,1 1 1,2 2 0,1 0-1,-8 17 59,21-34-234,5-7 270,1 0 1,1 0-1,-1 0 1,1 1-1,1-1 1,0 1-1,0 0 1,0 1-37,-6 72 165,7-67-356,0 73 99,3 0 0,4 0 92,-3-35-8,2-10 169,2 0 0,10 35-161,1 4 132,-13-66-146,0 0 1,1 0-1,1 0 0,0-1 1,1 0-1,2 2 14,14 28 11,-16-31-21,1 0 1,0-1-1,1 0 1,0-1-1,1 0 0,6 4 10,19 24-21,-29-35 32,0 0-1,0-1 0,0 0 1,0 0-1,1-1 0,-1 0 0,1 0 1,0-1-1,0 1 0,7-1-10,4 3 8,-9-3-16,0 0 0,-1-1 0,1 0 0,0-1 0,0 0 0,0 0 1,0-1-1,-1 0 0,1-1 0,0-1 0,4-1 8,24-4 186,-6 6-142,-27 2-36,-1 0 0,0 0 0,0-1 0,1 1 1,-1-1-1,0 0 0,0 0 0,0 0 0,0-1 0,0 1 0,0-1 0,0 0 0,1-1-8,21-17 141,0-2-1,-1 0 0,-1-1 1,4-8-141,29-28 167,-3 9 91,22-14-258,-39 35-35,25-29 35,39-24-95,-92 73 97,-1 1 4,1-1 0,-1 1 0,-1-1 0,0-1 1,0 1-1,-1-1 0,0 0 0,1-3-6,19-70-81,-2-3 81,11-38 286,-32 106-224,0 1 1,-1 0-1,-1-1 0,0 1 0,-2 0 0,0-1 0,-2-6-62,2 13-16,-1 1 0,-1-1 1,0 0-1,0 1 0,-1 0 0,0 0 1,-4-6 15,-42-66-227,18 32 161,24 39 95,0-1-1,-1 1 0,0 1 1,-1 0-1,0 0 0,-1 1 0,0 1 1,0-1-1,-11-5-28,-1 1 60,-1 1-1,0 1 1,0 1 0,-20-5-60,17 6 45,0 2 1,-1 1-1,1 1 1,-1 1-1,0 2 1,0 1-1,0 1 1,0 1-1,-3 2-45,-129 21-1177,91-9-3856,60-13 2921,-7 2-6348</inkml:trace>
  <inkml:trace contextRef="#ctx0" brushRef="#br0" timeOffset="546.42">2073 1432 1800,'0'0'0,"-4"9"0,-3 5 0,-5 9-872</inkml:trace>
  <inkml:trace contextRef="#ctx0" brushRef="#br0" timeOffset="4896.35">2063 1486 3320,'0'0'1273,"0"0"-81,0 0-345,0 0-13,0 0 301,0 0-11,0 0-361,0 0-46,0 0 182,0 0-81,6 34 220,6 37 668,-12-61-1638,0 0 0,0 0 0,-1 0 0,-1 0 0,1 0 0,-1 0 0,-1 0-1,0 0 1,-1-1 0,1 0 0,-2 1 0,1-1 0,-1-1 0,-3 4-68,7-10 8,-2 0 22,1 0 1,-1 0-1,0 1 1,0-1-1,0-1 0,0 1 1,0 0-1,-1 0-30,1-1 14,-74 40 339,23-14-487,-33 10 134,47-21 25,2-2 26,-1-2-1,0-2 1,-30 3-51,-19 5-27,18-4-1,22-7 55,37-6-16,1 0 0,0 1 0,-1 0 0,-1 2-11,-12 2 7,1-1-1,-1-1 1,0-1-1,0-1 1,0-1-1,-15-2-6,37 1 1,-40 1 58,22 0-49,0-1-1,1 0 0,-15-3-9,23 1-4,0 0 1,0 1-1,0 1 1,0 0-1,0 0 1,0 1 0,0 1-1,0 0 1,0 0-1,-8 4 4,10-4-22,-1 0 0,1-1-1,-1 0 1,1 0 0,-1-1 0,0-1 0,1 1-1,-1-1 1,-8-3 22,-11 1 44,-8 0-89,-1 2-1,-2 2 46,-7 0 298,42-1-297,1-1 0,0 1 0,0-1 0,0 0 0,0 1 1,0-2-1,0 1 0,0 0 0,0-1 0,0 0 0,1 0 0,-1 0 0,0-1-1,0 1-11,0 0 0,0 1 0,0-1-1,0 1 1,0 0 0,0 0 0,0 0-1,0 0 1,0 1 0,-1 0 0,1 0-1,0 0 1,-4 1 11,-22-2-15,-26-9-61,28 6-76,0-1 0,-21-8 152,48 13 69,1 0 151,0 0 6,0 0-122,0 0-35,0 0-36,0 0 11,0 0 80,0 0 55,10 3 432,27 14-739,1-3 1,25 7 127,-4 2 88,-40-18-42,0 0-1,17 2-45,-17-4 121,-1 1 1,1 1-1,0 1-121,-9-3 65,1 0 0,-1-1 0,0 0 1,1-1-1,-1 0 0,1 0 0,8-2-65,-14 1 2,52 4 9,-40-3-6,-1 1 1,1-2 0,0 0 0,7-2-6,80-10-16,28-3 244,-68 10-181,-51 5 13,1-1 0,0 0 1,0-1-1,10-3-60,-1 0 76,1 1 1,16 0-77,1-1 21,-19 0 96,-1 0 0,0-1 0,0-1 0,0-1 0,1-2-117,29-11-25,-2 6-39,-33 10 66,0 0 1,0-1-1,10-6-2,70-23-35,-75 25 35,-15 8 0,-1 0 0,0 0 0,0-1 0,0 0 0,0 0 0,1-2 0,9-5 0,22-18 2,7-5 4,3-2 32,-1-2-1,26-27-37,-55 48 108,-12 11-98,0 0-1,0 0 0,0-1 0,0 0 1,1-3-10,-5 7-12,-1 2 1,0 0-2,1-1 5,2-8 6,1 2 8,-3 6 20,-1 1 2,0 0-16,0 0-10,0 0-28,0 0-2,0 0 16,-1 2 6,-9 21 34,0 0 0,-2-1 1,-1 0-1,-1-1 0,-1 0 1,0-1-1,-2-1 0,0 0 1,-9 6-29,-5 7 15,5-7 78,-1-2-1,-1-1 1,-16 10-93,-41 32 156,73-56-180,1 0 0,-2-1 0,1-1 1,-1 0-1,0 0 0,0-1 0,-1-1 1,1 0-1,-3-1 24,-30 11 78,23-6-77,-1-1-1,0 0 1,0-2 0,0 0 0,-1-2 0,1-1 0,-1-1 0,0-1 0,-7-2-1,5 1-35,-1 0 1,1 2 0,-1 1-1,-13 3 35,-16 1-32,6-3-155,-41 4-224,52 1 486,22-4-56,-1-1 1,1-1 0,-10 0-20,19-3-12,0 0 0,-1 0 0,1-1 0,-6-2 12,6 2 0,-1-1 0,0 2-1,0-1 1,-7 1 0,-4 0 122,1-2 0,-19-4-122,32 6 20,-5-2-89,-1-1 1,1 0-1,1-1 1,-4-1 68,-20-9-42,34 15-6,1 0 61,-24-4 19,-12-1-32,-10 1 71,30 2-25,1 0 0,0 2 0,0 0 0,-13 1-46,2 2-40,24-3 40,1 0 0,0 0-1,0 0 1,0 0 0,-1-1 0,1 1 0,0 0-1,0-1 1,0 1 0,0 0 0,0-1-1,0 0 1,0 1 0,0-1 0,0 0 0,0 1-1,0-1 1,0 0 0,0 0 0,0 0-1,0 0 1,-7-6 5,-42-18-20,41 20 20,0 0-1,1 0 1,-1-1 0,1 0-1,-2-3-4,-37-11-292,39 73 257,8-51 39,0-1 0,0 0 1,-1 0-1,1 0 0,0 0 0,0 1 0,0-1 0,0 0 0,1 0 0,-1 0 0,0 1 0,0-1 0,1 0 0,-1 0 0,1 0 0,-1 0 0,1 0 0,-1 0 0,1 0 1,0 0-1,-1 0 0,1 0 0,0 0 0,0 0 0,0-1 0,-1 1 0,2 0-4,4 6 37,3 5-24,1-2-2,-1 1 0,1-2 0,1 1-1,11 7-10,-15-12 7,-1 0 0,1 1 0,-1-1 1,0 1-1,-1 0 0,3 4-7,-2-4-6,0 0 1,1-1-1,-1 0 0,1 0 1,1 0-1,5 3 6,26 17-20,40 30-26,-76-53 42,-3-2 110,0 0 13,0 0-68,0 0-18,0 0-20,0 0-1,0 0 16,0 0-18,0 0-90,0 0 0,0 0 72,-17-7 36,10 4 1,0-1 1,0-1 0,0 1-1,1-1 1,-1 0 0,-1-2-30,-4-4 30,-1 1 0,0 0 0,-12-5-30,-25-23 38,20 13 18,-31-22 215,50 40-320,-22-22-638,31 27 680,2 2 2,0 0 12,2 2 5,27 38 47,-26-33-40,0-1 0,1 0 0,0-1 0,0 1 0,1-1 0,0 1 0,0-1 0,0-1 0,5 4-19,52 43 266,-33-35-451,45 29 104,-73-45 103,-1 0 4,26 20 622,-74-53-655,11 8 181,-21-19-174,14 10 59,31 25-116,0-1-1,1 0 1,0 0 0,1-1-1,0-1 1,0-2 57,-58-76-268,68 88 316,0 1 4,-4-5-43,3 4-16,2 2-11,0 0-42,0-1 60,-1 0 1,1-1-1,0 1 1,-1-1-1,1 1 1,0 0 0,0-1-1,0 1 1,0-1-1,0 1 1,0-1-1,0 1 1,0-1 0,1 1-1,-1 0 1,1-1-1,-1 1 1,1-1-1,0 0 0,7-7 115,1 0 0,0 1 0,0 0 0,1 1 0,0 0-1,1 0 1,6-3-115,35-24 118,-34 23-107,-1 1 0,2 1 0,-1 1 1,1 0-1,0 1 0,1 1 0,18-3-11,-26 6 83,3-3 82,-14 5-105,-1 1-20,0 0-126,0 0-16,0 0 50,-24 8 44,-52 19 262,58-21-288,0 1 1,0 0 0,1 2 0,0 0 0,0 0-1,1 2 1,1 0 0,0 1 0,0 0-1,1 1 1,1 1 0,-10 12 33,-12 2 228,-1 10-448,36-37 253,0-1-7,0 0-60,23-23-40,17-11 44,-28 23 19,0 1 0,1 0 0,1 1 0,-1 0 1,7-2 10,34-18-19,-39 20 47,0 0 0,1 1 0,1 1 0,-1 1 0,16-4-28,-13 5 29,0 0 0,0-1-1,0-1 1,-1 0 0,7-5-29,-24 11 85,-1 1 6,18-4 131,-12 2 9,-18 5-163,-79 32-9,-21 13-183,101-44 117,1-1-1,-1 1 1,1 0-1,0 1 1,1 0-1,-1 1 1,1 0-1,0 1 1,1-1-1,-5 6 8,-2-1 0,13-11 2,0 0 0,-20 15-35,1 21-14,19-34 24,-1 1 0,1-1 0,0 1 0,1 0-1,-1 0 1,0 0 0,1 0 0,-1 0 0,1 0-1,0 2 24,0 1 56,0-1-1,0 1 0,1-1 1,-1 1-1,2-1 0,-1 2-55,0-5 63,0-2-54,0 0-47,4 3 1,0 0 1,0 0-1,0 0 1,-1 1 0,0-1-1,1 1 1,-1 0 0,-1 0-1,3 4 37,-3-6 10,72 92-412,-73-92 570,-1-2 5,27 23-58,26 33-81,-52-54-92,-1-2-125,0 0-466,0 0-357,0 0-974,0 0-1785,0 0-6165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19:3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12640,'0'0'0,"0"0"0,0-17 0,0-2-9000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2:28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1819 242 4128,'0'0'224,"0"0"76,0 0 305,0 0 112,0 0 126,0 0-108,0 0-575,0 0-146,-2 3-6,-76 119 3644,38-26-3381,32-80 230,1 1 1,1-1-1,1 1 0,-3 12-501,-3 11 128,8-25-118,1 0-1,1 0 0,0 1 0,1-1 1,1 0-1,0 0 0,1 0 0,3 13-9,2 29 212,0 2 819,9 36-1031,-2-17 357,11 50-39,-24-122-264,0 0 0,0 0 0,0-1 0,1 1 0,0 0 0,0 0 0,1-1 0,-1 1 0,1-1 0,0 0 0,1 2-54,-3-7 521,7 11-21,16 12-378,-6-4-148,1-1 0,0-1-1,2-1 1,0-1-1,0-1 1,1-1-1,14 6 27,-18-11 78,0 0 0,1-2-1,0 0 1,0-1 0,1-1 0,-1 0 0,1-2-1,0 0 1,12-1-78,-18-1 141,0 2 0,1 0 0,12 3-141,-17-3 94,0 0 0,0 0 1,0-1-1,0 0 0,1-1 0,-1 0 1,4-1-95,4-3 133,-1 0 0,1-1 1,7-4-134,17-4 20,-32 8-16,0 0 1,0 0 0,-1-1 0,1-1-1,-1 1 1,-1-1 0,1-1 0,-1 0 0,-1 0-1,5-5-4,14-14 7,103-101-143,-85 85 236,-9 10 151,-2-2 0,3-5-251,-25 24-16,1 0 0,-2-1 0,0-1 1,-1 1-1,-1-1 0,0-1 1,0-6 15,5-18 2,-3 0 0,3-31-2,-3 20 28,-4 23-17,-1-1 0,-1-6-11,-3 28-11,-1-1 1,0 0-1,-1 0 0,-1 1 1,1-1-1,-2 1 0,1-1 0,-3-4 11,2 7-5,0 0 5,0 0-1,0 0 0,0 0 1,-1 1-1,-1 0 0,1-1 0,-1 2 1,0-1-1,0 0 0,-3-1 1,-65-72-120,-9-17 164,71 85-27,0 1 0,0 0 0,-1 0 0,0 1 0,-1 1 0,0 0 0,-1 1 0,0 0 0,0 1 0,-6-2-17,-4 0 6,1 0 1,-21-14-7,-3 0 129,15 6-57,26 14-104,0-1 0,-1 1 0,1 0-1,0 0 1,-1 1 0,0 0 0,1 0 0,-1 1-1,0 0 1,0 0 0,0 0 0,-1 1 32,-49 2-352,-27 5 352,69-4-30,0 0 0,1 1-1,-1 1 1,1 0 0,0 1 0,-4 2 30,3 0 5,-1-2-1,0 0 1,0-1-1,-8 2-4,18-6 1,1 1 0,-1 0 0,0 0 0,1 0 0,-1 1-1,1 0 1,0 0 0,0 1 0,0-1 0,0 1 0,-2 2-1,-9 11 0,1-1-1,-8 12 1,-24 25 2,20-24-61,1 1 1,2 2 0,1 0-1,-8 17 59,21-34-234,5-7 270,1 0 1,1 0-1,-1 0 1,1 1-1,1-1 1,0 1-1,0 0 1,0 1-37,-6 72 165,7-67-356,0 73 99,3 0 0,4 0 92,-3-35-8,2-10 169,2 0 0,10 35-161,1 4 132,-13-66-146,0 0 1,1 0-1,1 0 0,0-1 1,1 0-1,2 2 14,14 28 11,-16-31-21,1 0 1,0-1-1,1 0 1,0-1-1,1 0 0,6 4 10,19 24-21,-29-35 32,0 0-1,0-1 0,0 0 1,0 0-1,1-1 0,-1 0 0,1 0 1,0-1-1,0 1 0,7-1-10,4 3 8,-9-3-16,0 0 0,-1-1 0,1 0 0,0-1 0,0 0 0,0 0 1,0-1-1,-1 0 0,1-1 0,0-1 0,4-1 8,24-4 186,-6 6-142,-27 2-36,-1 0 0,0 0 0,0-1 0,1 1 1,-1-1-1,0 0 0,0 0 0,0 0 0,0-1 0,0 1 0,0-1 0,0 0 0,1-1-8,21-17 141,0-2-1,-1 0 0,-1-1 1,4-8-141,29-28 167,-3 9 91,22-14-258,-39 35-35,25-29 35,39-24-95,-92 73 97,-1 1 4,1-1 0,-1 1 0,-1-1 0,0-1 1,0 1-1,-1-1 0,0 0 0,1-3-6,19-70-81,-2-3 81,11-38 286,-32 106-224,0 1 1,-1 0-1,-1-1 0,0 1 0,-2 0 0,0-1 0,-2-6-62,2 13-16,-1 1 0,-1-1 1,0 0-1,0 1 0,-1 0 0,0 0 1,-4-6 15,-42-66-227,18 32 161,24 39 95,0-1-1,-1 1 0,0 1 1,-1 0-1,0 0 0,-1 1 0,0 1 1,0-1-1,-11-5-28,-1 1 60,-1 1-1,0 1 1,0 1 0,-20-5-60,17 6 45,0 2 1,-1 1-1,1 1 1,-1 1-1,0 2 1,0 1-1,0 1 1,0 1-1,-3 2-45,-129 21-1177,91-9-3856,60-13 2921,-7 2-6348</inkml:trace>
  <inkml:trace contextRef="#ctx0" brushRef="#br0" timeOffset="546.42">2073 1432 1800,'0'0'0,"-4"9"0,-3 5 0,-5 9-872</inkml:trace>
  <inkml:trace contextRef="#ctx0" brushRef="#br0" timeOffset="4896.35">2063 1486 3320,'0'0'1273,"0"0"-81,0 0-345,0 0-13,0 0 301,0 0-11,0 0-361,0 0-46,0 0 182,0 0-81,6 34 220,6 37 668,-12-61-1638,0 0 0,0 0 0,-1 0 0,-1 0 0,1 0 0,-1 0 0,-1 0-1,0 0 1,-1-1 0,1 0 0,-2 1 0,1-1 0,-1-1 0,-3 4-68,7-10 8,-2 0 22,1 0 1,-1 0-1,0 1 1,0-1-1,0-1 0,0 1 1,0 0-1,-1 0-30,1-1 14,-74 40 339,23-14-487,-33 10 134,47-21 25,2-2 26,-1-2-1,0-2 1,-30 3-51,-19 5-27,18-4-1,22-7 55,37-6-16,1 0 0,0 1 0,-1 0 0,-1 2-11,-12 2 7,1-1-1,-1-1 1,0-1-1,0-1 1,0-1-1,-15-2-6,37 1 1,-40 1 58,22 0-49,0-1-1,1 0 0,-15-3-9,23 1-4,0 0 1,0 1-1,0 1 1,0 0-1,0 0 1,0 1 0,0 1-1,0 0 1,0 0-1,-8 4 4,10-4-22,-1 0 0,1-1-1,-1 0 1,1 0 0,-1-1 0,0-1 0,1 1-1,-1-1 1,-8-3 22,-11 1 44,-8 0-89,-1 2-1,-2 2 46,-7 0 298,42-1-297,1-1 0,0 1 0,0-1 0,0 0 0,0 1 1,0-2-1,0 1 0,0 0 0,0-1 0,0 0 0,1 0 0,-1 0 0,0-1-1,0 1-11,0 0 0,0 1 0,0-1-1,0 1 1,0 0 0,0 0 0,0 0-1,0 0 1,0 1 0,-1 0 0,1 0-1,0 0 1,-4 1 11,-22-2-15,-26-9-61,28 6-76,0-1 0,-21-8 152,48 13 69,1 0 151,0 0 6,0 0-122,0 0-35,0 0-36,0 0 11,0 0 80,0 0 55,10 3 432,27 14-739,1-3 1,25 7 127,-4 2 88,-40-18-42,0 0-1,17 2-45,-17-4 121,-1 1 1,1 1-1,0 1-121,-9-3 65,1 0 0,-1-1 0,0 0 1,1-1-1,-1 0 0,1 0 0,8-2-65,-14 1 2,52 4 9,-40-3-6,-1 1 1,1-2 0,0 0 0,7-2-6,80-10-16,28-3 244,-68 10-181,-51 5 13,1-1 0,0 0 1,0-1-1,10-3-60,-1 0 76,1 1 1,16 0-77,1-1 21,-19 0 96,-1 0 0,0-1 0,0-1 0,0-1 0,1-2-117,29-11-25,-2 6-39,-33 10 66,0 0 1,0-1-1,10-6-2,70-23-35,-75 25 35,-15 8 0,-1 0 0,0 0 0,0-1 0,0 0 0,0 0 0,1-2 0,9-5 0,22-18 2,7-5 4,3-2 32,-1-2-1,26-27-37,-55 48 108,-12 11-98,0 0-1,0 0 0,0-1 0,0 0 1,1-3-10,-5 7-12,-1 2 1,0 0-2,1-1 5,2-8 6,1 2 8,-3 6 20,-1 1 2,0 0-16,0 0-10,0 0-28,0 0-2,0 0 16,-1 2 6,-9 21 34,0 0 0,-2-1 1,-1 0-1,-1-1 0,-1 0 1,0-1-1,-2-1 0,0 0 1,-9 6-29,-5 7 15,5-7 78,-1-2-1,-1-1 1,-16 10-93,-41 32 156,73-56-180,1 0 0,-2-1 0,1-1 1,-1 0-1,0 0 0,0-1 0,-1-1 1,1 0-1,-3-1 24,-30 11 78,23-6-77,-1-1-1,0 0 1,0-2 0,0 0 0,-1-2 0,1-1 0,-1-1 0,0-1 0,-7-2-1,5 1-35,-1 0 1,1 2 0,-1 1-1,-13 3 35,-16 1-32,6-3-155,-41 4-224,52 1 486,22-4-56,-1-1 1,1-1 0,-10 0-20,19-3-12,0 0 0,-1 0 0,1-1 0,-6-2 12,6 2 0,-1-1 0,0 2-1,0-1 1,-7 1 0,-4 0 122,1-2 0,-19-4-122,32 6 20,-5-2-89,-1-1 1,1 0-1,1-1 1,-4-1 68,-20-9-42,34 15-6,1 0 61,-24-4 19,-12-1-32,-10 1 71,30 2-25,1 0 0,0 2 0,0 0 0,-13 1-46,2 2-40,24-3 40,1 0 0,0 0-1,0 0 1,0 0 0,-1-1 0,1 1 0,0 0-1,0-1 1,0 1 0,0 0 0,0-1-1,0 0 1,0 1 0,0-1 0,0 0 0,0 1-1,0-1 1,0 0 0,0 0 0,0 0-1,0 0 1,-7-6 5,-42-18-20,41 20 20,0 0-1,1 0 1,-1-1 0,1 0-1,-2-3-4,-37-11-292,39 73 257,8-51 39,0-1 0,0 0 1,-1 0-1,1 0 0,0 0 0,0 1 0,0-1 0,0 0 0,1 0 0,-1 0 0,0 1 0,0-1 0,1 0 0,-1 0 0,1 0 0,-1 0 0,1 0 0,-1 0 0,1 0 1,0 0-1,-1 0 0,1 0 0,0 0 0,0 0 0,0-1 0,-1 1 0,2 0-4,4 6 37,3 5-24,1-2-2,-1 1 0,1-2 0,1 1-1,11 7-10,-15-12 7,-1 0 0,1 1 0,-1-1 1,0 1-1,-1 0 0,3 4-7,-2-4-6,0 0 1,1-1-1,-1 0 0,1 0 1,1 0-1,5 3 6,26 17-20,40 30-26,-76-53 42,-3-2 110,0 0 13,0 0-68,0 0-18,0 0-20,0 0-1,0 0 16,0 0-18,0 0-90,0 0 0,0 0 72,-17-7 36,10 4 1,0-1 1,0-1 0,0 1-1,1-1 1,-1 0 0,-1-2-30,-4-4 30,-1 1 0,0 0 0,-12-5-30,-25-23 38,20 13 18,-31-22 215,50 40-320,-22-22-638,31 27 680,2 2 2,0 0 12,2 2 5,27 38 47,-26-33-40,0-1 0,1 0 0,0-1 0,0 1 0,1-1 0,0 1 0,0-1 0,0-1 0,5 4-19,52 43 266,-33-35-451,45 29 104,-73-45 103,-1 0 4,26 20 622,-74-53-655,11 8 181,-21-19-174,14 10 59,31 25-116,0-1-1,1 0 1,0 0 0,1-1-1,0-1 1,0-2 57,-58-76-268,68 88 316,0 1 4,-4-5-43,3 4-16,2 2-11,0 0-42,0-1 60,-1 0 1,1-1-1,0 1 1,-1-1-1,1 1 1,0 0 0,0-1-1,0 1 1,0-1-1,0 1 1,0-1-1,0 1 1,0-1 0,1 1-1,-1 0 1,1-1-1,-1 1 1,1-1-1,0 0 0,7-7 115,1 0 0,0 1 0,0 0 0,1 1 0,0 0-1,1 0 1,6-3-115,35-24 118,-34 23-107,-1 1 0,2 1 0,-1 1 1,1 0-1,0 1 0,1 1 0,18-3-11,-26 6 83,3-3 82,-14 5-105,-1 1-20,0 0-126,0 0-16,0 0 50,-24 8 44,-52 19 262,58-21-288,0 1 1,0 0 0,1 2 0,0 0 0,0 0-1,1 2 1,1 0 0,0 1 0,0 0-1,1 1 1,1 1 0,-10 12 33,-12 2 228,-1 10-448,36-37 253,0-1-7,0 0-60,23-23-40,17-11 44,-28 23 19,0 1 0,1 0 0,1 1 0,-1 0 1,7-2 10,34-18-19,-39 20 47,0 0 0,1 1 0,1 1 0,-1 1 0,16-4-28,-13 5 29,0 0 0,0-1-1,0-1 1,-1 0 0,7-5-29,-24 11 85,-1 1 6,18-4 131,-12 2 9,-18 5-163,-79 32-9,-21 13-183,101-44 117,1-1-1,-1 1 1,1 0-1,0 1 1,1 0-1,-1 1 1,1 0-1,0 1 1,1-1-1,-5 6 8,-2-1 0,13-11 2,0 0 0,-20 15-35,1 21-14,19-34 24,-1 1 0,1-1 0,0 1 0,1 0-1,-1 0 1,0 0 0,1 0 0,-1 0 0,1 0-1,0 2 24,0 1 56,0-1-1,0 1 0,1-1 1,-1 1-1,2-1 0,-1 2-55,0-5 63,0-2-54,0 0-47,4 3 1,0 0 1,0 0-1,0 0 1,-1 1 0,0-1-1,1 1 1,-1 0 0,-1 0-1,3 4 37,-3-6 10,72 92-412,-73-92 570,-1-2 5,27 23-58,26 33-81,-52-54-92,-1-2-125,0 0-466,0 0-357,0 0-974,0 0-1785,0 0-6165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81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674 62 2336,'-20'-16'8,"11"8"358,22 15 88,66 54 1594,-75-58-1836,0 1 0,0-1 0,0 1 0,-1 0 1,1 0-1,-1 0 0,0 1 0,0-1 0,1 3-212,10 14 21,-3-4 21,-1 0-1,0 1 0,-1 0 1,-1 0-1,-1 0 0,-1 1 1,1 5-42,7 3 2420,-7-24-1394,-4-15-1239,-4 2 245,-1 0 1,0-1-1,-1 1 0,-1 0 1,1 0-1,-2 0 0,1 1 1,-1-1-1,-1 1 0,-5-8-32,8 13 32,3 4-32,-2-4 15,-1 0 0,1 0 0,-1 1 0,0 0 0,0-1 0,0 1 0,0 0 1,-1 1-16,-12-13 11,-17-12 87,-1 2 1,-4 0-99,-16-13-95,51 36 118,3 2-188,0 0 6,-12-22-730,11 21 803,1 0-1,-1-1 1,0 1 0,1-1 0,-1 1 0,1-1 0,-1 1-1,1-1 1,0 1 0,0-1 0,0 1 0,-1-1 0,1 1-1,1-1 1,-1 0 86,5-6-3174,-5 8 33</inkml:trace>
  <inkml:trace contextRef="#ctx0" brushRef="#br0" timeOffset="1">162 194 1624,'0'0'0,"0"0"0,15-19 0,2-1-744</inkml:trace>
  <inkml:trace contextRef="#ctx0" brushRef="#br0" timeOffset="2">221 131 1176,'0'0'0,"0"0"0,9-10 0,-9 10 280,15-13-280,-15 13 280,0 0-280,0 0-896</inkml:trace>
  <inkml:trace contextRef="#ctx0" brushRef="#br0" timeOffset="3">322 22 1264,'-7'6'971,"14"-9"2552,-7 3-2785,0 0-186,0 0-671,0 0-25,0 0 552,0 0 68,-14 3-279,1 1-174,1 1-1,0 0 0,1 1 0,-1 1 0,1 0 0,-1 1-22,-19 12 15,21-14 7,1 0 0,0 1 0,1 1-1,0-1 1,0 2 0,0-1 0,1 1-1,-3 4-21,-17 20 188,-24 31 437,49-61-938,-21 26-34,18-24 368,-2 4 39,5-7 215,2-2 69,0 0 39,0 0-54,13-14-216,-1-1 1,10-14-114,-14 16 120,2 0 1,0 1 0,0 0-1,8-6-120,66-58 435,-39 44-32,-20 14 914,-21 16-836,-3 4-61,-21 19-10,-31 24-410,36-32 27,5-5 23,1 0 1,0 1 0,0 0-1,1 0 1,0 1-1,1 0 1,0 0 0,1 1-51,-19 23-3227,25-34-4082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3:5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70 169 5112,'16'39'1550,"-16"-37"-479,0-2 53,0 0-197,0 0-638,0 0-122,0 0 129,0 0-75,0 0-426,-4 1 179,-1 0 1,1 1-1,0-1 1,-1 1-1,1 1 1,0-1 0,0 0-1,1 1 1,-1 0-1,0 0 1,0 0 25,1 0 78,1-1-1,-1 1 1,0-1 0,0 1 0,1 0 0,0 0 0,-1 0 0,1 0 0,0 0 0,1 1-1,-1-1 1,1 0 0,-1 1 0,1 0 0,0-1 0,0 4-78,0 3 7,0-1-1,1 0 1,0 1 0,0-1-1,2 5-6,0 15 57,10 117 396,-12-142-421,0 0-1,1 0 1,0 0-1,0 0 1,0 0-1,0-1 1,1 1-1,-1 0 1,1 0-1,0-1 1,0 1 0,1-1-32,33 43-40,-8-12-527,-2 4 777,-12-15-27,1-1-1,1-1 1,0-1 0,19 17-183,152 141-20,-160-153 463,1-1-1,1-1 1,1-2-1,1-1 0,1-1 1,3 0-443,-29-16 43,0-1 1,-1 0-1,1 0 1,0 0-1,0-1 1,0 0-1,0 0 1,0 0-1,1-1 1,-1 0-1,0 0-43,7-2 79,-1 0 0,1-1 0,-1 0 0,5-3-79,-5 2 101,-2 1-26,0-1 1,-1-1-1,1 1 1,-1-2-1,0 1 1,0-1-1,-1-1 1,1 0-1,-2 0 1,1 0-1,1-3-75,1-2 124,0-1-1,-1 1 1,-1-1-1,0-1 0,-1 0 1,0 0-1,2-7-123,31-69 455,-29 71-433,-2-1 0,0 0 0,-1-1 0,-1 0 0,-1 0 0,0 0 0,-2-1 0,0-8-22,-4 17 31,0 1 1,-2-1-1,1 1 1,-2-1 0,1 1-1,-2 0 1,0 0-1,0 0-31,-13-30 409,-15-23-409,1-1 117,18 40-147,0 2 0,-2-1 0,0 2 0,-2 0 0,0 1 0,-2 1 0,0 0 0,-1 2 0,-1 0 0,-23-14 30,28 23-17,-2 1-1,1 1 1,-1 1-1,0 1 0,-1 0 1,0 1-1,-7 0 18,-19-6-43,-191-49-67,222 58 91,1 1 0,-1 0-1,0 1 1,0 0-1,1 1 1,-1 1 0,-4 1 19,1-1-21,12 0-46,0 0 0,-1 1 0,1-1 0,0 1-1,0 0 1,0 0 0,0 1 0,1 0 0,0 0-1,-4 3 68,2 0 0,0 1-1,0-1 0,1 1 1,0 0-1,0 0 0,1 1 1,0-1-1,0 1 0,1 0 0,0 0 1,1 0-1,0 0 0,1 0 1,-1 1-1,1 8 1,1 19 186,2 1-1,0 0 1,6 18-186,2 38-253,-6-63 199,1 0 0,1 0 0,2 0 54,7 38-9,-12-53 6,2 1 1,0-1-1,1 0 0,0 0 0,1-1 0,1 0 1,1 0-1,0-1 0,1 0 0,0 0 0,12 11 3,3 7 73,15 26-73,-20-27 82,2-1-1,4 3-81,-17-23 17,-1-1 0,2 0 1,-1-1-1,1 0 0,0-1 0,1 0 1,-1 0-1,5 0-17,5 3 115,1-1 0,0 0 0,1-2 0,15 3-115,-28-8 32,1 1 1,-1-2 0,0 1-1,1-1 1,-1-1 0,1 0-1,-1 0 1,1-1 0,-1 0-1,1-1 1,-1 0 0,0 0-1,0-1 1,4-1-33,3-3 143,0-1 1,0-1-1,0 0 0,12-10-143,-22 14 16,0-1-1,-1 1 0,1-1 0,-1 0 1,-1 0-1,1 0 0,-1-1 0,0 1 0,-1-1 1,1 0-1,-1 0 0,1-6-15,6-26 164,-1 1-1,-2-2 1,-2 1 0,-2 0-1,-1-1 1,-2 0-1,-4-27-163,1 40 132,-2 0 0,0 0 1,-2 0-1,-9-20-132,0-6 94,4 17-104,-2 0 1,-16-28 9,-2-7-16,26 59-45,0 1 0,-1 0 0,-1 0 0,1 1 0,-2 0 0,1 0 0,-2 1 0,1 0 0,-1 0 0,-2 0 61,-8-6 20,0 1 1,-1 1-1,-1 1 0,-20-8-20,17 11-45,-1 0-1,0 2 1,0 2-1,-13-2 46,-33-7-321,67 13 301,0 0 0,-1 0-1,1 1 1,0-1 0,-1 1-1,1 1 1,-1-1 0,1 1-1,0 0 1,0 0 0,-1 0-1,1 1 1,0 0 0,0 0-1,0 0 1,0 1-1,1-1 1,-1 1 0,1 0-1,0 1 1,-1-1 0,1 1-1,1-1 1,-1 1 0,0 1-1,-1 2 21,-2 3-50,0 1 1,0 0-1,1 1 0,1-1 0,0 1 0,0 1 0,1-1 0,1 0 0,0 1 0,-1 9 50,-3 43-216,2 0-1,3 2 217,2-21-3158,7 43 3158,-2-54-10960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20 173 992,'17'21'1038,"-15"-18"-779,-1 0 0,1 0 0,1-1 0,-1 1 0,0-1 0,1 1-1,-1-1 1,2 1-259,-44-32 1308,38 28-900,2 1 139,0 0 209,0 0 80,0 0 112,0 0-44,-10-9-267,4 3 2836,53 8-2935,-1 3-1,0 1 0,6 4-537,17 2 416,-37-5-411,-1 1-1,2 2-4,-7-2 101,1-1 0,0-1 0,1-2-101,19 5 159,-36-6 187,1 0 0,-1-1 0,1-1 0,5 0-346,-23-2 9,1 0 0,-1-1 0,0 1 0,1-1 0,0-1 0,-5-1-9,-12-5-40,-6 1 62,-1 0 0,0 3-1,0 0 1,-20 0-22,-8-1-290,-24-7 290,34 5 10,0 2 1,1 1-1,-5 3-10,49 2 46,2 0-46,0 0-15,0 0-20,30 0 42,49 6 504,54 1 637,33 3-334,-125-8-1152,-28 0 115,-1-2-1,1 0 0,0 0 0,5-2 224,-15 2-117,-1 0-1,0-1 1,0 1-1,1-1 1,-1 0 0,0 1-1,0-1 1,0 0-1,0 0 1,0 0 0,0-1-1,0 1 1,0 0-1,0-1 1,0 0 0,0 0 117,5-4 387,-5 4-327,-2 2-20,6-19-163,-4 12 145,-1 18-87,0 80 627,1-24 86,-5 41-648,0-48 611,2-36-415,1-18 30,1-8 145,6-63 277,-1-35-648,-1 18-37,-4 14 1,-1 48 71,0-1-1,2 1 1,2-15-35,-3 30 17,0 0 0,-1-1 0,0 1 0,0-1 0,0 1 0,-1-1 0,1 1 0,-1 0 0,-1-1-17,2 4 36,0 2-8,-12-31-1141,14 79 1186,3-1 0,1 1-73,1 0-40,-3 0 1,-2 2 39,-4-10-32,1-30 95,0-1 0,1 1 0,0-1 0,0 1 1,1-1-1,0 1 0,1-1 0,1 2-63,-3-10-31,0-1 131,0 0 58,0 0 86,0 0-6,0 0-124,-1-2-107,0 0 1,0 0-1,0 0 1,0 0-1,1 0 0,-1 0 1,1-1-1,-1 1 1,1 0-1,0-2-7,-1 2 6,-11-63 95,2 0 1,3-1 0,2-21-102,5 79 19,-1 0 1,1-1-1,-2 1 1,1 0-1,-1 0 1,-1 0-1,1 0 1,-1 0-1,-1 1 1,0-2-20,3 7-252,0 0 219,0-1 0,0 1 0,0-1 0,0 0 1,0 0-1,1 1 0,-1-1 0,1 0 0,0 0 0,0 0 1,0 1-1,0-1 0,1-1 33,6 4 2,0 0-1,0 0 1,0 1 0,0 0 0,0 0-1,0 0 1,0 1 0,-1 0-1,5 2-1,64 32 49,-11-5 78,-49-24-94,0 0 1,0 2-1,-1 0 1,0 0-1,-1 1 1,0 1-1,-1 0 1,2 3-34,61 60-114,-68-67 182,0 0-1,0 0 0,-1 1 0,0 0 0,0 0 0,-1 1 0,0 0 1,1 3-68,-6-12 1,1 1 0,-1 0 0,0 0 0,0 0 0,1 0 0,-1-1 1,0 1-1,0 0 0,0 0 0,0 0 0,0 0 0,0 0 0,0 0 0,0-1 0,0 1 1,0 0-1,-1 0 0,1 0-1,-14 24-145,8-15 76,3-4 68,1-3 1,0 0 0,0 0 0,0 0 0,0-1 0,0 1 1,-1-1-1,1 1 0,-1-1 0,1 0 0,-1 0 0,0 0 0,0-1 0,-1 2 0,-22 15 11,-1-1-1,-1-1 1,0-1-1,-1-1 1,0-2-1,-1-1 1,-11 1-11,-96 34-911,136-46 1126,1 0-255,0 0-54,0 0 84,0 0 38,0 0 54,1 0-2,2 0-92,0 0 0,0-1 0,0 1 0,0-1 1,0 0-1,0 0 0,-1 0 0,1 0 0,0-1 0,-1 1 0,1-1 0,2-1 12,3-2-61,15-7 34,-1 1-47,-1-1 0,13-9 74,-29 17-8,0 0 1,0 0-1,0 0 0,-1 0 1,0-1-1,0 1 0,0-1 0,0 0 1,-1-1-1,0 1 0,0 0 0,2-5 8,-4 6 48,0 0 0,0 0 1,0 0-1,0 1 0,-1-1 0,1-1 0,-1 1 0,0 0 0,0 0 0,-1 0 0,1 0 0,-1 0 0,0-2-48,-2-12 159,2 3-175,2 9 38,-1 0-1,0 0 1,-1 1-1,0-1 0,0 0 1,0 0-1,0 0 1,-1 1-1,0-1 1,0 1-1,0 0 1,-3-3-22,-62-109-79,63 112 26,-3-2 33,2 2-80,5 5 87,0 0 1,0 0 0,0 1-1,0-1 1,0 0-1,0 0 1,0 0-1,0 0 1,0 0 0,0 0-1,0 0 1,0 0-1,0 1 1,0-1-1,0 0 1,0 0 0,0 0-1,-1 0 1,1 0-1,0 0 1,0 0 0,0 0-1,0 0 1,0 0-1,0 0 1,0 0-1,0 0 1,0 0 0,-1 0-1,1 0 1,0 0-1,0 0 1,0 0-1,0 0 1,0 0 0,0 0-1,0 0 1,-1 0-1,1 0 1,0 0 0,0 0-1,0 0 1,0 0-1,0 0 1,0 0-1,0 0 1,0 0 0,-1 0-1,1 0 1,0 0-1,0 0 1,0 0-1,0 0 1,0 0 0,0 0-1,0-1 1,0 1-1,0 0 1,0 0 0,0 0-1,0 0 1,0 0-1,0 0 1,-1 0-1,1 0 13,-2 5 153,-6 10-142,2 1-1,0-1 1,0 2 0,2-1-1,0 0 1,0 1 0,0 15-12,0 25 51,2 39-50,-1-72 136,-3-41 292,-4-42-532,7 20 344,2-1 1,1 1-1,3-10-240,-1 22-1,0 16 11,-1-1 1,-1 1-1,0-1 1,-1 1-1,0-1-10,-3 83-350,0-33 76,1 1-1,3 22 275,0-46 136,1-3 217,5-21-170,1-28-212,-7 32 91,1 0 1,0 0-1,0 0 1,0 0-1,1 0 1,1-3-63,2-4-180,-3 9-230,-1 10 44,0 4 280,0 14-27,0-1 1,-4 23 112,1 7-16,9 21 751,-6-74-719,-1-1 1,0 1-1,1 0 1,-1 0-1,0-1 0,1 1 1,-1 0-1,1-1 1,-1 1-1,1 0 1,-1-1-1,1 1 1,-1-1-1,1 1 1,0-1-1,-1 1 1,1-1-1,0 0 0,-1 1 1,1-1-1,0 0 1,0 1-1,-1-1 1,1 0-1,0 0 1,0 0-1,0 0 1,-1 1-1,1-1 1,0 0-1,0 0 1,0-1-1,-1 1 0,1 0 1,0 0-1,0 0 1,0-1-1,0 1-16,42-9-138,-34 7 189,19-5-122,1-1-1,-2-1 0,1-1 1,7-6 71,-23 13 254,-11 3-225,0 0 1,0-1-1,0 1 0,0 0 0,0 0 0,-1-1 0,1 1 0,0-1 0,0 1 1,0-1-1,0 1 0,-1-1 0,1 1 0,0-1 0,-1 0 0,1 1 0,0-1 1,-1 0-1,1 0-29,0-1 1,0 1 1,0-1 0,-1 0 0,1 1-1,-1-1 1,0 0 0,1 1 0,-1-1 0,0 0-1,0 1 1,0-1 0,0 0 0,0 0-1,0 1 1,-1-1 0,1 0 0,0 1-1,-1-1 1,0 0 0,1 1 0,-1-1-1,0 1 1,0-1 0,0 1 0,0-1 0,0 1-1,0 0 1,0-1 0,0 1-2,-43-48 59,32 37-60,9 9-8,-34-36-3,2-1 0,-13-21 12,48 60-684,5 4 297,14 12 214,25 23 258,12 17 207,-54-53-120,6 3-233,4 2 811,-10-9-423,-5-6-242,-6-9-59,-1 0 1,0 1-1,-1 0 0,-1 1 0,-10-10-26,12 9-229,19 16-333,23 19 290,-16-3 189,-1 1-1,-1 0 1,11 19 83,14 16 485,-37-50-297,-2-2 93,0 0-26,0 0-164,0 0-38,-3-5-38,0 0-1,0 1 1,-1 0 0,1-1 0,-1 1 0,0 0-1,0 1 1,0-1 0,-1 1 0,0-1-15,3 3 11,-193-163-89,192 159 78,-21-14-6,22 18-28,2 1 0,0 0 20,0 0-44,0 0-204,0 0 0,0 0 198,27 17 1,21 16-194,-23-17 196,-1 2-1,9 8 62,-10-8 446,-22-22 200,-11-11-485,-5-5-148,-1 1-1,-1 1 0,0 0 0,-2 2 1,-10-8-13,25 22-74,-1 0 0,0 0 1,1 1-1,-1-1 0,0 1 1,0 0-1,0 1 1,0-1-1,-5 1 74,10 0-8,-1 1-1,1-1 1,-1 0 0,1 0-1,-1 0 1,1 1 0,-1-1 0,1 0-1,-1 1 1,1-1 0,-1 0-1,1 1 1,0-1 0,-1 1-1,1-1 1,-1 0 0,1 1-1,0-1 1,0 1 0,-1-1-1,1 1 1,0-1 0,0 1 0,0 0-1,-1-1 1,1 1 0,0-1-1,0 1 1,0-1 0,0 1-1,0 0 1,0-1 0,0 1-1,0-1 1,0 1 0,0-1 0,1 1-1,-1-1 1,0 1 0,0-1-1,0 1 1,1-1 0,-1 1 8,11 36 28,-5-20-52,1 8-11,0 0-1,2 0 1,1 0 0,1-1 0,1-1 0,3 3 35,11 7 33,20 31 259,-45-61-105,-1-3-88,0 0-27,0 0 6,0 0-18,0 0-78,0 0-22,0 0-24,-2 0 9,-5 3 66,6-3-3,1 0 0,-1 0 0,0 0 0,0-1 0,0 1 0,0 0 0,0 0 0,1-1 0,-1 1 1,0-1-1,0 1 0,1 0 0,-1-1 0,0 0 0,1 1 0,-1-1 0,0 1 0,1-1 0,-1 0 1,1 1-1,-1-1 0,1 0 0,-1 0 0,1 1 0,0-1 0,-1 0 0,1-1-8,-11-22-2,7 12-32,1-1 0,1 0-1,0-1 1,0 1 0,2 0 0,0 0 0,0-2 34,0 7-113,0 6-59,0 2-7,0 0 92,0 0-37,12 20-309,-1-2 483,-2 0 0,0 1 1,-1 0-1,-1 1 0,0 0 0,-2 1-50,8 2 303,4 4-270,-17-26-753,0-1-285,0 0-566,9 3-2182,1-1-6453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3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51 1440,'0'0'0,"0"0"0,-4-22 0,-2 2-600</inkml:trace>
  <inkml:trace contextRef="#ctx0" brushRef="#br0" timeOffset="509.51">45 96 4040,'-6'-10'92,"4"8"64,1-1 0,-1 1 0,1-1 0,0 0 0,-1 1 0,1-1 0,0 0 0,1 0 0,-1 0 0,0 0 0,1 0 0,0-2-156,0 6 192,1 0 1,0 0 0,0 0-1,0 0 1,-1 0-1,1 0 1,0 0 0,0 0-1,1 0 1,-1 0-1,0 0 1,0-1 0,0 1-1,0-1 1,1 1-1,-1-1 1,0 1 0,1-1-1,-1 0 1,0 1-193,1-1 390,-2 0 44,0 0 15,0 0 102,0 0-89,2-2-460,-1 1 0,0-1 1,0 1-1,0-1 0,0 0 0,-1 0 0,1 1 0,0-1 0,-1 0 0,1 0 0,-1 0 0,0 0 0,1 0 0,-1 1 0,0-1 0,0 0 1,0 0-1,-1-2-2,0 4 11,0-1 0,0 0 0,0 1 0,0-1 0,0 1 0,0-1 0,0 1 0,0-1 0,-1 1 0,1 0 0,0 0 0,0-1 0,-1 1 0,1 0 0,0 0 0,0 0 0,0 1 0,-1-1 0,1 0 0,0 0 0,0 1 0,-1-1-11,0 1 40,0 0-1,0 1 0,0-1 0,0 1 0,0-1 1,0 1-1,1-1 0,-1 1 0,0 0 1,1 0-1,0 0 0,-1 1-39,1-1 6,-1 0 1,1 0-1,0 0 0,0 0 0,1 0 1,-1 0-1,0 0 0,1 1 1,-1-1-1,1 0 0,0 0 0,0 1 1,0-1-1,0 0 0,0 0 1,0 1-1,0-1 0,1 1-6,0-1 155,-1-2 12,0 0-94,0 0-17,0 0 8,21-7 732,-21 6-1047,2-3 617,-1 1-4214,-1 3-3000</inkml:trace>
  <inkml:trace contextRef="#ctx0" brushRef="#br0" timeOffset="3265.4">418 78 1352,'0'0'840,"0"0"81,0 0 327,0 0 60,0 0-104,0 0-117,0 0-382,14 2 483,6 2-324,-18-4-597,-2 0 85,5-12 554,-5 11-845,1-1 0,-1 1-1,0 0 1,1-1 0,-1 1-1,0-1 1,0 1 0,0 0-1,0-1 1,0 1 0,0-1-1,-1 1 1,1 0 0,0-1-1,-1 1 1,1-1-61,-1 2 87,1-1 0,-1 1 0,1 0 0,-1-1 0,1 1 1,-1 0-1,0-1 0,1 1 0,-1 0 0,0-1 0,1 1 0,-1 0 0,1 0 0,-1 0 1,0 0-1,1 0 0,-1 0 0,0 0 0,1 0 0,-1 0 0,0 0 0,1 0 0,-1 0 1,0 0-1,1 1 0,-1-1 0,0 0 0,1 0 0,-1 1 0,0-1-87,0 1 255,1-1 21,0 0-136,0 0-10,0 0 82,0 0-2,0 0-92,32-23 52,-31 23-158,3-2 20,1-12-14,-5 13-22,0 1 0,0 0-1,0 0 1,0 0-1,0-1 1,0 1 0,0 0-1,0 0 1,0-1-1,0 1 1,0 0 0,0 0-1,0-1 1,0 1-1,0 0 1,0 0 0,0 0-1,0-1 1,0 1-1,0 0 1,-1 0-1,1 0 1,0-1 0,0 1-1,0 0 1,0 0-1,0 0 1,-1-1 0,1 1-1,0 0 1,0 0-1,0 0 1,0 0 0,-1 0-1,1 0 1,0-1-1,0 1 1,-1 0-1,1 0 1,0 0 0,0 0-1,0 0 1,-1 0-1,1 0 1,0 0 0,0 0-1,-1 0 1,1 0-1,0 0 1,0 0 4,-19 6-590,-19 16-1263,32-16 196,0 0 1,0 1 0,0 0 0,1 0-1,-1 2 1657,-9 11-3166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5472,'-10'14'-26,"-1"0"981,11-14-875,0 0 1,0 0-1,0 0 0,0 0 1,0 0-1,0 0 1,-1 0-1,1 0 0,0 0 1,0 0-1,0 0 0,0 0 1,0-1-1,0 1 1,0 0-1,0 0 0,0 0 1,0 0-1,0 0 0,-1 0 1,1 0-1,0 0 1,0 0-1,0 0 0,0 0 1,0 0-1,0 0 0,0 0 1,0 0-1,0 0 1,0 0-1,-1 0 0,1 0 1,0 0-1,0 0 0,0 0-80,1-1 707,-1 1 116,0 0-103,0 0-384,0 0-135,0 0-153,0 0-7,0 0 109,0 0-5,0 0-105,-2 2-24,0 1 0,1 0 0,-1 0-1,1 0 1,0 0 0,0 0 0,0 0 0,0 0 0,0 0-1,1 0-15,-2 3 17,-1 7 176,1-1 1,1 1-1,0 0 1,0-1-1,1 1 1,1 0-1,1 6-193,0 27 467,8 156 521,-8-196-654,1-20 336,1-22 284,-3-20-859,0 15 190,-2 1-1,-5-38-284,2 30 627,4 37-481,-1 0-1,0-1 0,-1 1 0,0 0 1,-1-3-146,2 13 170,-7-25-1043,7 82 384,1 26 229,5 29 260,14 92 270,-18-189-219,0 1 0,1 0 0,1-1 0,1 3-51,-1-4 20,-3-11 0,0-2 54,0 0 198,0 0 2,0 0-206,0 0-2,0 0 198,0-25 134,-9-104-53,6-83-345,4 141 217,-9-19-291,3 67 41,3 22-3,1 6-6,-2 40-117,3-31 141,-1 12 112,1 0-1,1 1 0,1-1 1,1 0-1,5 15-93,6-9-51,1-7-5974,-15-25-3589</inkml:trace>
  <inkml:trace contextRef="#ctx0" brushRef="#br0" timeOffset="1628.71">470 83 12728,'0'0'0,"-10"10"0,-6 7 0,-8 11-9072</inkml:trace>
  <inkml:trace contextRef="#ctx0" brushRef="#br0" timeOffset="2762.44">453 76 1440,'-17'45'1148,"17"-44"-489,0-1-482,0 0-198,0 0-150,0 0 224,0 0 1047,0 0 40,0 0-904,0 0-112,0 0 440,0 30 432,0-1 900,0-9-1585,0 1 1,-3 17-312,3-24 311,0 0 1,0 0 0,2 0 0,0 0 0,0 1-312,3 21-30,-2-8-119,-1-1 0,-2 1 0,-2 10 149,4 6 1819,-2-42-1624,0-2-310,0 0-22,0 0 258,0 0 92,0 0 93,0 0-110,-1-3-451,-10-41 584,1-1 0,3 1 0,1-1 0,3-1 0,1-5-329,-5 9-118,1 16 894,-1-25-630,7 49-43,0 2-171,0 0-24,0 0 88,0 0 8,0 0-72,0 0 29,0 0 173,0 0 14,1 4-145,0 0 1,0 0 0,-1 0 0,0 0-1,1 0 1,-1 0 0,-1 0 0,1 0-1,-1 1-3,1 5 4,0 1 40,2 0 1,-1 0-1,1 0 1,1-1-1,0 1 1,3 6-45,-1-5 202,-2 1 0,0-1 1,0 0-1,1 13-202,0 24-206,3 83-235,-7-132 476,1 2 31,1-1 1,-1 0-1,0 0 0,0 1 1,0-1-1,0 1 0,0-1 1,0 1-1,0-1 0,0 1 1,0 0-1,-1-1 0,1 1 1,-1 0-1,1-1 0,-1 1 1,0 0-1,0 1-66,3 4 1262,-2-27-1053,-1-13-166,1 14-96,-1 1 1,0 0-1,-2-1 0,0 1 1,-1 0-1,-4-13 53,-4-9-30,3-1 1,1 1 0,3-1-1,0-9 30,1 6-106,2 41 458,1 3 166,0 0-152,0 0-716,0 0-91,0 0 346,0 0 54,0 0-132,0 22 18,12 124 472,-10-85 15,4 11-332,0-4 88,0-34-447,-3-9-3337,-3-25-6536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19:3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12640,'0'0'0,"0"0"0,0-17 0,0-2-9000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2:28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1819 242 4128,'0'0'224,"0"0"76,0 0 305,0 0 112,0 0 126,0 0-108,0 0-575,0 0-146,-2 3-6,-76 119 3644,38-26-3381,32-80 230,1 1 1,1-1-1,1 1 0,-3 12-501,-3 11 128,8-25-118,1 0-1,1 0 0,0 1 0,1-1 1,1 0-1,0 0 0,1 0 0,3 13-9,2 29 212,0 2 819,9 36-1031,-2-17 357,11 50-39,-24-122-264,0 0 0,0 0 0,0-1 0,1 1 0,0 0 0,0 0 0,1-1 0,-1 1 0,1-1 0,0 0 0,1 2-54,-3-7 521,7 11-21,16 12-378,-6-4-148,1-1 0,0-1-1,2-1 1,0-1-1,0-1 1,1-1-1,14 6 27,-18-11 78,0 0 0,1-2-1,0 0 1,0-1 0,1-1 0,-1 0 0,1-2-1,0 0 1,12-1-78,-18-1 141,0 2 0,1 0 0,12 3-141,-17-3 94,0 0 0,0 0 1,0-1-1,0 0 0,1-1 0,-1 0 1,4-1-95,4-3 133,-1 0 0,1-1 1,7-4-134,17-4 20,-32 8-16,0 0 1,0 0 0,-1-1 0,1-1-1,-1 1 1,-1-1 0,1-1 0,-1 0 0,-1 0-1,5-5-4,14-14 7,103-101-143,-85 85 236,-9 10 151,-2-2 0,3-5-251,-25 24-16,1 0 0,-2-1 0,0-1 1,-1 1-1,-1-1 0,0-1 1,0-6 15,5-18 2,-3 0 0,3-31-2,-3 20 28,-4 23-17,-1-1 0,-1-6-11,-3 28-11,-1-1 1,0 0-1,-1 0 0,-1 1 1,1-1-1,-2 1 0,1-1 0,-3-4 11,2 7-5,0 0 5,0 0-1,0 0 0,0 0 1,-1 1-1,-1 0 0,1-1 0,-1 2 1,0-1-1,0 0 0,-3-1 1,-65-72-120,-9-17 164,71 85-27,0 1 0,0 0 0,-1 0 0,0 1 0,-1 1 0,0 0 0,-1 1 0,0 0 0,0 1 0,-6-2-17,-4 0 6,1 0 1,-21-14-7,-3 0 129,15 6-57,26 14-104,0-1 0,-1 1 0,1 0-1,0 0 1,-1 1 0,0 0 0,1 0 0,-1 1-1,0 0 1,0 0 0,0 0 0,-1 1 32,-49 2-352,-27 5 352,69-4-30,0 0 0,1 1-1,-1 1 1,1 0 0,0 1 0,-4 2 30,3 0 5,-1-2-1,0 0 1,0-1-1,-8 2-4,18-6 1,1 1 0,-1 0 0,0 0 0,1 0 0,-1 1-1,1 0 1,0 0 0,0 1 0,0-1 0,0 1 0,-2 2-1,-9 11 0,1-1-1,-8 12 1,-24 25 2,20-24-61,1 1 1,2 2 0,1 0-1,-8 17 59,21-34-234,5-7 270,1 0 1,1 0-1,-1 0 1,1 1-1,1-1 1,0 1-1,0 0 1,0 1-37,-6 72 165,7-67-356,0 73 99,3 0 0,4 0 92,-3-35-8,2-10 169,2 0 0,10 35-161,1 4 132,-13-66-146,0 0 1,1 0-1,1 0 0,0-1 1,1 0-1,2 2 14,14 28 11,-16-31-21,1 0 1,0-1-1,1 0 1,0-1-1,1 0 0,6 4 10,19 24-21,-29-35 32,0 0-1,0-1 0,0 0 1,0 0-1,1-1 0,-1 0 0,1 0 1,0-1-1,0 1 0,7-1-10,4 3 8,-9-3-16,0 0 0,-1-1 0,1 0 0,0-1 0,0 0 0,0 0 1,0-1-1,-1 0 0,1-1 0,0-1 0,4-1 8,24-4 186,-6 6-142,-27 2-36,-1 0 0,0 0 0,0-1 0,1 1 1,-1-1-1,0 0 0,0 0 0,0 0 0,0-1 0,0 1 0,0-1 0,0 0 0,1-1-8,21-17 141,0-2-1,-1 0 0,-1-1 1,4-8-141,29-28 167,-3 9 91,22-14-258,-39 35-35,25-29 35,39-24-95,-92 73 97,-1 1 4,1-1 0,-1 1 0,-1-1 0,0-1 1,0 1-1,-1-1 0,0 0 0,1-3-6,19-70-81,-2-3 81,11-38 286,-32 106-224,0 1 1,-1 0-1,-1-1 0,0 1 0,-2 0 0,0-1 0,-2-6-62,2 13-16,-1 1 0,-1-1 1,0 0-1,0 1 0,-1 0 0,0 0 1,-4-6 15,-42-66-227,18 32 161,24 39 95,0-1-1,-1 1 0,0 1 1,-1 0-1,0 0 0,-1 1 0,0 1 1,0-1-1,-11-5-28,-1 1 60,-1 1-1,0 1 1,0 1 0,-20-5-60,17 6 45,0 2 1,-1 1-1,1 1 1,-1 1-1,0 2 1,0 1-1,0 1 1,0 1-1,-3 2-45,-129 21-1177,91-9-3856,60-13 2921,-7 2-6348</inkml:trace>
  <inkml:trace contextRef="#ctx0" brushRef="#br0" timeOffset="546.42">2073 1432 1800,'0'0'0,"-4"9"0,-3 5 0,-5 9-872</inkml:trace>
  <inkml:trace contextRef="#ctx0" brushRef="#br0" timeOffset="4896.35">2063 1486 3320,'0'0'1273,"0"0"-81,0 0-345,0 0-13,0 0 301,0 0-11,0 0-361,0 0-46,0 0 182,0 0-81,6 34 220,6 37 668,-12-61-1638,0 0 0,0 0 0,-1 0 0,-1 0 0,1 0 0,-1 0 0,-1 0-1,0 0 1,-1-1 0,1 0 0,-2 1 0,1-1 0,-1-1 0,-3 4-68,7-10 8,-2 0 22,1 0 1,-1 0-1,0 1 1,0-1-1,0-1 0,0 1 1,0 0-1,-1 0-30,1-1 14,-74 40 339,23-14-487,-33 10 134,47-21 25,2-2 26,-1-2-1,0-2 1,-30 3-51,-19 5-27,18-4-1,22-7 55,37-6-16,1 0 0,0 1 0,-1 0 0,-1 2-11,-12 2 7,1-1-1,-1-1 1,0-1-1,0-1 1,0-1-1,-15-2-6,37 1 1,-40 1 58,22 0-49,0-1-1,1 0 0,-15-3-9,23 1-4,0 0 1,0 1-1,0 1 1,0 0-1,0 0 1,0 1 0,0 1-1,0 0 1,0 0-1,-8 4 4,10-4-22,-1 0 0,1-1-1,-1 0 1,1 0 0,-1-1 0,0-1 0,1 1-1,-1-1 1,-8-3 22,-11 1 44,-8 0-89,-1 2-1,-2 2 46,-7 0 298,42-1-297,1-1 0,0 1 0,0-1 0,0 0 0,0 1 1,0-2-1,0 1 0,0 0 0,0-1 0,0 0 0,1 0 0,-1 0 0,0-1-1,0 1-11,0 0 0,0 1 0,0-1-1,0 1 1,0 0 0,0 0 0,0 0-1,0 0 1,0 1 0,-1 0 0,1 0-1,0 0 1,-4 1 11,-22-2-15,-26-9-61,28 6-76,0-1 0,-21-8 152,48 13 69,1 0 151,0 0 6,0 0-122,0 0-35,0 0-36,0 0 11,0 0 80,0 0 55,10 3 432,27 14-739,1-3 1,25 7 127,-4 2 88,-40-18-42,0 0-1,17 2-45,-17-4 121,-1 1 1,1 1-1,0 1-121,-9-3 65,1 0 0,-1-1 0,0 0 1,1-1-1,-1 0 0,1 0 0,8-2-65,-14 1 2,52 4 9,-40-3-6,-1 1 1,1-2 0,0 0 0,7-2-6,80-10-16,28-3 244,-68 10-181,-51 5 13,1-1 0,0 0 1,0-1-1,10-3-60,-1 0 76,1 1 1,16 0-77,1-1 21,-19 0 96,-1 0 0,0-1 0,0-1 0,0-1 0,1-2-117,29-11-25,-2 6-39,-33 10 66,0 0 1,0-1-1,10-6-2,70-23-35,-75 25 35,-15 8 0,-1 0 0,0 0 0,0-1 0,0 0 0,0 0 0,1-2 0,9-5 0,22-18 2,7-5 4,3-2 32,-1-2-1,26-27-37,-55 48 108,-12 11-98,0 0-1,0 0 0,0-1 0,0 0 1,1-3-10,-5 7-12,-1 2 1,0 0-2,1-1 5,2-8 6,1 2 8,-3 6 20,-1 1 2,0 0-16,0 0-10,0 0-28,0 0-2,0 0 16,-1 2 6,-9 21 34,0 0 0,-2-1 1,-1 0-1,-1-1 0,-1 0 1,0-1-1,-2-1 0,0 0 1,-9 6-29,-5 7 15,5-7 78,-1-2-1,-1-1 1,-16 10-93,-41 32 156,73-56-180,1 0 0,-2-1 0,1-1 1,-1 0-1,0 0 0,0-1 0,-1-1 1,1 0-1,-3-1 24,-30 11 78,23-6-77,-1-1-1,0 0 1,0-2 0,0 0 0,-1-2 0,1-1 0,-1-1 0,0-1 0,-7-2-1,5 1-35,-1 0 1,1 2 0,-1 1-1,-13 3 35,-16 1-32,6-3-155,-41 4-224,52 1 486,22-4-56,-1-1 1,1-1 0,-10 0-20,19-3-12,0 0 0,-1 0 0,1-1 0,-6-2 12,6 2 0,-1-1 0,0 2-1,0-1 1,-7 1 0,-4 0 122,1-2 0,-19-4-122,32 6 20,-5-2-89,-1-1 1,1 0-1,1-1 1,-4-1 68,-20-9-42,34 15-6,1 0 61,-24-4 19,-12-1-32,-10 1 71,30 2-25,1 0 0,0 2 0,0 0 0,-13 1-46,2 2-40,24-3 40,1 0 0,0 0-1,0 0 1,0 0 0,-1-1 0,1 1 0,0 0-1,0-1 1,0 1 0,0 0 0,0-1-1,0 0 1,0 1 0,0-1 0,0 0 0,0 1-1,0-1 1,0 0 0,0 0 0,0 0-1,0 0 1,-7-6 5,-42-18-20,41 20 20,0 0-1,1 0 1,-1-1 0,1 0-1,-2-3-4,-37-11-292,39 73 257,8-51 39,0-1 0,0 0 1,-1 0-1,1 0 0,0 0 0,0 1 0,0-1 0,0 0 0,1 0 0,-1 0 0,0 1 0,0-1 0,1 0 0,-1 0 0,1 0 0,-1 0 0,1 0 0,-1 0 0,1 0 1,0 0-1,-1 0 0,1 0 0,0 0 0,0 0 0,0-1 0,-1 1 0,2 0-4,4 6 37,3 5-24,1-2-2,-1 1 0,1-2 0,1 1-1,11 7-10,-15-12 7,-1 0 0,1 1 0,-1-1 1,0 1-1,-1 0 0,3 4-7,-2-4-6,0 0 1,1-1-1,-1 0 0,1 0 1,1 0-1,5 3 6,26 17-20,40 30-26,-76-53 42,-3-2 110,0 0 13,0 0-68,0 0-18,0 0-20,0 0-1,0 0 16,0 0-18,0 0-90,0 0 0,0 0 72,-17-7 36,10 4 1,0-1 1,0-1 0,0 1-1,1-1 1,-1 0 0,-1-2-30,-4-4 30,-1 1 0,0 0 0,-12-5-30,-25-23 38,20 13 18,-31-22 215,50 40-320,-22-22-638,31 27 680,2 2 2,0 0 12,2 2 5,27 38 47,-26-33-40,0-1 0,1 0 0,0-1 0,0 1 0,1-1 0,0 1 0,0-1 0,0-1 0,5 4-19,52 43 266,-33-35-451,45 29 104,-73-45 103,-1 0 4,26 20 622,-74-53-655,11 8 181,-21-19-174,14 10 59,31 25-116,0-1-1,1 0 1,0 0 0,1-1-1,0-1 1,0-2 57,-58-76-268,68 88 316,0 1 4,-4-5-43,3 4-16,2 2-11,0 0-42,0-1 60,-1 0 1,1-1-1,0 1 1,-1-1-1,1 1 1,0 0 0,0-1-1,0 1 1,0-1-1,0 1 1,0-1-1,0 1 1,0-1 0,1 1-1,-1 0 1,1-1-1,-1 1 1,1-1-1,0 0 0,7-7 115,1 0 0,0 1 0,0 0 0,1 1 0,0 0-1,1 0 1,6-3-115,35-24 118,-34 23-107,-1 1 0,2 1 0,-1 1 1,1 0-1,0 1 0,1 1 0,18-3-11,-26 6 83,3-3 82,-14 5-105,-1 1-20,0 0-126,0 0-16,0 0 50,-24 8 44,-52 19 262,58-21-288,0 1 1,0 0 0,1 2 0,0 0 0,0 0-1,1 2 1,1 0 0,0 1 0,0 0-1,1 1 1,1 1 0,-10 12 33,-12 2 228,-1 10-448,36-37 253,0-1-7,0 0-60,23-23-40,17-11 44,-28 23 19,0 1 0,1 0 0,1 1 0,-1 0 1,7-2 10,34-18-19,-39 20 47,0 0 0,1 1 0,1 1 0,-1 1 0,16-4-28,-13 5 29,0 0 0,0-1-1,0-1 1,-1 0 0,7-5-29,-24 11 85,-1 1 6,18-4 131,-12 2 9,-18 5-163,-79 32-9,-21 13-183,101-44 117,1-1-1,-1 1 1,1 0-1,0 1 1,1 0-1,-1 1 1,1 0-1,0 1 1,1-1-1,-5 6 8,-2-1 0,13-11 2,0 0 0,-20 15-35,1 21-14,19-34 24,-1 1 0,1-1 0,0 1 0,1 0-1,-1 0 1,0 0 0,1 0 0,-1 0 0,1 0-1,0 2 24,0 1 56,0-1-1,0 1 0,1-1 1,-1 1-1,2-1 0,-1 2-55,0-5 63,0-2-54,0 0-47,4 3 1,0 0 1,0 0-1,0 0 1,-1 1 0,0-1-1,1 1 1,-1 0 0,-1 0-1,3 4 37,-3-6 10,72 92-412,-73-92 570,-1-2 5,27 23-58,26 33-81,-52-54-92,-1-2-125,0 0-466,0 0-357,0 0-974,0 0-1785,0 0-6165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3:5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70 169 5112,'16'39'1550,"-16"-37"-479,0-2 53,0 0-197,0 0-638,0 0-122,0 0 129,0 0-75,0 0-426,-4 1 179,-1 0 1,1 1-1,0-1 1,-1 1-1,1 1 1,0-1 0,0 0-1,1 1 1,-1 0-1,0 0 1,0 0 25,1 0 78,1-1-1,-1 1 1,0-1 0,0 1 0,1 0 0,0 0 0,-1 0 0,1 0 0,0 0 0,1 1-1,-1-1 1,1 0 0,-1 1 0,1 0 0,0-1 0,0 4-78,0 3 7,0-1-1,1 0 1,0 1 0,0-1-1,2 5-6,0 15 57,10 117 396,-12-142-421,0 0-1,1 0 1,0 0-1,0 0 1,0 0-1,0-1 1,1 1-1,-1 0 1,1 0-1,0-1 1,0 1 0,1-1-32,33 43-40,-8-12-527,-2 4 777,-12-15-27,1-1-1,1-1 1,0-1 0,19 17-183,152 141-20,-160-153 463,1-1-1,1-1 1,1-2-1,1-1 0,1-1 1,3 0-443,-29-16 43,0-1 1,-1 0-1,1 0 1,0 0-1,0-1 1,0 0-1,0 0 1,0 0-1,1-1 1,-1 0-1,0 0-43,7-2 79,-1 0 0,1-1 0,-1 0 0,5-3-79,-5 2 101,-2 1-26,0-1 1,-1-1-1,1 1 1,-1-2-1,0 1 1,0-1-1,-1-1 1,1 0-1,-2 0 1,1 0-1,1-3-75,1-2 124,0-1-1,-1 1 1,-1-1-1,0-1 0,-1 0 1,0 0-1,2-7-123,31-69 455,-29 71-433,-2-1 0,0 0 0,-1-1 0,-1 0 0,-1 0 0,0 0 0,-2-1 0,0-8-22,-4 17 31,0 1 1,-2-1-1,1 1 1,-2-1 0,1 1-1,-2 0 1,0 0-1,0 0-31,-13-30 409,-15-23-409,1-1 117,18 40-147,0 2 0,-2-1 0,0 2 0,-2 0 0,0 1 0,-2 1 0,0 0 0,-1 2 0,-1 0 0,-23-14 30,28 23-17,-2 1-1,1 1 1,-1 1-1,0 1 0,-1 0 1,0 1-1,-7 0 18,-19-6-43,-191-49-67,222 58 91,1 1 0,-1 0-1,0 1 1,0 0-1,1 1 1,-1 1 0,-4 1 19,1-1-21,12 0-46,0 0 0,-1 1 0,1-1 0,0 1-1,0 0 1,0 0 0,0 1 0,1 0 0,0 0-1,-4 3 68,2 0 0,0 1-1,0-1 0,1 1 1,0 0-1,0 0 0,1 1 1,0-1-1,0 1 0,1 0 0,0 0 1,1 0-1,0 0 0,1 0 1,-1 1-1,1 8 1,1 19 186,2 1-1,0 0 1,6 18-186,2 38-253,-6-63 199,1 0 0,1 0 0,2 0 54,7 38-9,-12-53 6,2 1 1,0-1-1,1 0 0,0 0 0,1-1 0,1 0 1,1 0-1,0-1 0,1 0 0,0 0 0,12 11 3,3 7 73,15 26-73,-20-27 82,2-1-1,4 3-81,-17-23 17,-1-1 0,2 0 1,-1-1-1,1 0 0,0-1 0,1 0 1,-1 0-1,5 0-17,5 3 115,1-1 0,0 0 0,1-2 0,15 3-115,-28-8 32,1 1 1,-1-2 0,0 1-1,1-1 1,-1-1 0,1 0-1,-1 0 1,1-1 0,-1 0-1,1-1 1,-1 0 0,0 0-1,0-1 1,4-1-33,3-3 143,0-1 1,0-1-1,0 0 0,12-10-143,-22 14 16,0-1-1,-1 1 0,1-1 0,-1 0 1,-1 0-1,1 0 0,-1-1 0,0 1 0,-1-1 1,1 0-1,-1 0 0,1-6-15,6-26 164,-1 1-1,-2-2 1,-2 1 0,-2 0-1,-1-1 1,-2 0-1,-4-27-163,1 40 132,-2 0 0,0 0 1,-2 0-1,-9-20-132,0-6 94,4 17-104,-2 0 1,-16-28 9,-2-7-16,26 59-45,0 1 0,-1 0 0,-1 0 0,1 1 0,-2 0 0,1 0 0,-2 1 0,1 0 0,-1 0 0,-2 0 61,-8-6 20,0 1 1,-1 1-1,-1 1 0,-20-8-20,17 11-45,-1 0-1,0 2 1,0 2-1,-13-2 46,-33-7-321,67 13 301,0 0 0,-1 0-1,1 1 1,0-1 0,-1 1-1,1 1 1,-1-1 0,1 1-1,0 0 1,0 0 0,-1 0-1,1 1 1,0 0 0,0 0-1,0 0 1,0 1-1,1-1 1,-1 1 0,1 0-1,0 1 1,-1-1 0,1 1-1,1-1 1,-1 1 0,0 1-1,-1 2 21,-2 3-50,0 1 1,0 0-1,1 1 0,1-1 0,0 1 0,0 1 0,1-1 0,1 0 0,0 1 0,-1 9 50,-3 43-216,2 0-1,3 2 217,2-21-3158,7 43 3158,-2-54-10960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20 173 992,'17'21'1038,"-15"-18"-779,-1 0 0,1 0 0,1-1 0,-1 1 0,0-1 0,1 1-1,-1-1 1,2 1-259,-44-32 1308,38 28-900,2 1 139,0 0 209,0 0 80,0 0 112,0 0-44,-10-9-267,4 3 2836,53 8-2935,-1 3-1,0 1 0,6 4-537,17 2 416,-37-5-411,-1 1-1,2 2-4,-7-2 101,1-1 0,0-1 0,1-2-101,19 5 159,-36-6 187,1 0 0,-1-1 0,1-1 0,5 0-346,-23-2 9,1 0 0,-1-1 0,0 1 0,1-1 0,0-1 0,-5-1-9,-12-5-40,-6 1 62,-1 0 0,0 3-1,0 0 1,-20 0-22,-8-1-290,-24-7 290,34 5 10,0 2 1,1 1-1,-5 3-10,49 2 46,2 0-46,0 0-15,0 0-20,30 0 42,49 6 504,54 1 637,33 3-334,-125-8-1152,-28 0 115,-1-2-1,1 0 0,0 0 0,5-2 224,-15 2-117,-1 0-1,0-1 1,0 1-1,1-1 1,-1 0 0,0 1-1,0-1 1,0 0-1,0 0 1,0 0 0,0-1-1,0 1 1,0 0-1,0-1 1,0 0 0,0 0 117,5-4 387,-5 4-327,-2 2-20,6-19-163,-4 12 145,-1 18-87,0 80 627,1-24 86,-5 41-648,0-48 611,2-36-415,1-18 30,1-8 145,6-63 277,-1-35-648,-1 18-37,-4 14 1,-1 48 71,0-1-1,2 1 1,2-15-35,-3 30 17,0 0 0,-1-1 0,0 1 0,0-1 0,0 1 0,-1-1 0,1 1 0,-1 0 0,-1-1-17,2 4 36,0 2-8,-12-31-1141,14 79 1186,3-1 0,1 1-73,1 0-40,-3 0 1,-2 2 39,-4-10-32,1-30 95,0-1 0,1 1 0,0-1 0,0 1 1,1-1-1,0 1 0,1-1 0,1 2-63,-3-10-31,0-1 131,0 0 58,0 0 86,0 0-6,0 0-124,-1-2-107,0 0 1,0 0-1,0 0 1,0 0-1,1 0 0,-1 0 1,1-1-1,-1 1 1,1 0-1,0-2-7,-1 2 6,-11-63 95,2 0 1,3-1 0,2-21-102,5 79 19,-1 0 1,1-1-1,-2 1 1,1 0-1,-1 0 1,-1 0-1,1 0 1,-1 0-1,-1 1 1,0-2-20,3 7-252,0 0 219,0-1 0,0 1 0,0-1 0,0 0 1,0 0-1,1 1 0,-1-1 0,1 0 0,0 0 0,0 0 1,0 1-1,0-1 0,1-1 33,6 4 2,0 0-1,0 0 1,0 1 0,0 0 0,0 0-1,0 0 1,0 1 0,-1 0-1,5 2-1,64 32 49,-11-5 78,-49-24-94,0 0 1,0 2-1,-1 0 1,0 0-1,-1 1 1,0 1-1,-1 0 1,2 3-34,61 60-114,-68-67 182,0 0-1,0 0 0,-1 1 0,0 0 0,0 0 0,-1 1 0,0 0 1,1 3-68,-6-12 1,1 1 0,-1 0 0,0 0 0,0 0 0,1 0 0,-1-1 1,0 1-1,0 0 0,0 0 0,0 0 0,0 0 0,0 0 0,0 0 0,0-1 0,0 1 1,0 0-1,-1 0 0,1 0-1,-14 24-145,8-15 76,3-4 68,1-3 1,0 0 0,0 0 0,0 0 0,0-1 0,0 1 1,-1-1-1,1 1 0,-1-1 0,1 0 0,-1 0 0,0 0 0,0-1 0,-1 2 0,-22 15 11,-1-1-1,-1-1 1,0-1-1,-1-1 1,0-2-1,-1-1 1,-11 1-11,-96 34-911,136-46 1126,1 0-255,0 0-54,0 0 84,0 0 38,0 0 54,1 0-2,2 0-92,0 0 0,0-1 0,0 1 0,0-1 1,0 0-1,0 0 0,-1 0 0,1 0 0,0-1 0,-1 1 0,1-1 0,2-1 12,3-2-61,15-7 34,-1 1-47,-1-1 0,13-9 74,-29 17-8,0 0 1,0 0-1,0 0 0,-1 0 1,0-1-1,0 1 0,0-1 0,0 0 1,-1-1-1,0 1 0,0 0 0,2-5 8,-4 6 48,0 0 0,0 0 1,0 0-1,0 1 0,-1-1 0,1-1 0,-1 1 0,0 0 0,0 0 0,-1 0 0,1 0 0,-1 0 0,0-2-48,-2-12 159,2 3-175,2 9 38,-1 0-1,0 0 1,-1 1-1,0-1 0,0 0 1,0 0-1,0 0 1,-1 1-1,0-1 1,0 1-1,0 0 1,-3-3-22,-62-109-79,63 112 26,-3-2 33,2 2-80,5 5 87,0 0 1,0 0 0,0 1-1,0-1 1,0 0-1,0 0 1,0 0-1,0 0 1,0 0 0,0 0-1,0 0 1,0 0-1,0 1 1,0-1-1,0 0 1,0 0 0,0 0-1,-1 0 1,1 0-1,0 0 1,0 0 0,0 0-1,0 0 1,0 0-1,0 0 1,0 0-1,0 0 1,0 0 0,-1 0-1,1 0 1,0 0-1,0 0 1,0 0-1,0 0 1,0 0 0,0 0-1,0 0 1,-1 0-1,1 0 1,0 0 0,0 0-1,0 0 1,0 0-1,0 0 1,0 0-1,0 0 1,0 0 0,-1 0-1,1 0 1,0 0-1,0 0 1,0 0-1,0 0 1,0 0 0,0 0-1,0-1 1,0 1-1,0 0 1,0 0 0,0 0-1,0 0 1,0 0-1,0 0 1,-1 0-1,1 0 13,-2 5 153,-6 10-142,2 1-1,0-1 1,0 2 0,2-1-1,0 0 1,0 1 0,0 15-12,0 25 51,2 39-50,-1-72 136,-3-41 292,-4-42-532,7 20 344,2-1 1,1 1-1,3-10-240,-1 22-1,0 16 11,-1-1 1,-1 1-1,0-1 1,-1 1-1,0-1-10,-3 83-350,0-33 76,1 1-1,3 22 275,0-46 136,1-3 217,5-21-170,1-28-212,-7 32 91,1 0 1,0 0-1,0 0 1,0 0-1,1 0 1,1-3-63,2-4-180,-3 9-230,-1 10 44,0 4 280,0 14-27,0-1 1,-4 23 112,1 7-16,9 21 751,-6-74-719,-1-1 1,0 1-1,1 0 1,-1 0-1,0-1 0,1 1 1,-1 0-1,1-1 1,-1 1-1,1 0 1,-1-1-1,1 1 1,-1-1-1,1 1 1,0-1-1,-1 1 1,1-1-1,0 0 0,-1 1 1,1-1-1,0 0 1,0 1-1,-1-1 1,1 0-1,0 0 1,0 0-1,0 0 1,-1 1-1,1-1 1,0 0-1,0 0 1,0-1-1,-1 1 0,1 0 1,0 0-1,0 0 1,0-1-1,0 1-16,42-9-138,-34 7 189,19-5-122,1-1-1,-2-1 0,1-1 1,7-6 71,-23 13 254,-11 3-225,0 0 1,0-1-1,0 1 0,0 0 0,0 0 0,-1-1 0,1 1 0,0-1 0,0 1 1,0-1-1,0 1 0,-1-1 0,1 1 0,0-1 0,-1 0 0,1 1 0,0-1 1,-1 0-1,1 0-29,0-1 1,0 1 1,0-1 0,-1 0 0,1 1-1,-1-1 1,0 0 0,1 1 0,-1-1 0,0 0-1,0 1 1,0-1 0,0 0 0,0 0-1,0 1 1,-1-1 0,1 0 0,0 1-1,-1-1 1,0 0 0,1 1 0,-1-1-1,0 1 1,0-1 0,0 1 0,0-1 0,0 1-1,0 0 1,0-1 0,0 1-2,-43-48 59,32 37-60,9 9-8,-34-36-3,2-1 0,-13-21 12,48 60-684,5 4 297,14 12 214,25 23 258,12 17 207,-54-53-120,6 3-233,4 2 811,-10-9-423,-5-6-242,-6-9-59,-1 0 1,0 1-1,-1 0 0,-1 1 0,-10-10-26,12 9-229,19 16-333,23 19 290,-16-3 189,-1 1-1,-1 0 1,11 19 83,14 16 485,-37-50-297,-2-2 93,0 0-26,0 0-164,0 0-38,-3-5-38,0 0-1,0 1 1,-1 0 0,1-1 0,-1 1 0,0 0-1,0 1 1,0-1 0,-1 1 0,0-1-15,3 3 11,-193-163-89,192 159 78,-21-14-6,22 18-28,2 1 0,0 0 20,0 0-44,0 0-204,0 0 0,0 0 198,27 17 1,21 16-194,-23-17 196,-1 2-1,9 8 62,-10-8 446,-22-22 200,-11-11-485,-5-5-148,-1 1-1,-1 1 0,0 0 0,-2 2 1,-10-8-13,25 22-74,-1 0 0,0 0 1,1 1-1,-1-1 0,0 1 1,0 0-1,0 1 1,0-1-1,-5 1 74,10 0-8,-1 1-1,1-1 1,-1 0 0,1 0-1,-1 0 1,1 1 0,-1-1 0,1 0-1,-1 1 1,1-1 0,-1 0-1,1 1 1,0-1 0,-1 1-1,1-1 1,-1 0 0,1 1-1,0-1 1,0 1 0,-1-1-1,1 1 1,0-1 0,0 1 0,0 0-1,-1-1 1,1 1 0,0-1-1,0 1 1,0-1 0,0 1-1,0 0 1,0-1 0,0 1-1,0-1 1,0 1 0,0-1 0,1 1-1,-1-1 1,0 1 0,0-1-1,0 1 1,1-1 0,-1 1 8,11 36 28,-5-20-52,1 8-11,0 0-1,2 0 1,1 0 0,1-1 0,1-1 0,3 3 35,11 7 33,20 31 259,-45-61-105,-1-3-88,0 0-27,0 0 6,0 0-18,0 0-78,0 0-22,0 0-24,-2 0 9,-5 3 66,6-3-3,1 0 0,-1 0 0,0 0 0,0-1 0,0 1 0,0 0 0,0 0 0,1-1 0,-1 1 1,0-1-1,0 1 0,1 0 0,-1-1 0,0 0 0,1 1 0,-1-1 0,0 1 0,1-1 0,-1 0 1,1 1-1,-1-1 0,1 0 0,-1 0 0,1 1 0,0-1 0,-1 0 0,1-1-8,-11-22-2,7 12-32,1-1 0,1 0-1,0-1 1,0 1 0,2 0 0,0 0 0,0-2 34,0 7-113,0 6-59,0 2-7,0 0 92,0 0-37,12 20-309,-1-2 483,-2 0 0,0 1 1,-1 0-1,-1 1 0,0 0 0,-2 1-50,8 2 303,4 4-270,-17-26-753,0-1-285,0 0-566,9 3-2182,1-1-6453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3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51 1440,'0'0'0,"0"0"0,-4-22 0,-2 2-600</inkml:trace>
  <inkml:trace contextRef="#ctx0" brushRef="#br0" timeOffset="509.51">45 96 4040,'-6'-10'92,"4"8"64,1-1 0,-1 1 0,1-1 0,0 0 0,-1 1 0,1-1 0,0 0 0,1 0 0,-1 0 0,0 0 0,1 0 0,0-2-156,0 6 192,1 0 1,0 0 0,0 0-1,0 0 1,-1 0-1,1 0 1,0 0 0,0 0-1,1 0 1,-1 0-1,0 0 1,0-1 0,0 1-1,0-1 1,1 1-1,-1-1 1,0 1 0,1-1-1,-1 0 1,0 1-193,1-1 390,-2 0 44,0 0 15,0 0 102,0 0-89,2-2-460,-1 1 0,0-1 1,0 1-1,0-1 0,0 0 0,-1 0 0,1 1 0,0-1 0,-1 0 0,1 0 0,-1 0 0,0 0 0,1 0 0,-1 1 0,0-1 0,0 0 1,0 0-1,-1-2-2,0 4 11,0-1 0,0 0 0,0 1 0,0-1 0,0 1 0,0-1 0,0 1 0,0-1 0,-1 1 0,1 0 0,0 0 0,0-1 0,-1 1 0,1 0 0,0 0 0,0 0 0,0 1 0,-1-1 0,1 0 0,0 0 0,0 1 0,-1-1-11,0 1 40,0 0-1,0 1 0,0-1 0,0 1 0,0-1 1,0 1-1,1-1 0,-1 1 0,0 0 1,1 0-1,0 0 0,-1 1-39,1-1 6,-1 0 1,1 0-1,0 0 0,0 0 0,1 0 1,-1 0-1,0 0 0,1 1 1,-1-1-1,1 0 0,0 0 0,0 1 1,0-1-1,0 0 0,0 0 1,0 1-1,0-1 0,1 1-6,0-1 155,-1-2 12,0 0-94,0 0-17,0 0 8,21-7 732,-21 6-1047,2-3 617,-1 1-4214,-1 3-3000</inkml:trace>
  <inkml:trace contextRef="#ctx0" brushRef="#br0" timeOffset="3265.4">418 78 1352,'0'0'840,"0"0"81,0 0 327,0 0 60,0 0-104,0 0-117,0 0-382,14 2 483,6 2-324,-18-4-597,-2 0 85,5-12 554,-5 11-845,1-1 0,-1 1-1,0 0 1,1-1 0,-1 1-1,0-1 1,0 1 0,0 0-1,0-1 1,0 1 0,0-1-1,-1 1 1,1 0 0,0-1-1,-1 1 1,1-1-61,-1 2 87,1-1 0,-1 1 0,1 0 0,-1-1 0,1 1 1,-1 0-1,0-1 0,1 1 0,-1 0 0,0-1 0,1 1 0,-1 0 0,1 0 0,-1 0 1,0 0-1,1 0 0,-1 0 0,0 0 0,1 0 0,-1 0 0,0 0 0,1 0 0,-1 0 1,0 0-1,1 1 0,-1-1 0,0 0 0,1 0 0,-1 1 0,0-1-87,0 1 255,1-1 21,0 0-136,0 0-10,0 0 82,0 0-2,0 0-92,32-23 52,-31 23-158,3-2 20,1-12-14,-5 13-22,0 1 0,0 0-1,0 0 1,0 0-1,0-1 1,0 1 0,0 0-1,0 0 1,0-1-1,0 1 1,0 0 0,0 0-1,0-1 1,0 1-1,0 0 1,0 0 0,0 0-1,0-1 1,0 1-1,0 0 1,-1 0-1,1 0 1,0-1 0,0 1-1,0 0 1,0 0-1,0 0 1,-1-1 0,1 1-1,0 0 1,0 0-1,0 0 1,0 0 0,-1 0-1,1 0 1,0-1-1,0 1 1,-1 0-1,1 0 1,0 0 0,0 0-1,0 0 1,-1 0-1,1 0 1,0 0 0,0 0-1,-1 0 1,1 0-1,0 0 1,0 0 4,-19 6-590,-19 16-1263,32-16 196,0 0 1,0 1 0,0 0 0,1 0-1,-1 2 1657,-9 11-3166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5472,'-10'14'-26,"-1"0"981,11-14-875,0 0 1,0 0-1,0 0 0,0 0 1,0 0-1,0 0 1,-1 0-1,1 0 0,0 0 1,0 0-1,0 0 0,0 0 1,0-1-1,0 1 1,0 0-1,0 0 0,0 0 1,0 0-1,0 0 0,-1 0 1,1 0-1,0 0 1,0 0-1,0 0 0,0 0 1,0 0-1,0 0 0,0 0 1,0 0-1,0 0 1,0 0-1,-1 0 0,1 0 1,0 0-1,0 0 0,0 0-80,1-1 707,-1 1 116,0 0-103,0 0-384,0 0-135,0 0-153,0 0-7,0 0 109,0 0-5,0 0-105,-2 2-24,0 1 0,1 0 0,-1 0-1,1 0 1,0 0 0,0 0 0,0 0 0,0 0 0,0 0-1,1 0-15,-2 3 17,-1 7 176,1-1 1,1 1-1,0 0 1,0-1-1,1 1 1,1 0-1,1 6-193,0 27 467,8 156 521,-8-196-654,1-20 336,1-22 284,-3-20-859,0 15 190,-2 1-1,-5-38-284,2 30 627,4 37-481,-1 0-1,0-1 0,-1 1 0,0 0 1,-1-3-146,2 13 170,-7-25-1043,7 82 384,1 26 229,5 29 260,14 92 270,-18-189-219,0 1 0,1 0 0,1-1 0,1 3-51,-1-4 20,-3-11 0,0-2 54,0 0 198,0 0 2,0 0-206,0 0-2,0 0 198,0-25 134,-9-104-53,6-83-345,4 141 217,-9-19-291,3 67 41,3 22-3,1 6-6,-2 40-117,3-31 141,-1 12 112,1 0-1,1 1 0,1-1 1,1 0-1,5 15-93,6-9-51,1-7-5974,-15-25-3589</inkml:trace>
  <inkml:trace contextRef="#ctx0" brushRef="#br0" timeOffset="1628.71">470 83 12728,'0'0'0,"-10"10"0,-6 7 0,-8 11-9072</inkml:trace>
  <inkml:trace contextRef="#ctx0" brushRef="#br0" timeOffset="2762.44">453 76 1440,'-17'45'1148,"17"-44"-489,0-1-482,0 0-198,0 0-150,0 0 224,0 0 1047,0 0 40,0 0-904,0 0-112,0 0 440,0 30 432,0-1 900,0-9-1585,0 1 1,-3 17-312,3-24 311,0 0 1,0 0 0,2 0 0,0 0 0,0 1-312,3 21-30,-2-8-119,-1-1 0,-2 1 0,-2 10 149,4 6 1819,-2-42-1624,0-2-310,0 0-22,0 0 258,0 0 92,0 0 93,0 0-110,-1-3-451,-10-41 584,1-1 0,3 1 0,1-1 0,3-1 0,1-5-329,-5 9-118,1 16 894,-1-25-630,7 49-43,0 2-171,0 0-24,0 0 88,0 0 8,0 0-72,0 0 29,0 0 173,0 0 14,1 4-145,0 0 1,0 0 0,-1 0 0,0 0-1,1 0 1,-1 0 0,-1 0 0,1 0-1,-1 1-3,1 5 4,0 1 40,2 0 1,-1 0-1,1 0 1,1-1-1,0 1 1,3 6-45,-1-5 202,-2 1 0,0-1 1,0 0-1,1 13-202,0 24-206,3 83-235,-7-132 476,1 2 31,1-1 1,-1 0-1,0 0 0,0 1 1,0-1-1,0 1 0,0-1 1,0 1-1,0-1 0,0 1 1,0 0-1,-1-1 0,1 1 1,-1 0-1,1-1 0,-1 1 1,0 0-1,0 1-66,3 4 1262,-2-27-1053,-1-13-166,1 14-96,-1 1 1,0 0-1,-2-1 0,0 1 1,-1 0-1,-4-13 53,-4-9-30,3-1 1,1 1 0,3-1-1,0-9 30,1 6-106,2 41 458,1 3 166,0 0-152,0 0-716,0 0-91,0 0 346,0 0 54,0 0-132,0 22 18,12 124 472,-10-85 15,4 11-332,0-4 88,0-34-447,-3-9-3337,-3-25-6536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8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0 1 1352,'0'0'433,"0"0"13,5 3-53,32 23-98,-1 2 1,-2 1-1,-1 2 0,-1 2-295,13 10 1074,30 21 388,-56-54-1366,2 1-4,-4 3 60,-13-12-79,0 1 1,0 1-1,0-1 1,0 0-1,-1 1 1,0 0 0,0 0-1,1 1-73,-3-3 273,6-1 1245,-7-1-463,-6-9-980,-54-116 465,48 105-599,7 10 69,-1 0 0,-1 0 0,1 1 1,-5-4-11,0-5 240,11 17-209,-1-1 0,1 1 0,-1 0 1,1 0-1,-1 0 0,0 0 1,1 0-1,-1 0 0,0 0 0,0 0 1,0 0-1,1 0 0,-1 1 0,0-1 1,0 0-1,0 1 0,0-1 0,-2 0-31,-22-11 143,-1 1 0,-1 1-1,-13-3-142,-7-12 154,35 21-218,10 4-255,2 0-114,0 0-222,0 0-1064,0 0-4051</inkml:trace>
  <inkml:trace contextRef="#ctx0" brushRef="#br0" timeOffset="1">819 341 6552,'0'0'0,"-9"15"0,-4 8 0,-9 18-4440</inkml:trace>
  <inkml:trace contextRef="#ctx0" brushRef="#br0" timeOffset="2">920 250 1080,'0'0'0,"-9"18"0,-2 11 0,11-19-32,5-10 32,5-19-24,8-14 24,13-21-288</inkml:trace>
  <inkml:trace contextRef="#ctx0" brushRef="#br0" timeOffset="3">1019 86 3232,'-17'36'135,"19"-39"-150,1-1 3031,-11 11-830,-123 147-1651,109-130-944,-11 10 625,-4-7-1065,33-26-1532,23-18 1902,86-76 1913,-74 65 783,19-21-2217,-25 23 559,-7 11-55,-17 18 26,-9 9-328,-4 2-270,0-1 0,-1 0 0,-9 6 68,8-6-386,0-1 1,1 2-1,-9 12 386,15-18-269,0-1 0,0 0 0,0-1 0,-1 1 0,0-2 0,-4 4 269,-6 3-816,-19 15-3410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3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1723 2424,'0'10'463,"0"0"0,0 0 0,-2 0 0,1-1 0,-3 8-463,-3-38 1715,0 6-1737,4 3 181,-2-9 736,-2 8 6645,6 12-7086,1 1 96,0 0 27,0 0-38,0 0-180,0 0 7,0 0 194,0 0 24,0 0-94,0 0-44,0 0-94,0 0-70,-14-14 1456,59 79-1972,-16-25 195,-2 0 0,-2 2 1,-2 1-1,13 33 39,-26-53 152,1-1-1,1 0 1,2-1 0,2 3-152,31 54 62,-30-52-83,-16-23 54,-1-3 22,5 0 53,-5 0-88,0 0-1,-1 0 1,1 0 0,0 0-1,0-1 1,0 1-1,0 0 1,0 0-1,0 0 1,0 0-1,0 0 1,0 0-1,0 0 1,0 0-1,0 0 1,0-1 0,0 1-1,0 0 1,0 0-1,0 0 1,0 0-1,0 0 1,0 0-1,0 0 1,0 0-1,0-1 1,0 1-1,0 0 1,0 0 0,0 0-1,0 0 1,0 0-1,1 0 1,-1 0-1,0 0 1,0 0-1,0 0 1,0 0-1,0 0 1,0-1-1,0 1 1,0 0 0,0 0-1,0 0 1,1 0-1,-1 0 1,0 0-1,0 0 1,0 0-1,0 0 1,0 0-1,0 0 1,0 0-1,0 0 1,1 0-20,-8-11 92,-6-15 202,-1 1-1,-5-3-293,5 6 281,0 0-1,-9-23-280,11 13-26,-2 1 0,-1 1 0,-2 0 0,0 1 1,-2 1-1,-10-11 26,-12-14 35,40 52-9,1 1 5,0 0-6,0 0 2,0 0 12,0 0 49,0 0 168,21 28 53,61 82-1171,-46-63 915,-2 1 0,12 25-53,-24-37 163,2-1 1,1-1 0,15 13-164,-33-41 80,-8-10 217,-11-12-158,-8-2-81,2-1 0,0-1 1,1-1-1,1-1 0,-2-5-58,-41-50-93,14 15-20,35 51 123,2 0 0,-1-1 1,-5-12-11,8 14-6,0-1 1,-1 1 0,0 0 0,-1 1 0,0 0 0,-5-4 5,0 1-29,1 0 0,0 0 0,0-1-1,2-1 1,-1 0 0,0-3 29,11 17 12,-1-1 0,0 1 0,1-1 0,-1 1 1,1-1-1,-1 0 0,0 1 0,1-1 0,0 0 0,-1 1 0,1-1 0,-1 0 0,1 0 0,0 1 0,-1-1 0,1 0 0,0 0 0,0 0 1,0 0-1,0 1 0,0-1 0,0 0 0,0 0 0,0 0 0,0 0 0,0 0 0,0 1-12,26-3 151,-24 3-209,23-1 96,-9 1 39,1 0-1,0 2 1,-1 0 0,1 0-1,8 4-76,41 7 65,41 14-65,-77-18-9,-1 2 0,0 0-1,0 3 1,15 9 9,11 6 224,-55-29-218,0 0 0,0 0-1,1 0 1,-1 0 0,0 0-1,0 0 1,1 0 0,-1 0-1,0 0 1,0 0 0,0 0-1,1 0 1,-1 0 0,0 1 0,0-1-1,0 0 1,1 0 0,-1 0-1,0 0 1,0 1 0,0-1-1,0 0 1,1 0 0,-1 0-1,0 1 1,0-1 0,0 0 0,0 0-1,0 1 1,0-1 0,0 0-1,0 0 1,0 0 0,0 1-1,0-1 1,0 0 0,0 0-1,0 1 1,0-1 0,0 0 0,0 0-1,0 1 1,0-1 0,0 0-1,0 0 1,0 1 0,0-1-1,0 0 1,-1 0 0,1 0-1,0 1 1,0-1 0,0 0 0,0 0-1,-1 0 1,1 0 0,0 1-1,0-1 1,0 0 0,0 0-1,-1 0 1,1 0 0,0 0-1,0 0 1,-1 1 0,1-1-6,-16 5 151,4-4-136,1 0 1,-1-2-1,1 1 1,-1-1-1,1-1 1,0 0-1,-1-1 1,1 0-1,0 0 0,1-1 1,-4-2-16,-47-14 10,-32-3 23,43 10-27,0 2-1,-4 1-5,45 9-28,1-2 1,-1 1 0,1-1-1,0 0 1,-1-1-1,-1-1 28,-28-10 69,36 14-16,2 1-1,0 0-48,0 0-16,0 0-15,7-11-98,-2 7 102,1 0-1,0 0 1,0 0-1,0 1 1,1 0-1,-1 0 1,1 0-1,0 1 1,0 0-1,0 0 1,0 1-1,0 0 1,0 0-1,0 1 1,0 0-1,0 0 1,6 1 23,21 2-12,0 2 0,0 2 0,6 2 12,-27-6-17,4 2 19,1 1 0,-1 0 0,-1 2 0,4 2-2,35 14-47,-46-20 55,-1 0 0,0 0-1,0 0 1,0 1-1,-1 1 1,0-1-1,1 2-7,39 28 26,-45-34-5,-1 1-1,1-1 1,0 0 0,-1 0-1,1 0 1,0 0 0,0 0-1,0 0 1,0 0-1,0-1 1,0 1 0,0-1-1,0 1 1,0-1 0,0 0-21,-1 0 18,-1 0 1,0-1 0,1 1 0,-1 0 0,1-1 0,-1 1 0,1 0 0,-1-1 0,0 1-1,1-1 1,-1 1 0,0-1 0,0 1 0,1-1 0,-1 1 0,0-1 0,0 1 0,0-1-1,0 1 1,1-1 0,-1 1 0,0-1 0,0 0 0,0 1 0,0-1-19,2-7 83,-1 2-81,0 0 0,0 0 0,-1 0 0,0 0 0,0 0 0,0 0 0,0 0 0,-1 0 0,0 0 0,-1 0 0,1 0 0,-1 0 0,-1 0-2,-6-35-3,1-29 72,0 7-337,0-63 268,8 64-29,0 36-149,0 21 42,0 8-34,1 98 265,-2 96-398,6-14 706,-5-182-190,0-1 7,6-11-104,-3-32-116,-3 0 0,-1 0 1,-4-14-1,-2-67 54,-2-68-173,9 190 79,0 2-51,0 0-169,0 0 30,0 0 267,0 0 48,0 0-71,0 0-8,0 0 22,0 0 56,1 2 2,2 3-64,0-1 0,0 1-1,-1 0 1,0 0 0,0 0 0,0 1 0,-1-1 0,0 0 0,0 1 0,0-1-1,0 1 1,-1-1 0,0 1 0,0-1 0,-1 1 0,1-1 0,-2 5-22,-2 30 32,7 1 185,-3-40-237,0-1-4,0 24-20,1-2-106,-2 0-1,0 1 0,-3 5 151,2-6-281,2-20 675,0-2-10,0 0-376,0 0-90,0 0-4,0 0 32,0 0 107,0 0 44,0 0 71,0 0-54,0 0-309,0 0-12,8-14 369,-4 1-131,-1 0 0,0 0 1,-1 0-1,0-1 0,-2 1 1,1-1-1,-1 1 0,-1-1 1,-1 1-1,-2-12-31,1-67-472,0 72 535,0-19-23,3 38-45,0 1 0,0 0 0,0-1 0,0 1 0,0 0 0,0-1 0,0 1 0,0 0 0,0-1 0,0 1 0,1 0 0,-1 0 0,0-1 0,0 1 0,0 0 0,0-1 0,1 1 0,-1 0 0,0 0 0,0-1 0,0 1 0,1 0 0,-1 0 0,0-1 0,1 1 0,-1 0 0,0 0 0,0 0 0,1 0 0,-1-1 0,0 1 0,1 0 0,-1 0 0,0 0 0,1 0 0,-1 0 0,0 0 0,1 0 0,-1 0 0,0 0 0,1 0 0,-1 0 0,0 0 0,1 0 0,-1 0 0,0 0 0,1 1 0,-1-1 0,0 0 0,1 0 0,-1 0 0,0 0 0,0 1 0,1-1 0,-1 0 0,0 0 0,0 0 0,1 1 0,-1-1 0,0 0 0,0 1 0,1-1 5,19 16-42,-19-14 16,44 34 102,3-2-1,34 18-75,-43-28-164,-29-17 154,19 11 4,-1 1 0,-1 1 0,16 16 6,52 53 80,-84-80-109,-5-5 46,-1 1-1,1-1 1,-1 1-1,0 0 1,0 1 0,-1-1-1,1 1 1,-1 0-1,1 3-16,-4-7-73,-1-2 315,0 0 42,0 0-201,0 0-32,0 0 74,0 0-14,-5 0-117,1-1 1,-1 1-1,1-1 0,-1 0 1,1-1-1,0 1 0,-1-1 1,1 1-1,0-1 1,0-1-1,0 1 0,0 0 1,0-2 5,-49-42 14,15 11-18,-12-2 139,4 4-105,2-3-1,1-1 1,-14-17-30,51 47-51,-1 1 0,0 0 1,-1 0-1,0 1 0,0 0 0,0 1 0,-1-1 51,-9-8-254,15 10 105,10 8 40,29 22 108,1-3 0,1-1 0,1-1 0,0-3 0,13 3 1,-24-8-10,0 1 0,-1 2 0,-1 0 1,-1 2-1,0 0 0,9 11 10,17 35 228,-50-63-383,-1-2-465,0 0-401,0 0-1167,0 0-2432,0 0-8559</inkml:trace>
  <inkml:trace contextRef="#ctx0" brushRef="#br0" timeOffset="1438.94">981 1045 4664,'30'29'2294,"-30"-29"-2238,0 0 0,0 0 0,0 0-1,0 0 1,0 0 0,1 0 0,-1 0-1,0 0 1,0 1 0,0-1 0,0 0 0,0 0-1,0 0 1,1 0 0,-1 0 0,0 0 0,0 0-1,0 0 1,0 0 0,0 1 0,0-1 0,0 0-1,0 0 1,0 0 0,0 0 0,1 0-1,-1 1 1,0-1 0,0 0 0,0 0 0,0 0-1,0 0 1,0 0 0,0 1 0,0-1 0,0 0-1,0 0 1,0 0 0,0 0 0,0 0-1,0 1 1,0-1 0,-1 0 0,1 0 0,0 0-1,0 0 1,0 0 0,0 0 0,0 1 0,0-1-1,0 0 1,0 0 0,0 0 0,0 0-1,-1 0 1,1 0-56,-20-10 1758,20 10-1536,0 0 0,-1 0 0,1-1 0,-1 1 1,1 0-1,0 0 0,-1 0 0,1 0 0,-1 0 0,1 0 1,0 0-1,-1 0 0,1 0 0,-1 0 0,1 0 1,0 0-1,-1 0 0,1 0 0,-1 1 0,1-1 0,0 0 1,-1 0-1,1 0 0,0 1 0,-1-1 0,1 0 0,0 0 1,-1 1-1,1-1 0,0 0 0,0 1 0,-1-1 1,1 0-1,0 1 0,0-1 0,-1 0-222,-8 23 1632,7-19-1588,1 0 1,1 0-1,-1 0 0,0 1 0,1-1 1,0 0-1,0 1 0,0-1 0,1 0 0,-1 0 1,2 2-45,16 35 1005,24 38-1005,3 3 104,-39-70-46,0 0-1,1-1 1,0 0 0,1-1 0,1 1-1,0-1 1,0-1 0,0 0 0,1 0-1,1-1 1,-1 0 0,1-1 0,1 0 0,-1-1-1,1 0 1,0-1 0,1 0 0,-1-1-1,13 2-57,4 1 79,0-2 0,1-1-1,-1-1 1,1-2 0,-1-1-1,22-3-78,-35-1 106,0 0 1,0-1-1,-1-1 0,0-1 0,0 0 0,-1-1 0,1 0 0,-2-1 0,1-1 1,7-7-107,-17 13 8,-1 1 1,1-1 0,-1 0 0,0 0-1,0 0 1,0-1 0,-1 1 0,0-1-1,1 1 1,-1-1 0,-1 0 0,1 0-1,-1 0 1,1-3-9,1-12 50,-1 0 0,0 0 0,-2-3-50,2-10 22,-2 22 7,-1 0-1,0 0 1,0 1-1,-1-1 0,0 0 1,-1 0-1,0 1 1,-1 0-1,-3-8-28,-5-8 86,-1 2-1,-2-1 0,-2-2-85,8 17 10,1 0-1,-2 1 1,1 0 0,-1 1-1,-6-4-9,-7-7-30,-10-5 34,0 1 0,-1 1 0,-2 3 0,-6-3-4,-12-2-175,36 17 171,1-1 0,1-1 0,-3-1 4,17 8 6,-1 1 0,1 0-1,-1-1 1,1 1 0,-1 0 0,0 0 0,1 1 0,-1-1-1,0 1 1,0-1 0,0 1 0,1 0 0,-1 0 0,0 0-1,0 0 1,0 1 0,1-1 0,-1 1 0,0-1 0,0 1 0,1 0-1,-1 0 1,1 0 0,-2 1-6,-18 6-204,17-6 192,0 0 0,0 0 0,0 1 0,1 0 0,-1 0 0,1 0 0,0 1 0,0-1 0,0 1 0,0 0 0,-3 4 12,-2 4 81,-1 1 1,2 0-1,-7 11-81,5-4 86,1 0 0,0 0 0,1 1-1,2 0 1,0 0 0,1 0 0,-1 16-86,5-25 39,1-1 0,0 0 0,0 0 0,2 0 0,-1 0 0,2 0 0,-1 0 0,1 0 0,1 0 0,0-1 0,0 0 0,1 0 0,1 0 0,0 0 0,2 2-39,5 6-22,0-1-1,1 0 0,1-1 0,1-1 0,0 0 0,1-1 0,6 2 23,-6-4 29,1-2-1,1 0 0,0-1 0,0-1 0,1-1 0,-1 0 1,2-2-1,19 3-28,-25-6 27,-1-2 0,1 0 0,0 0 0,-1-2 0,1 0 0,8-2-27,23-3 72,-39 6-73,-1-1 0,0 1 0,1-1-1,-1-1 1,0 1 0,0-1 0,0 0-1,-1 0 1,1-1 0,-1 1 0,1-2-1,-1 1 1,-1 0 0,4-4 1,0-1 19,0-1 0,0 1 1,-1-1-1,0-1 0,-1 0 1,-1 1-1,2-4-19,-1-5 11,0 0 0,-2 0-1,0 0 1,-1 0 0,0-14-11,-1 20 18,-1 1 19,-1-1 0,-1 0 1,1 1-1,-2-1 0,0 1 1,0-1-1,-1 1 0,-1 0 1,-3-7-38,-3-5 37,-1 0 0,-1 0-1,-15-21-36,22 38 5,-1 1 1,0-1-1,0 1 0,0 0 0,-1 1 0,1-1 0,-1 1 0,-1 1 0,1-1 0,-1 1 0,0 1 0,0-1 0,0 1 0,0 1 0,-2-1-5,-22-5-4,-1 2 0,1 0 0,-10 2 4,42 4-1,-21-1-66,-1 1-1,1 1 1,0 0-1,0 2 1,0 0 0,0 2-1,-14 4 68,27-6-70,1 0-1,0 1 1,0-1-1,0 1 1,0 1-1,1-1 1,-1 1-1,1 0 1,0 1-1,1-1 1,-1 1-1,1 0 1,0 0-1,1 1 1,0 0-1,0 0 1,0 0-1,1 0 1,0 0-1,0 1 1,0-1-1,1 1 1,1 0-1,-1 0 1,1 0 0,1 0-1,-1-1 1,1 1-1,1 0 1,-1 2 70,3 25-2047,-2-6-2251,2-9-2952,0-10-96</inkml:trace>
  <inkml:trace contextRef="#ctx0" brushRef="#br0" timeOffset="2280.55">1467 1165 3864,'-10'-4'-390,"-18"-7"3523,55 15 2518,67 0 244,233 42-1290,-260-43-4259,-28-2 771,-291-7-1128,13 1 234,164-11-198,72 16-1,3 0 45,0 0 7,-1 0-77,1 0-1,0 0 1,-1 0-1,1-1 0,0 1 1,0 0-1,-1 0 1,1 0-1,0 0 1,-1 0-1,1-1 0,0 1 1,0 0-1,0 0 1,-1-1-1,1 1 1,0 0-1,0 0 0,0-1 1,-1 1-1,1 0 1,0 0-1,0-1 1,0 1-1,0 0 0,0-1 1,0 1-1,0 0 1,0-1-1,0 1 1,0 0-1,0-1 0,0 1 1,0 0 1,10-4-14,0 1 1,1 1-1,0 0 1,-1 1 0,1 0-1,0 0 1,0 1-1,0 0 1,10 3 13,13 2-7,0 3 1,16 6 6,-3-2 50,34 9 691,-60-15-685,19 9 198,-37-14-66,-3-1-108,0 0 12,0 0 184,-3 0-231,0-1 1,0 1 0,0-1 0,0 1 0,0 0 0,0 0 0,0 0 0,0 1 0,0-1-46,-5 1 19,0 0 0,1-1 0,-1 0 0,1 0 0,-1-1 1,-3-1-20,-39-6-6,24 3-131,0 1-1,-1 1 1,-6 1 137,14 3-352,9 0-1090,1 0-2346,7-2-977,-1-2 4313,1 1-1036,1 1-3040,1 1-624</inkml:trace>
  <inkml:trace contextRef="#ctx0" brushRef="#br0" timeOffset="3154.5">1712 322 4848,'1'3'236,"0"0"1,0 0-1,0 0 0,-1 0 1,1 0-1,-1 1 0,0-1 1,1 0-1,-2 3-236,1-6 92,0 0 1,0 1-1,0-1 0,0 1 1,0-1-1,0 0 0,0 1 1,0-1-1,-1 0 0,1 1 0,0-1 1,0 0-1,-1 1 0,1-1 1,0 0-1,0 1 0,-1-1 1,1 0-1,0 0 0,-1 1 1,1-1-1,0 0 0,-1 0 1,1 0-1,0 0 0,-1 1 1,1-1-1,-1 0-92,-18-6 1618,4 0 6,15 6-1565,0 0 0,0 0 0,0 0 0,0 0 0,-1 0 0,1 0 0,0 0-1,0 0 1,0 0 0,0 0 0,0 0 0,0 0 0,0 0 0,-1 0 0,1 0-1,0 0 1,0 0 0,0 0 0,0 0 0,0 0 0,0 0 0,0 0 0,0 0-1,0 0 1,-1 0 0,1 1 0,0-1 0,0 0 0,0 0 0,0 0 0,0 0-1,0 0 1,0 0 0,0 0 0,0 0 0,0 1 0,0-1 0,0 0-1,0 0 1,0 0 0,0 0 0,0 0 0,0 0 0,0 0 0,0 1 0,0-1-1,0 0 1,0 0 0,0 0 0,0 0 0,0 0 0,0 0 0,0 0 0,0 0-59,15 25 6033,-9-16-5473,12 18-431,2-1 0,1-1 0,2 0 0,3 1-129,101 86 952,-15-15-457,-89-74-13,-1 1 0,3 7-482,-24-30-1,-1-1 21,0 0 54,0 0 180,0 0-4,0 0-206,-24-15-52,-40-31 137,3-3-1,1-2 1,-8-14-129,43 39-33,-17-27 33,25 31-93,-1 1 1,0 0 0,-14-10 92,30 30 22,2 1-4,-6-7 516,116 103-686,-61-55 163,11 14-11,-5-5 3,23 35 444,-78-85-854,0 0-274,1 0 516,-1 0 0,1 1 1,-1-1-1,1 0 0,-1 0 1,1 1-1,-1-1 0,0 0 0,1 1 1,-1-1-1,1 0 0,-1 1 0,0-1 1,1 1-1,-1-1 0,0 1 1,1-1-1,-1 1 0,0-1 0,0 1 1,1-1-1,-1 1 0,0-1 1,0 1-1,0-1 0,0 1 0,0 0 165,9 21-4701,-8-19 3789,4 8-1397,4 6-6071</inkml:trace>
  <inkml:trace contextRef="#ctx0" brushRef="#br0" timeOffset="3799.63">2394 1100 4216,'-44'-20'2716,"42"20"-1055,2 0 190,0 0-590,0 0-225,0 0-329,0 0-6,0 0 310,0 0 34,41 22 1176,-39-21-2190,-1-1 1,1 0-1,-1 1 1,1-1-1,-1 0 0,0 0 1,1 0-1,-1 0 1,1 0-1,-1-1 0,1 1 1,-1 0-1,1-1 0,-1 1 1,0-1-1,1 1 1,-1-1-1,0 0 0,1 1 1,-1-1-32,18-6 1721,-42-18-859,22 24-848,0 0 1,0 1-1,0-1 1,0 1-1,0 0 1,0-1-1,0 1 1,0 0-1,-1-1 1,1 1-1,0 0 1,0 0-1,0 0 1,0 0-1,0 0 1,-1 0-1,1 1 1,0-1-1,0 0 1,0 0-1,0 1 1,0-1-1,0 1 1,0-1-1,0 1 1,0-1-1,0 1 1,0 0-1,0-1 0,0 1 1,0 1-15,0-1 169,1-1-209,0 0-10,37 11 1044,-31-12-932,0 0 1,-1-1-1,1 0 0,-1 0 0,1 0 0,-1-1 0,0 1 1,2-3-63,-5 4 326,-2 1 34,0 0-126,0 0-64,-12 1-182,-20 10-1092,9-2-6297,22-8 2997,1-1-2694</inkml:trace>
  <inkml:trace contextRef="#ctx0" brushRef="#br0" timeOffset="4607.87">2182 1 7000,'27'115'1906,"-26"-109"-386,-6-11-515,-13-28 158,-18-26 1611,35 58-1734,-1 1-830,-1 1 0,1-1 0,-1 1 1,1 0-1,0 0 0,0 0 1,0 0-1,-1 0 0,1 0 1,0 1-1,0-1 0,0 1-210,-1 2 173,0 0-1,-1 0 1,2 0-1,-1 1 1,0-1-1,1 1 0,0 0 1,0 0-1,0-1 1,1 1-1,0 1 1,0-1-1,0 0-172,0 5 228,0 1-1,1-1 1,0 0 0,1 0 0,1 0-1,0 5-227,-1-8 84,0 0 1,0 0-1,1-1 0,0 1 0,0-1 0,0 0 0,1 1 0,0-1 0,0 0 0,1 0 0,-1-1 1,1 1-1,3 2-84,3 2 61,0 0 1,1-1 0,0-1 0,0 1 0,1-2-1,0 1 1,5 0-62,1 2 48,-1 1 0,1 0 0,-1 2-48,15 12 413,-20-17-366,0 1 0,0 1 0,-1 0 0,0 1-1,-1 0 1,0 1-47,10 11 0,-19-22 30,0-1 0,0 1 1,-1 0-1,1-1 0,0 1 0,0 0 0,-1 0 0,1-1 0,0 1 0,-1 0 0,1 0 0,-1 0 1,1 0-1,-1 0 0,0 0 0,1 0 0,-1 0 0,0 0 0,0 0 0,1 0 0,-1 0-30,-1 0 18,1-1-1,-1 0 1,1 1-1,-1-1 0,0 0 1,1 1-1,-1-1 1,1 0-1,-1 0 1,0 0-1,1 0 0,-1 1 1,1-1-1,-1 0 1,0 0-1,1 0 1,-1 0-1,0 0 1,1-1-1,-1 1 0,1 0 1,-1 0-1,0 0 1,1 0-18,-8-2 20,0 0 0,1 0 0,-1-1 0,1 0 0,-2-1-20,-8-8 9,0 0 0,0-1-1,2-1 1,0 0 0,0-1 0,-2-5-9,-4-2-17,-1-3-71,1-1 1,1-1-1,1 0 0,-12-28 88,23 40 165,1 0 0,1-1 0,-1-7-165,1 7-32,6 15-315,0 1 6,17 47 330,-2-24 150,1-2 0,1 1-1,1-2 1,1-1-1,0 0 1,17 11-139,-5-3 613,-2 1 1,11 13-614,-17-17-23,9 12-44,2-5-250,-18-18 299,-14-11-137,-1 0 1,1 0 0,0 0-1,0 0 1,0 0 0,0-1-1,1 1 1,-1 0 0,0-1-1,1 0 1,-1 0 0,1 0-1,-1 0 1,2 0 154,1 0 50,-2 0-2207,17 8-6291,-4-3 4928,0 2-2453</inkml:trace>
  <inkml:trace contextRef="#ctx0" brushRef="#br0" timeOffset="5138.95">2833 861 7984,'-7'-45'191,"4"20"2947,8 47-2326,4 23 3072,10-47-1948,-13-1-1603,0-1 1,0 1 0,-1-1-1,1 0 1,-1 0 0,0 0-1,0-1 1,2-1-334,-6 4 355,0-1 3,1-3-248,9-32 325,-10 28 149,-8 21 466,6-9-715,1-2 55,0 0-62,0 0 8,0 0 96,0 0-48,0 0-286,0 0-88,0 0-78,0 0-328,0 0-1232,0 0-1156,0 0-3391,-2-1-235,-2-1 5720,1 0 170,-7-2-2460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4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0 804 1888,'16'-57'13680,"-16"57"-13280,37-17 673,-26 7-801,1-1-1,-2 0 1,1 0 0,2-6-272,-6 8 149,1-1 0,0 1 0,0 0 0,1 1 0,1 0 0,-1 0 0,9-4-149,23-16 511,-31 20-411,1 0-1,0 1 1,9-4-100,-4 3-30,-1-1 1,0 0-1,0-1 1,-1-1-1,0 0 0,0-2 30,-3 4-11,-1 1 0,1 0-1,0 1 1,5-2 11,33-23-39,-40 24 47,120-96 468,-102 87-262,1 1 0,17-7-214,-12 6 307,-3 3-287,2 1 0,-1 1 0,22-4-20,-5 2 40,-23 8 81,-1 1 0,25-2-121,-23 3 18,0 0-1,23-7-17,86-28 627,-106 29-583,0 2 1,0 1-1,1 1 0,20 0-44,123-3 173,-149 8-170,214-9-8,-133 9 278,-32-1-350,-1 2 0,1 4-1,-1 3 1,11 6 77,26 4 385,2-5 1,70-2-386,-158-9 6,128 12-354,94 23 348,-79-19-376,-69-10 516,-10 1-142,-24-4 54,0 3 1,54 14-53,-51-4 11,16 4 136,1-4 0,31 1-147,-82-13 117,0 2-1,27 9-116,-17-5-214,63 21-42,107 39 443,-190-63-212,0 1 0,14 8 25,35 15-29,-15-14 69,74 29 127,-114-39-123,43 15-22,34 14-21,91 31 72,-141-53-44,0 1 1,-1 3 0,1 2-30,-37-18 72,-2 0-38,0-1 0,1 1 1,-1-1-1,0 0 0,1-1 1,0 1-1,-1-1 0,1 0 1,0 0-1,0 0 0,1-1-34,45 8 388,-42-6-392,0 0-1,1-1 1,-1 0 0,0 0-1,1-1 1,-1 0 0,10-2 4,97-7 261,-93 4-124,-16 3-114,1 1 0,-1-1 1,0 2-1,1-1 0,5 1-23,-12 0 20,-1 0-2,0 0-26,0 0-4,0 0-8,0 0 6,0 0 14,0 0-10,0 0 3,0 0 10,0 0-9,12 24-8,-10-14 13,0 0 0,0 1 0,-1 0 1,0-1-1,-1 1 0,0-1 0,-1 1 1,0 0-1,-1-1 0,0 1 0,0-1 1,-3 6 0,-9 58-9,0-25-143,18-69 134,-2-1 0,0-1 0,-2 1 0,0 0 1,-3-14 17,1-30-15,-2-150-137,4 206 142,-1-1-1,0 1 0,0-1 1,-1 1-1,-1 0 0,0 0 1,0 0-1,-1 0 0,-1-2 11,-2-7-151,6 15 46,7 14 53,24 39 39,-1 1-14,-22-37 13,0 0-1,1-1 0,1 0 1,2 3 14,-7-10-10,0 0 1,-1 0-1,0-1 0,0 2 1,-1-1-1,1 0 1,-1 1-1,-1-1 1,1 1-1,-1 0 10,7 67 217,-8-42-160,-1-16-58,2 0 0,-1 0 0,2 0 0,0 1 1,-2-13 8,1 0-1,-1 0 1,0 1-1,0-1 0,-1 0 1,1 0-1,-1 0 1,0 0-1,0 0 1,-1 0-1,1 0 1,-1 0-1,0 0 0,1 0 1,-2-1-1,1 1 1,0-1-1,-1 0 1,0 1-8,-4 3-6,6-5 8,-1-1 0,1 0 0,-1 1 0,0-1 1,0 0-1,1 0 0,-1 0 0,0 0 0,0 0 0,0 0 0,0 0 0,0-1 0,0 1 0,0-1 0,0 1 0,0-1 0,0 0 0,-1 0 0,0 0-2,2 0 0,-1-1-1,1 1 1,0-1-1,0 1 1,-1-1-1,1 0 1,0 0-1,0 0 1,0 0-1,0 0 1,0 0-1,0 0 1,0 0-1,0 0 1,0 0-1,1 0 1,-1-1-1,0 1 1,1 0-1,-1-2 1,-2-5-2,0 0 0,1-1-1,1 1 1,-1-1 0,1 0-1,1-5 3,0 13 1,-4-36-34,-2-1-1,-1 0 1,-7-17 33,5 19-16,8 26 11,-1 1-1,2-1 0,-1 0 1,1 1-1,1-7 6,0 9-1,0 1 1,-1 0-1,0 0 0,0 0 1,-1-1-1,0 1 0,0 0 1,0 0-1,0 0 0,-1 0 0,0 0 1,-1 1-1,-2-6 1,3 7-1,0-1 0,0 0 0,0 0 0,1 0 1,-1 0-1,1 0 0,0 0 0,1 0 0,-1 0 0,1 0 0,0-2 1,0 0-1,0 1-1,-1-1 1,0 0-1,0 0 1,-1 1-1,0-1 2,1-2 32,2-11-198,2 25 159,0-1 0,1 1-1,-1-1 1,1 0 0,0-1 0,0 1 0,0-1 0,0 1 0,4 1 7,-6-4-8,173 142 96,-114-105-129,-38-24 15,-1 0-1,8 8 27,-23-17 4,0 0 1,1-1-1,0 0 0,7 3-4,-7-3 19,0-1 0,0 1 0,-1 1 0,0-1 0,3 4-19,23 25 53,-21-18-14,-5-3 186,-14-8 12,-15-6-127,22 2-136,-16-6 58,0 0-1,1 0 1,-1-2 0,2 0 0,-1 0 0,1-1 0,1-1 0,-1 0 0,-10-12-32,-31-22 73,9 7-125,38 29 65,1 1 0,-2 0 0,1 0 0,-1 1-1,0 0 1,-1 0 0,1 1 0,-1 0-1,0 1 1,0 0 0,-4 0-13,12 4 89,2 0-223,-23-8-99,18 7 199,5 1 30,0 0 1,0 0-1,0 0 0,0 0 1,1 0-1,-1 0 0,0 0 1,0 0-1,0 0 0,0 0 1,0 1-1,0-1 0,0 0 1,0 0-1,0 0 0,0 0 1,0 0-1,0 0 0,0 0 1,0 0-1,0 0 0,0 1 1,0-1-1,0 0 0,0 0 1,0 0-1,0 0 0,0 0 1,0 0-1,-1 0 0,1 0 1,0 0-1,0 1 0,0-1 1,0 0-1,0 0 0,0 0 1,0 0-1,0 0 0,0 0 1,0 0-1,0 0 0,0 0 1,-1 0-1,1 0 0,0 0 1,0 0-1,0 0 0,0 0 1,0 0-1,0 0 0,0 0 1,0 0-1,0 0 0,-1 0 1,1 0-1,0 0 0,0 0 1,0 0-1,0 0 0,0 0 4,9 11-422,-3-3 492,-4-5-69,1 3 6,1 0-1,1 0 1,-1-1 0,1 1 0,0-1-1,5 4-6,-8-7-3,-1 0 0,1 0 0,-1 0-1,1 0 1,-1 0 0,0 1 0,0-1 0,0 0-1,0 1 1,0-1 0,0 0 0,-1 1-1,1-1 1,-1 1 0,0-1 0,1 1 0,-1 0-1,0-1 1,-1 1 3,1-1-7,0 4-39,1 0-1,-2 1 1,1 0 0,-1 0-1,1-1 1,-2 1 0,1 0-1,-1-1 1,-1 3 46,-8 18 44,-1-1 1,-8 15-45,-20 43 164,31-33-229,9-49 94,0-2 143,0 0-1,0 0-148,2 8-121,0 0-25,2-19 134,3-21 12,-2 0 0,-1-1 0,-1-15-23,-1 10 38,2 0 1,5-14-39,-7 34 16,0 9 132,2 27-194,-1 15 45,-2 1 0,-1 0 0,-2 0 0,-1-1 0,-2 1 0,-7 24 1,11-52-17,1 1 0,0-1 0,0 0 0,0 1 0,0-1 0,2 4 17,0 10-76,-1-13 75,25-12-6,-15 1 84,0-1-1,0-1 0,-1 1 0,0-2 1,0 1-1,0-1 0,-1-1 1,1-1-77,21-21-93,17-21 93,-4 3 17,-42 46-34,13 2-107,-7-2 136,-6 1 54,-2 1 2,0 0-46,0 0 2,-28 10 125,-115 17-48,142-26-1,1-1 6,0 0-58,0 0-23,24-6-85,-15 2 65,-1 0 0,1 1 0,-1 0 0,5 0-5,34-15 168,-45 17-92,-2 1-51,-1-4-29,1 0 0,-1-1 0,1 1 0,-1 0 0,0 0 0,-1 0 0,1-1 4,0 2 1,-1 1 0,1 0-1,0-1 1,-1 1 0,1 0-1,-1-1 1,0 1 0,0 0-1,0 0 1,0 0 0,0 1-1,0-1 1,0 0 0,0 1-1,-1 0 1,1-1-1,-1 1 1,1 0 0,-1 0-1,-1 0 0,-7-2-14,-1 0-1,1 1 0,-1 1 1,-4 0 14,-8-2 48,-26 3-16,49 0-39,1 0-22,0 0-86,0 0 1,0 0 84,0 0 21,34 0-10,-17-1 40,-11 0-19,0 1 0,0-1 0,0 2 0,-1-1 0,1 1 0,0-1-1,0 1 1,4 2-2,-7-2 81,1 0 0,-1 0 0,1 0 0,-1-1 0,1 1 0,-1-1 0,1 0 0,-1 0-1,1 0 1,1-1-81,-4 1 12,0-1 0,0 0-1,0 0 1,0 1 0,-1-1-1,1 0 1,0 0 0,0 0-1,-1 0 1,1 0 0,-1 0-1,1 0 1,-1 0 0,1 0-1,-1 0 1,1-1 0,-1 1-1,0 0 1,0 0 0,0 0 0,0 0-1,1-1 1,-2 1 0,1 0-1,0 0 1,0 0 0,0 0-1,0-1-11,0 2-19,-1-1 0,1 0 0,0 0 0,0 0 0,0 1 0,-1-1 0,1 0 0,0 0 0,-1 1 0,1-1 0,0 0 0,-1 1 0,1-1 0,-1 0 0,1 1 0,-1-1 0,0 1 0,1-1 0,-1 1 0,0-1 0,1 1 0,-1-1 0,0 1 0,1 0 19,-2-1-18,1 1 0,-1 0-1,1 0 1,-1 0 0,1 0 0,-1 0 0,1 0-1,-1 0 1,1 1 0,0-1 0,-1 0-1,1 1 1,-1-1 0,1 1 0,0-1-1,-1 1 1,1 0 0,0 0 0,0 0-1,0-1 1,0 1 0,0 0 0,-1 0-1,2 1 1,-1-1 18,-17 16 1,17-12 2,-3 5 0,-3 4 17,1 0 1,1 0-1,0 1 0,1 0 1,1 0-1,-2 15-20,3-21 719,-14-191-865,16 180 174,0 2-38,0 0-190,0 0-13,0 0 138,0 0 58,0 0 92,0 0 11,0 0-62,3 4-17,0-1 0,0 1 0,0 0-1,-1 0 1,1 0 0,-1 0 0,0 0 0,0 1-7,-2-5 0,5 14 6,0 0-1,-1 0 1,0 0-1,-1 0 1,-1 1 0,0 0-1,-1 4-5,7 40 10,-1-18 61,-7-39-51,0-2-45,0 0 49,0 0 232,2-23-2,2-10-305,-1 1 0,-2-1 0,-1-9 51,0 12 91,-1 29-117,0 1 0,1 0 0,-1-1 0,0 1 0,0 0 1,1 0-1,-1 0 0,0-1 0,0 1 0,0 0 1,1 0-1,-1 0 0,0 0 0,0 1 0,0-1 0,1 0 1,-1 0-1,0 0 0,0 1 0,1-1 0,-1 0 1,0 1-1,1-1 0,-2 1 26,-19 7-44,16-2 68,0 0 0,0 1 0,0-1 0,1 1 0,0 0 0,0 0 0,1 1 0,0-1 0,0 0 1,0 1-1,1 0 0,0 0 0,1 3-24,-18 47 57,10-35-17,9-22-39,-1-1 0,1 1 0,0 0 0,-1 0 0,1-1 0,0 1 0,-1 0 0,1 0 0,0 0 1,0 0-1,0-1 0,0 1 0,0 0 0,0 0 0,0 0 0,0 0 0,0 0 0,0-1 0,0 1 0,0 0 1,1 0-1,-1 0 0,0-1 0,1 1 0,-1 1-1,4-3-5,0 0-1,0 1 1,0-1 0,-1-1 0,1 1-1,0 0 1,-1-1 0,1 0 0,-1 0 0,1 0-1,-1 0 1,0 0 0,0-1 0,2-1 5,6-4 1,1-1 0,-1 0 0,1-1 0,-1-1 0,8-10-1,42-39-71,-57 56 80,4-4 160,-14 8 101,-26 0-10,52 4-696,-17-3 447,1 0 0,-1 0-1,1-1 1,-1 1 0,1-1 0,-1 0 0,1 0-1,-1 0 1,1 0 0,-1-1 0,3 0-11,19-3-50,-24 5 64,1-1 0,-1 0 0,0-1 0,0 1 0,0 0 0,0 0 0,0 0 0,1-1 0,-1 1 0,0 0 0,0-1 0,0 1 0,0-1 0,0 0 0,0 1 0,0-1 0,0 0 0,-1 1 0,1-1 0,0 0 0,0 0 0,0 0 0,-1 0 0,1 0 0,-1 0 1,1 0-1,-1 0 0,1 0 0,-1 0 0,1 0-14,0-1 108,-1 2-2,-14-18-130,-5 1 101,-1 1-1,-13-8-76,-21-17 90,3 8-135,34 23-331,15 9 154,2 1 154,0 0 54,0 0 4,0 0 50,0 0 194,0 0-12,15 23-367,-4-8-31,-4-3 200,1-1 0,0-1 0,1 0 0,0 0 0,2 2-24,-9-11 73,11 6 73,-11-12-110,-1 3-40,0 0 0,0-1-1,0 1 1,-1-1 0,1 1 0,-1-1 0,1 0 0,-1 1 0,0-1 0,0 1 0,0-1 0,-1 0 0,1 1 0,0-1 0,-1 1 0,0-1-1,0 1 1,0-1 0,0 1 0,0-1 0,-1-1 4,-17-19-453,7 19-2802,10 4-687,-5 1 2697,6-1-3342,1 0-3434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19:3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12640,'0'0'0,"0"0"0,0-17 0,0-2-9000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2:28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1819 242 4128,'0'0'224,"0"0"76,0 0 305,0 0 112,0 0 126,0 0-108,0 0-575,0 0-146,-2 3-6,-76 119 3644,38-26-3381,32-80 230,1 1 1,1-1-1,1 1 0,-3 12-501,-3 11 128,8-25-118,1 0-1,1 0 0,0 1 0,1-1 1,1 0-1,0 0 0,1 0 0,3 13-9,2 29 212,0 2 819,9 36-1031,-2-17 357,11 50-39,-24-122-264,0 0 0,0 0 0,0-1 0,1 1 0,0 0 0,0 0 0,1-1 0,-1 1 0,1-1 0,0 0 0,1 2-54,-3-7 521,7 11-21,16 12-378,-6-4-148,1-1 0,0-1-1,2-1 1,0-1-1,0-1 1,1-1-1,14 6 27,-18-11 78,0 0 0,1-2-1,0 0 1,0-1 0,1-1 0,-1 0 0,1-2-1,0 0 1,12-1-78,-18-1 141,0 2 0,1 0 0,12 3-141,-17-3 94,0 0 0,0 0 1,0-1-1,0 0 0,1-1 0,-1 0 1,4-1-95,4-3 133,-1 0 0,1-1 1,7-4-134,17-4 20,-32 8-16,0 0 1,0 0 0,-1-1 0,1-1-1,-1 1 1,-1-1 0,1-1 0,-1 0 0,-1 0-1,5-5-4,14-14 7,103-101-143,-85 85 236,-9 10 151,-2-2 0,3-5-251,-25 24-16,1 0 0,-2-1 0,0-1 1,-1 1-1,-1-1 0,0-1 1,0-6 15,5-18 2,-3 0 0,3-31-2,-3 20 28,-4 23-17,-1-1 0,-1-6-11,-3 28-11,-1-1 1,0 0-1,-1 0 0,-1 1 1,1-1-1,-2 1 0,1-1 0,-3-4 11,2 7-5,0 0 5,0 0-1,0 0 0,0 0 1,-1 1-1,-1 0 0,1-1 0,-1 2 1,0-1-1,0 0 0,-3-1 1,-65-72-120,-9-17 164,71 85-27,0 1 0,0 0 0,-1 0 0,0 1 0,-1 1 0,0 0 0,-1 1 0,0 0 0,0 1 0,-6-2-17,-4 0 6,1 0 1,-21-14-7,-3 0 129,15 6-57,26 14-104,0-1 0,-1 1 0,1 0-1,0 0 1,-1 1 0,0 0 0,1 0 0,-1 1-1,0 0 1,0 0 0,0 0 0,-1 1 32,-49 2-352,-27 5 352,69-4-30,0 0 0,1 1-1,-1 1 1,1 0 0,0 1 0,-4 2 30,3 0 5,-1-2-1,0 0 1,0-1-1,-8 2-4,18-6 1,1 1 0,-1 0 0,0 0 0,1 0 0,-1 1-1,1 0 1,0 0 0,0 1 0,0-1 0,0 1 0,-2 2-1,-9 11 0,1-1-1,-8 12 1,-24 25 2,20-24-61,1 1 1,2 2 0,1 0-1,-8 17 59,21-34-234,5-7 270,1 0 1,1 0-1,-1 0 1,1 1-1,1-1 1,0 1-1,0 0 1,0 1-37,-6 72 165,7-67-356,0 73 99,3 0 0,4 0 92,-3-35-8,2-10 169,2 0 0,10 35-161,1 4 132,-13-66-146,0 0 1,1 0-1,1 0 0,0-1 1,1 0-1,2 2 14,14 28 11,-16-31-21,1 0 1,0-1-1,1 0 1,0-1-1,1 0 0,6 4 10,19 24-21,-29-35 32,0 0-1,0-1 0,0 0 1,0 0-1,1-1 0,-1 0 0,1 0 1,0-1-1,0 1 0,7-1-10,4 3 8,-9-3-16,0 0 0,-1-1 0,1 0 0,0-1 0,0 0 0,0 0 1,0-1-1,-1 0 0,1-1 0,0-1 0,4-1 8,24-4 186,-6 6-142,-27 2-36,-1 0 0,0 0 0,0-1 0,1 1 1,-1-1-1,0 0 0,0 0 0,0 0 0,0-1 0,0 1 0,0-1 0,0 0 0,1-1-8,21-17 141,0-2-1,-1 0 0,-1-1 1,4-8-141,29-28 167,-3 9 91,22-14-258,-39 35-35,25-29 35,39-24-95,-92 73 97,-1 1 4,1-1 0,-1 1 0,-1-1 0,0-1 1,0 1-1,-1-1 0,0 0 0,1-3-6,19-70-81,-2-3 81,11-38 286,-32 106-224,0 1 1,-1 0-1,-1-1 0,0 1 0,-2 0 0,0-1 0,-2-6-62,2 13-16,-1 1 0,-1-1 1,0 0-1,0 1 0,-1 0 0,0 0 1,-4-6 15,-42-66-227,18 32 161,24 39 95,0-1-1,-1 1 0,0 1 1,-1 0-1,0 0 0,-1 1 0,0 1 1,0-1-1,-11-5-28,-1 1 60,-1 1-1,0 1 1,0 1 0,-20-5-60,17 6 45,0 2 1,-1 1-1,1 1 1,-1 1-1,0 2 1,0 1-1,0 1 1,0 1-1,-3 2-45,-129 21-1177,91-9-3856,60-13 2921,-7 2-6348</inkml:trace>
  <inkml:trace contextRef="#ctx0" brushRef="#br0" timeOffset="546.42">2073 1432 1800,'0'0'0,"-4"9"0,-3 5 0,-5 9-872</inkml:trace>
  <inkml:trace contextRef="#ctx0" brushRef="#br0" timeOffset="4896.35">2063 1486 3320,'0'0'1273,"0"0"-81,0 0-345,0 0-13,0 0 301,0 0-11,0 0-361,0 0-46,0 0 182,0 0-81,6 34 220,6 37 668,-12-61-1638,0 0 0,0 0 0,-1 0 0,-1 0 0,1 0 0,-1 0 0,-1 0-1,0 0 1,-1-1 0,1 0 0,-2 1 0,1-1 0,-1-1 0,-3 4-68,7-10 8,-2 0 22,1 0 1,-1 0-1,0 1 1,0-1-1,0-1 0,0 1 1,0 0-1,-1 0-30,1-1 14,-74 40 339,23-14-487,-33 10 134,47-21 25,2-2 26,-1-2-1,0-2 1,-30 3-51,-19 5-27,18-4-1,22-7 55,37-6-16,1 0 0,0 1 0,-1 0 0,-1 2-11,-12 2 7,1-1-1,-1-1 1,0-1-1,0-1 1,0-1-1,-15-2-6,37 1 1,-40 1 58,22 0-49,0-1-1,1 0 0,-15-3-9,23 1-4,0 0 1,0 1-1,0 1 1,0 0-1,0 0 1,0 1 0,0 1-1,0 0 1,0 0-1,-8 4 4,10-4-22,-1 0 0,1-1-1,-1 0 1,1 0 0,-1-1 0,0-1 0,1 1-1,-1-1 1,-8-3 22,-11 1 44,-8 0-89,-1 2-1,-2 2 46,-7 0 298,42-1-297,1-1 0,0 1 0,0-1 0,0 0 0,0 1 1,0-2-1,0 1 0,0 0 0,0-1 0,0 0 0,1 0 0,-1 0 0,0-1-1,0 1-11,0 0 0,0 1 0,0-1-1,0 1 1,0 0 0,0 0 0,0 0-1,0 0 1,0 1 0,-1 0 0,1 0-1,0 0 1,-4 1 11,-22-2-15,-26-9-61,28 6-76,0-1 0,-21-8 152,48 13 69,1 0 151,0 0 6,0 0-122,0 0-35,0 0-36,0 0 11,0 0 80,0 0 55,10 3 432,27 14-739,1-3 1,25 7 127,-4 2 88,-40-18-42,0 0-1,17 2-45,-17-4 121,-1 1 1,1 1-1,0 1-121,-9-3 65,1 0 0,-1-1 0,0 0 1,1-1-1,-1 0 0,1 0 0,8-2-65,-14 1 2,52 4 9,-40-3-6,-1 1 1,1-2 0,0 0 0,7-2-6,80-10-16,28-3 244,-68 10-181,-51 5 13,1-1 0,0 0 1,0-1-1,10-3-60,-1 0 76,1 1 1,16 0-77,1-1 21,-19 0 96,-1 0 0,0-1 0,0-1 0,0-1 0,1-2-117,29-11-25,-2 6-39,-33 10 66,0 0 1,0-1-1,10-6-2,70-23-35,-75 25 35,-15 8 0,-1 0 0,0 0 0,0-1 0,0 0 0,0 0 0,1-2 0,9-5 0,22-18 2,7-5 4,3-2 32,-1-2-1,26-27-37,-55 48 108,-12 11-98,0 0-1,0 0 0,0-1 0,0 0 1,1-3-10,-5 7-12,-1 2 1,0 0-2,1-1 5,2-8 6,1 2 8,-3 6 20,-1 1 2,0 0-16,0 0-10,0 0-28,0 0-2,0 0 16,-1 2 6,-9 21 34,0 0 0,-2-1 1,-1 0-1,-1-1 0,-1 0 1,0-1-1,-2-1 0,0 0 1,-9 6-29,-5 7 15,5-7 78,-1-2-1,-1-1 1,-16 10-93,-41 32 156,73-56-180,1 0 0,-2-1 0,1-1 1,-1 0-1,0 0 0,0-1 0,-1-1 1,1 0-1,-3-1 24,-30 11 78,23-6-77,-1-1-1,0 0 1,0-2 0,0 0 0,-1-2 0,1-1 0,-1-1 0,0-1 0,-7-2-1,5 1-35,-1 0 1,1 2 0,-1 1-1,-13 3 35,-16 1-32,6-3-155,-41 4-224,52 1 486,22-4-56,-1-1 1,1-1 0,-10 0-20,19-3-12,0 0 0,-1 0 0,1-1 0,-6-2 12,6 2 0,-1-1 0,0 2-1,0-1 1,-7 1 0,-4 0 122,1-2 0,-19-4-122,32 6 20,-5-2-89,-1-1 1,1 0-1,1-1 1,-4-1 68,-20-9-42,34 15-6,1 0 61,-24-4 19,-12-1-32,-10 1 71,30 2-25,1 0 0,0 2 0,0 0 0,-13 1-46,2 2-40,24-3 40,1 0 0,0 0-1,0 0 1,0 0 0,-1-1 0,1 1 0,0 0-1,0-1 1,0 1 0,0 0 0,0-1-1,0 0 1,0 1 0,0-1 0,0 0 0,0 1-1,0-1 1,0 0 0,0 0 0,0 0-1,0 0 1,-7-6 5,-42-18-20,41 20 20,0 0-1,1 0 1,-1-1 0,1 0-1,-2-3-4,-37-11-292,39 73 257,8-51 39,0-1 0,0 0 1,-1 0-1,1 0 0,0 0 0,0 1 0,0-1 0,0 0 0,1 0 0,-1 0 0,0 1 0,0-1 0,1 0 0,-1 0 0,1 0 0,-1 0 0,1 0 0,-1 0 0,1 0 1,0 0-1,-1 0 0,1 0 0,0 0 0,0 0 0,0-1 0,-1 1 0,2 0-4,4 6 37,3 5-24,1-2-2,-1 1 0,1-2 0,1 1-1,11 7-10,-15-12 7,-1 0 0,1 1 0,-1-1 1,0 1-1,-1 0 0,3 4-7,-2-4-6,0 0 1,1-1-1,-1 0 0,1 0 1,1 0-1,5 3 6,26 17-20,40 30-26,-76-53 42,-3-2 110,0 0 13,0 0-68,0 0-18,0 0-20,0 0-1,0 0 16,0 0-18,0 0-90,0 0 0,0 0 72,-17-7 36,10 4 1,0-1 1,0-1 0,0 1-1,1-1 1,-1 0 0,-1-2-30,-4-4 30,-1 1 0,0 0 0,-12-5-30,-25-23 38,20 13 18,-31-22 215,50 40-320,-22-22-638,31 27 680,2 2 2,0 0 12,2 2 5,27 38 47,-26-33-40,0-1 0,1 0 0,0-1 0,0 1 0,1-1 0,0 1 0,0-1 0,0-1 0,5 4-19,52 43 266,-33-35-451,45 29 104,-73-45 103,-1 0 4,26 20 622,-74-53-655,11 8 181,-21-19-174,14 10 59,31 25-116,0-1-1,1 0 1,0 0 0,1-1-1,0-1 1,0-2 57,-58-76-268,68 88 316,0 1 4,-4-5-43,3 4-16,2 2-11,0 0-42,0-1 60,-1 0 1,1-1-1,0 1 1,-1-1-1,1 1 1,0 0 0,0-1-1,0 1 1,0-1-1,0 1 1,0-1-1,0 1 1,0-1 0,1 1-1,-1 0 1,1-1-1,-1 1 1,1-1-1,0 0 0,7-7 115,1 0 0,0 1 0,0 0 0,1 1 0,0 0-1,1 0 1,6-3-115,35-24 118,-34 23-107,-1 1 0,2 1 0,-1 1 1,1 0-1,0 1 0,1 1 0,18-3-11,-26 6 83,3-3 82,-14 5-105,-1 1-20,0 0-126,0 0-16,0 0 50,-24 8 44,-52 19 262,58-21-288,0 1 1,0 0 0,1 2 0,0 0 0,0 0-1,1 2 1,1 0 0,0 1 0,0 0-1,1 1 1,1 1 0,-10 12 33,-12 2 228,-1 10-448,36-37 253,0-1-7,0 0-60,23-23-40,17-11 44,-28 23 19,0 1 0,1 0 0,1 1 0,-1 0 1,7-2 10,34-18-19,-39 20 47,0 0 0,1 1 0,1 1 0,-1 1 0,16-4-28,-13 5 29,0 0 0,0-1-1,0-1 1,-1 0 0,7-5-29,-24 11 85,-1 1 6,18-4 131,-12 2 9,-18 5-163,-79 32-9,-21 13-183,101-44 117,1-1-1,-1 1 1,1 0-1,0 1 1,1 0-1,-1 1 1,1 0-1,0 1 1,1-1-1,-5 6 8,-2-1 0,13-11 2,0 0 0,-20 15-35,1 21-14,19-34 24,-1 1 0,1-1 0,0 1 0,1 0-1,-1 0 1,0 0 0,1 0 0,-1 0 0,1 0-1,0 2 24,0 1 56,0-1-1,0 1 0,1-1 1,-1 1-1,2-1 0,-1 2-55,0-5 63,0-2-54,0 0-47,4 3 1,0 0 1,0 0-1,0 0 1,-1 1 0,0-1-1,1 1 1,-1 0 0,-1 0-1,3 4 37,-3-6 10,72 92-412,-73-92 570,-1-2 5,27 23-58,26 33-81,-52-54-92,-1-2-125,0 0-466,0 0-357,0 0-974,0 0-1785,0 0-6165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3:5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70 169 5112,'16'39'1550,"-16"-37"-479,0-2 53,0 0-197,0 0-638,0 0-122,0 0 129,0 0-75,0 0-426,-4 1 179,-1 0 1,1 1-1,0-1 1,-1 1-1,1 1 1,0-1 0,0 0-1,1 1 1,-1 0-1,0 0 1,0 0 25,1 0 78,1-1-1,-1 1 1,0-1 0,0 1 0,1 0 0,0 0 0,-1 0 0,1 0 0,0 0 0,1 1-1,-1-1 1,1 0 0,-1 1 0,1 0 0,0-1 0,0 4-78,0 3 7,0-1-1,1 0 1,0 1 0,0-1-1,2 5-6,0 15 57,10 117 396,-12-142-421,0 0-1,1 0 1,0 0-1,0 0 1,0 0-1,0-1 1,1 1-1,-1 0 1,1 0-1,0-1 1,0 1 0,1-1-32,33 43-40,-8-12-527,-2 4 777,-12-15-27,1-1-1,1-1 1,0-1 0,19 17-183,152 141-20,-160-153 463,1-1-1,1-1 1,1-2-1,1-1 0,1-1 1,3 0-443,-29-16 43,0-1 1,-1 0-1,1 0 1,0 0-1,0-1 1,0 0-1,0 0 1,0 0-1,1-1 1,-1 0-1,0 0-43,7-2 79,-1 0 0,1-1 0,-1 0 0,5-3-79,-5 2 101,-2 1-26,0-1 1,-1-1-1,1 1 1,-1-2-1,0 1 1,0-1-1,-1-1 1,1 0-1,-2 0 1,1 0-1,1-3-75,1-2 124,0-1-1,-1 1 1,-1-1-1,0-1 0,-1 0 1,0 0-1,2-7-123,31-69 455,-29 71-433,-2-1 0,0 0 0,-1-1 0,-1 0 0,-1 0 0,0 0 0,-2-1 0,0-8-22,-4 17 31,0 1 1,-2-1-1,1 1 1,-2-1 0,1 1-1,-2 0 1,0 0-1,0 0-31,-13-30 409,-15-23-409,1-1 117,18 40-147,0 2 0,-2-1 0,0 2 0,-2 0 0,0 1 0,-2 1 0,0 0 0,-1 2 0,-1 0 0,-23-14 30,28 23-17,-2 1-1,1 1 1,-1 1-1,0 1 0,-1 0 1,0 1-1,-7 0 18,-19-6-43,-191-49-67,222 58 91,1 1 0,-1 0-1,0 1 1,0 0-1,1 1 1,-1 1 0,-4 1 19,1-1-21,12 0-46,0 0 0,-1 1 0,1-1 0,0 1-1,0 0 1,0 0 0,0 1 0,1 0 0,0 0-1,-4 3 68,2 0 0,0 1-1,0-1 0,1 1 1,0 0-1,0 0 0,1 1 1,0-1-1,0 1 0,1 0 0,0 0 1,1 0-1,0 0 0,1 0 1,-1 1-1,1 8 1,1 19 186,2 1-1,0 0 1,6 18-186,2 38-253,-6-63 199,1 0 0,1 0 0,2 0 54,7 38-9,-12-53 6,2 1 1,0-1-1,1 0 0,0 0 0,1-1 0,1 0 1,1 0-1,0-1 0,1 0 0,0 0 0,12 11 3,3 7 73,15 26-73,-20-27 82,2-1-1,4 3-81,-17-23 17,-1-1 0,2 0 1,-1-1-1,1 0 0,0-1 0,1 0 1,-1 0-1,5 0-17,5 3 115,1-1 0,0 0 0,1-2 0,15 3-115,-28-8 32,1 1 1,-1-2 0,0 1-1,1-1 1,-1-1 0,1 0-1,-1 0 1,1-1 0,-1 0-1,1-1 1,-1 0 0,0 0-1,0-1 1,4-1-33,3-3 143,0-1 1,0-1-1,0 0 0,12-10-143,-22 14 16,0-1-1,-1 1 0,1-1 0,-1 0 1,-1 0-1,1 0 0,-1-1 0,0 1 0,-1-1 1,1 0-1,-1 0 0,1-6-15,6-26 164,-1 1-1,-2-2 1,-2 1 0,-2 0-1,-1-1 1,-2 0-1,-4-27-163,1 40 132,-2 0 0,0 0 1,-2 0-1,-9-20-132,0-6 94,4 17-104,-2 0 1,-16-28 9,-2-7-16,26 59-45,0 1 0,-1 0 0,-1 0 0,1 1 0,-2 0 0,1 0 0,-2 1 0,1 0 0,-1 0 0,-2 0 61,-8-6 20,0 1 1,-1 1-1,-1 1 0,-20-8-20,17 11-45,-1 0-1,0 2 1,0 2-1,-13-2 46,-33-7-321,67 13 301,0 0 0,-1 0-1,1 1 1,0-1 0,-1 1-1,1 1 1,-1-1 0,1 1-1,0 0 1,0 0 0,-1 0-1,1 1 1,0 0 0,0 0-1,0 0 1,0 1-1,1-1 1,-1 1 0,1 0-1,0 1 1,-1-1 0,1 1-1,1-1 1,-1 1 0,0 1-1,-1 2 21,-2 3-50,0 1 1,0 0-1,1 1 0,1-1 0,0 1 0,0 1 0,1-1 0,1 0 0,0 1 0,-1 9 50,-3 43-216,2 0-1,3 2 217,2-21-3158,7 43 3158,-2-54-10960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20 173 992,'17'21'1038,"-15"-18"-779,-1 0 0,1 0 0,1-1 0,-1 1 0,0-1 0,1 1-1,-1-1 1,2 1-259,-44-32 1308,38 28-900,2 1 139,0 0 209,0 0 80,0 0 112,0 0-44,-10-9-267,4 3 2836,53 8-2935,-1 3-1,0 1 0,6 4-537,17 2 416,-37-5-411,-1 1-1,2 2-4,-7-2 101,1-1 0,0-1 0,1-2-101,19 5 159,-36-6 187,1 0 0,-1-1 0,1-1 0,5 0-346,-23-2 9,1 0 0,-1-1 0,0 1 0,1-1 0,0-1 0,-5-1-9,-12-5-40,-6 1 62,-1 0 0,0 3-1,0 0 1,-20 0-22,-8-1-290,-24-7 290,34 5 10,0 2 1,1 1-1,-5 3-10,49 2 46,2 0-46,0 0-15,0 0-20,30 0 42,49 6 504,54 1 637,33 3-334,-125-8-1152,-28 0 115,-1-2-1,1 0 0,0 0 0,5-2 224,-15 2-117,-1 0-1,0-1 1,0 1-1,1-1 1,-1 0 0,0 1-1,0-1 1,0 0-1,0 0 1,0 0 0,0-1-1,0 1 1,0 0-1,0-1 1,0 0 0,0 0 117,5-4 387,-5 4-327,-2 2-20,6-19-163,-4 12 145,-1 18-87,0 80 627,1-24 86,-5 41-648,0-48 611,2-36-415,1-18 30,1-8 145,6-63 277,-1-35-648,-1 18-37,-4 14 1,-1 48 71,0-1-1,2 1 1,2-15-35,-3 30 17,0 0 0,-1-1 0,0 1 0,0-1 0,0 1 0,-1-1 0,1 1 0,-1 0 0,-1-1-17,2 4 36,0 2-8,-12-31-1141,14 79 1186,3-1 0,1 1-73,1 0-40,-3 0 1,-2 2 39,-4-10-32,1-30 95,0-1 0,1 1 0,0-1 0,0 1 1,1-1-1,0 1 0,1-1 0,1 2-63,-3-10-31,0-1 131,0 0 58,0 0 86,0 0-6,0 0-124,-1-2-107,0 0 1,0 0-1,0 0 1,0 0-1,1 0 0,-1 0 1,1-1-1,-1 1 1,1 0-1,0-2-7,-1 2 6,-11-63 95,2 0 1,3-1 0,2-21-102,5 79 19,-1 0 1,1-1-1,-2 1 1,1 0-1,-1 0 1,-1 0-1,1 0 1,-1 0-1,-1 1 1,0-2-20,3 7-252,0 0 219,0-1 0,0 1 0,0-1 0,0 0 1,0 0-1,1 1 0,-1-1 0,1 0 0,0 0 0,0 0 1,0 1-1,0-1 0,1-1 33,6 4 2,0 0-1,0 0 1,0 1 0,0 0 0,0 0-1,0 0 1,0 1 0,-1 0-1,5 2-1,64 32 49,-11-5 78,-49-24-94,0 0 1,0 2-1,-1 0 1,0 0-1,-1 1 1,0 1-1,-1 0 1,2 3-34,61 60-114,-68-67 182,0 0-1,0 0 0,-1 1 0,0 0 0,0 0 0,-1 1 0,0 0 1,1 3-68,-6-12 1,1 1 0,-1 0 0,0 0 0,0 0 0,1 0 0,-1-1 1,0 1-1,0 0 0,0 0 0,0 0 0,0 0 0,0 0 0,0 0 0,0-1 0,0 1 1,0 0-1,-1 0 0,1 0-1,-14 24-145,8-15 76,3-4 68,1-3 1,0 0 0,0 0 0,0 0 0,0-1 0,0 1 1,-1-1-1,1 1 0,-1-1 0,1 0 0,-1 0 0,0 0 0,0-1 0,-1 2 0,-22 15 11,-1-1-1,-1-1 1,0-1-1,-1-1 1,0-2-1,-1-1 1,-11 1-11,-96 34-911,136-46 1126,1 0-255,0 0-54,0 0 84,0 0 38,0 0 54,1 0-2,2 0-92,0 0 0,0-1 0,0 1 0,0-1 1,0 0-1,0 0 0,-1 0 0,1 0 0,0-1 0,-1 1 0,1-1 0,2-1 12,3-2-61,15-7 34,-1 1-47,-1-1 0,13-9 74,-29 17-8,0 0 1,0 0-1,0 0 0,-1 0 1,0-1-1,0 1 0,0-1 0,0 0 1,-1-1-1,0 1 0,0 0 0,2-5 8,-4 6 48,0 0 0,0 0 1,0 0-1,0 1 0,-1-1 0,1-1 0,-1 1 0,0 0 0,0 0 0,-1 0 0,1 0 0,-1 0 0,0-2-48,-2-12 159,2 3-175,2 9 38,-1 0-1,0 0 1,-1 1-1,0-1 0,0 0 1,0 0-1,0 0 1,-1 1-1,0-1 1,0 1-1,0 0 1,-3-3-22,-62-109-79,63 112 26,-3-2 33,2 2-80,5 5 87,0 0 1,0 0 0,0 1-1,0-1 1,0 0-1,0 0 1,0 0-1,0 0 1,0 0 0,0 0-1,0 0 1,0 0-1,0 1 1,0-1-1,0 0 1,0 0 0,0 0-1,-1 0 1,1 0-1,0 0 1,0 0 0,0 0-1,0 0 1,0 0-1,0 0 1,0 0-1,0 0 1,0 0 0,-1 0-1,1 0 1,0 0-1,0 0 1,0 0-1,0 0 1,0 0 0,0 0-1,0 0 1,-1 0-1,1 0 1,0 0 0,0 0-1,0 0 1,0 0-1,0 0 1,0 0-1,0 0 1,0 0 0,-1 0-1,1 0 1,0 0-1,0 0 1,0 0-1,0 0 1,0 0 0,0 0-1,0-1 1,0 1-1,0 0 1,0 0 0,0 0-1,0 0 1,0 0-1,0 0 1,-1 0-1,1 0 13,-2 5 153,-6 10-142,2 1-1,0-1 1,0 2 0,2-1-1,0 0 1,0 1 0,0 15-12,0 25 51,2 39-50,-1-72 136,-3-41 292,-4-42-532,7 20 344,2-1 1,1 1-1,3-10-240,-1 22-1,0 16 11,-1-1 1,-1 1-1,0-1 1,-1 1-1,0-1-10,-3 83-350,0-33 76,1 1-1,3 22 275,0-46 136,1-3 217,5-21-170,1-28-212,-7 32 91,1 0 1,0 0-1,0 0 1,0 0-1,1 0 1,1-3-63,2-4-180,-3 9-230,-1 10 44,0 4 280,0 14-27,0-1 1,-4 23 112,1 7-16,9 21 751,-6-74-719,-1-1 1,0 1-1,1 0 1,-1 0-1,0-1 0,1 1 1,-1 0-1,1-1 1,-1 1-1,1 0 1,-1-1-1,1 1 1,-1-1-1,1 1 1,0-1-1,-1 1 1,1-1-1,0 0 0,-1 1 1,1-1-1,0 0 1,0 1-1,-1-1 1,1 0-1,0 0 1,0 0-1,0 0 1,-1 1-1,1-1 1,0 0-1,0 0 1,0-1-1,-1 1 0,1 0 1,0 0-1,0 0 1,0-1-1,0 1-16,42-9-138,-34 7 189,19-5-122,1-1-1,-2-1 0,1-1 1,7-6 71,-23 13 254,-11 3-225,0 0 1,0-1-1,0 1 0,0 0 0,0 0 0,-1-1 0,1 1 0,0-1 0,0 1 1,0-1-1,0 1 0,-1-1 0,1 1 0,0-1 0,-1 0 0,1 1 0,0-1 1,-1 0-1,1 0-29,0-1 1,0 1 1,0-1 0,-1 0 0,1 1-1,-1-1 1,0 0 0,1 1 0,-1-1 0,0 0-1,0 1 1,0-1 0,0 0 0,0 0-1,0 1 1,-1-1 0,1 0 0,0 1-1,-1-1 1,0 0 0,1 1 0,-1-1-1,0 1 1,0-1 0,0 1 0,0-1 0,0 1-1,0 0 1,0-1 0,0 1-2,-43-48 59,32 37-60,9 9-8,-34-36-3,2-1 0,-13-21 12,48 60-684,5 4 297,14 12 214,25 23 258,12 17 207,-54-53-120,6 3-233,4 2 811,-10-9-423,-5-6-242,-6-9-59,-1 0 1,0 1-1,-1 0 0,-1 1 0,-10-10-26,12 9-229,19 16-333,23 19 290,-16-3 189,-1 1-1,-1 0 1,11 19 83,14 16 485,-37-50-297,-2-2 93,0 0-26,0 0-164,0 0-38,-3-5-38,0 0-1,0 1 1,-1 0 0,1-1 0,-1 1 0,0 0-1,0 1 1,0-1 0,-1 1 0,0-1-15,3 3 11,-193-163-89,192 159 78,-21-14-6,22 18-28,2 1 0,0 0 20,0 0-44,0 0-204,0 0 0,0 0 198,27 17 1,21 16-194,-23-17 196,-1 2-1,9 8 62,-10-8 446,-22-22 200,-11-11-485,-5-5-148,-1 1-1,-1 1 0,0 0 0,-2 2 1,-10-8-13,25 22-74,-1 0 0,0 0 1,1 1-1,-1-1 0,0 1 1,0 0-1,0 1 1,0-1-1,-5 1 74,10 0-8,-1 1-1,1-1 1,-1 0 0,1 0-1,-1 0 1,1 1 0,-1-1 0,1 0-1,-1 1 1,1-1 0,-1 0-1,1 1 1,0-1 0,-1 1-1,1-1 1,-1 0 0,1 1-1,0-1 1,0 1 0,-1-1-1,1 1 1,0-1 0,0 1 0,0 0-1,-1-1 1,1 1 0,0-1-1,0 1 1,0-1 0,0 1-1,0 0 1,0-1 0,0 1-1,0-1 1,0 1 0,0-1 0,1 1-1,-1-1 1,0 1 0,0-1-1,0 1 1,1-1 0,-1 1 8,11 36 28,-5-20-52,1 8-11,0 0-1,2 0 1,1 0 0,1-1 0,1-1 0,3 3 35,11 7 33,20 31 259,-45-61-105,-1-3-88,0 0-27,0 0 6,0 0-18,0 0-78,0 0-22,0 0-24,-2 0 9,-5 3 66,6-3-3,1 0 0,-1 0 0,0 0 0,0-1 0,0 1 0,0 0 0,0 0 0,1-1 0,-1 1 1,0-1-1,0 1 0,1 0 0,-1-1 0,0 0 0,1 1 0,-1-1 0,0 1 0,1-1 0,-1 0 1,1 1-1,-1-1 0,1 0 0,-1 0 0,1 1 0,0-1 0,-1 0 0,1-1-8,-11-22-2,7 12-32,1-1 0,1 0-1,0-1 1,0 1 0,2 0 0,0 0 0,0-2 34,0 7-113,0 6-59,0 2-7,0 0 92,0 0-37,12 20-309,-1-2 483,-2 0 0,0 1 1,-1 0-1,-1 1 0,0 0 0,-2 1-50,8 2 303,4 4-270,-17-26-753,0-1-285,0 0-566,9 3-2182,1-1-6453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3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51 1440,'0'0'0,"0"0"0,-4-22 0,-2 2-600</inkml:trace>
  <inkml:trace contextRef="#ctx0" brushRef="#br0" timeOffset="509.51">45 96 4040,'-6'-10'92,"4"8"64,1-1 0,-1 1 0,1-1 0,0 0 0,-1 1 0,1-1 0,0 0 0,1 0 0,-1 0 0,0 0 0,1 0 0,0-2-156,0 6 192,1 0 1,0 0 0,0 0-1,0 0 1,-1 0-1,1 0 1,0 0 0,0 0-1,1 0 1,-1 0-1,0 0 1,0-1 0,0 1-1,0-1 1,1 1-1,-1-1 1,0 1 0,1-1-1,-1 0 1,0 1-193,1-1 390,-2 0 44,0 0 15,0 0 102,0 0-89,2-2-460,-1 1 0,0-1 1,0 1-1,0-1 0,0 0 0,-1 0 0,1 1 0,0-1 0,-1 0 0,1 0 0,-1 0 0,0 0 0,1 0 0,-1 1 0,0-1 0,0 0 1,0 0-1,-1-2-2,0 4 11,0-1 0,0 0 0,0 1 0,0-1 0,0 1 0,0-1 0,0 1 0,0-1 0,-1 1 0,1 0 0,0 0 0,0-1 0,-1 1 0,1 0 0,0 0 0,0 0 0,0 1 0,-1-1 0,1 0 0,0 0 0,0 1 0,-1-1-11,0 1 40,0 0-1,0 1 0,0-1 0,0 1 0,0-1 1,0 1-1,1-1 0,-1 1 0,0 0 1,1 0-1,0 0 0,-1 1-39,1-1 6,-1 0 1,1 0-1,0 0 0,0 0 0,1 0 1,-1 0-1,0 0 0,1 1 1,-1-1-1,1 0 0,0 0 0,0 1 1,0-1-1,0 0 0,0 0 1,0 1-1,0-1 0,1 1-6,0-1 155,-1-2 12,0 0-94,0 0-17,0 0 8,21-7 732,-21 6-1047,2-3 617,-1 1-4214,-1 3-3000</inkml:trace>
  <inkml:trace contextRef="#ctx0" brushRef="#br0" timeOffset="3265.4">418 78 1352,'0'0'840,"0"0"81,0 0 327,0 0 60,0 0-104,0 0-117,0 0-382,14 2 483,6 2-324,-18-4-597,-2 0 85,5-12 554,-5 11-845,1-1 0,-1 1-1,0 0 1,1-1 0,-1 1-1,0-1 1,0 1 0,0 0-1,0-1 1,0 1 0,0-1-1,-1 1 1,1 0 0,0-1-1,-1 1 1,1-1-61,-1 2 87,1-1 0,-1 1 0,1 0 0,-1-1 0,1 1 1,-1 0-1,0-1 0,1 1 0,-1 0 0,0-1 0,1 1 0,-1 0 0,1 0 0,-1 0 1,0 0-1,1 0 0,-1 0 0,0 0 0,1 0 0,-1 0 0,0 0 0,1 0 0,-1 0 1,0 0-1,1 1 0,-1-1 0,0 0 0,1 0 0,-1 1 0,0-1-87,0 1 255,1-1 21,0 0-136,0 0-10,0 0 82,0 0-2,0 0-92,32-23 52,-31 23-158,3-2 20,1-12-14,-5 13-22,0 1 0,0 0-1,0 0 1,0 0-1,0-1 1,0 1 0,0 0-1,0 0 1,0-1-1,0 1 1,0 0 0,0 0-1,0-1 1,0 1-1,0 0 1,0 0 0,0 0-1,0-1 1,0 1-1,0 0 1,-1 0-1,1 0 1,0-1 0,0 1-1,0 0 1,0 0-1,0 0 1,-1-1 0,1 1-1,0 0 1,0 0-1,0 0 1,0 0 0,-1 0-1,1 0 1,0-1-1,0 1 1,-1 0-1,1 0 1,0 0 0,0 0-1,0 0 1,-1 0-1,1 0 1,0 0 0,0 0-1,-1 0 1,1 0-1,0 0 1,0 0 4,-19 6-590,-19 16-1263,32-16 196,0 0 1,0 1 0,0 0 0,1 0-1,-1 2 1657,-9 11-3166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5472,'-10'14'-26,"-1"0"981,11-14-875,0 0 1,0 0-1,0 0 0,0 0 1,0 0-1,0 0 1,-1 0-1,1 0 0,0 0 1,0 0-1,0 0 0,0 0 1,0-1-1,0 1 1,0 0-1,0 0 0,0 0 1,0 0-1,0 0 0,-1 0 1,1 0-1,0 0 1,0 0-1,0 0 0,0 0 1,0 0-1,0 0 0,0 0 1,0 0-1,0 0 1,0 0-1,-1 0 0,1 0 1,0 0-1,0 0 0,0 0-80,1-1 707,-1 1 116,0 0-103,0 0-384,0 0-135,0 0-153,0 0-7,0 0 109,0 0-5,0 0-105,-2 2-24,0 1 0,1 0 0,-1 0-1,1 0 1,0 0 0,0 0 0,0 0 0,0 0 0,0 0-1,1 0-15,-2 3 17,-1 7 176,1-1 1,1 1-1,0 0 1,0-1-1,1 1 1,1 0-1,1 6-193,0 27 467,8 156 521,-8-196-654,1-20 336,1-22 284,-3-20-859,0 15 190,-2 1-1,-5-38-284,2 30 627,4 37-481,-1 0-1,0-1 0,-1 1 0,0 0 1,-1-3-146,2 13 170,-7-25-1043,7 82 384,1 26 229,5 29 260,14 92 270,-18-189-219,0 1 0,1 0 0,1-1 0,1 3-51,-1-4 20,-3-11 0,0-2 54,0 0 198,0 0 2,0 0-206,0 0-2,0 0 198,0-25 134,-9-104-53,6-83-345,4 141 217,-9-19-291,3 67 41,3 22-3,1 6-6,-2 40-117,3-31 141,-1 12 112,1 0-1,1 1 0,1-1 1,1 0-1,5 15-93,6-9-51,1-7-5974,-15-25-3589</inkml:trace>
  <inkml:trace contextRef="#ctx0" brushRef="#br0" timeOffset="1628.71">470 83 12728,'0'0'0,"-10"10"0,-6 7 0,-8 11-9072</inkml:trace>
  <inkml:trace contextRef="#ctx0" brushRef="#br0" timeOffset="2762.44">453 76 1440,'-17'45'1148,"17"-44"-489,0-1-482,0 0-198,0 0-150,0 0 224,0 0 1047,0 0 40,0 0-904,0 0-112,0 0 440,0 30 432,0-1 900,0-9-1585,0 1 1,-3 17-312,3-24 311,0 0 1,0 0 0,2 0 0,0 0 0,0 1-312,3 21-30,-2-8-119,-1-1 0,-2 1 0,-2 10 149,4 6 1819,-2-42-1624,0-2-310,0 0-22,0 0 258,0 0 92,0 0 93,0 0-110,-1-3-451,-10-41 584,1-1 0,3 1 0,1-1 0,3-1 0,1-5-329,-5 9-118,1 16 894,-1-25-630,7 49-43,0 2-171,0 0-24,0 0 88,0 0 8,0 0-72,0 0 29,0 0 173,0 0 14,1 4-145,0 0 1,0 0 0,-1 0 0,0 0-1,1 0 1,-1 0 0,-1 0 0,1 0-1,-1 1-3,1 5 4,0 1 40,2 0 1,-1 0-1,1 0 1,1-1-1,0 1 1,3 6-45,-1-5 202,-2 1 0,0-1 1,0 0-1,1 13-202,0 24-206,3 83-235,-7-132 476,1 2 31,1-1 1,-1 0-1,0 0 0,0 1 1,0-1-1,0 1 0,0-1 1,0 1-1,0-1 0,0 1 1,0 0-1,-1-1 0,1 1 1,-1 0-1,1-1 0,-1 1 1,0 0-1,0 1-66,3 4 1262,-2-27-1053,-1-13-166,1 14-96,-1 1 1,0 0-1,-2-1 0,0 1 1,-1 0-1,-4-13 53,-4-9-30,3-1 1,1 1 0,3-1-1,0-9 30,1 6-106,2 41 458,1 3 166,0 0-152,0 0-716,0 0-91,0 0 346,0 0 54,0 0-132,0 22 18,12 124 472,-10-85 15,4 11-332,0-4 88,0-34-447,-3-9-3337,-3-25-6536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3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1723 2424,'0'10'463,"0"0"0,0 0 0,-2 0 0,1-1 0,-3 8-463,-3-38 1715,0 6-1737,4 3 181,-2-9 736,-2 8 6645,6 12-7086,1 1 96,0 0 27,0 0-38,0 0-180,0 0 7,0 0 194,0 0 24,0 0-94,0 0-44,0 0-94,0 0-70,-14-14 1456,59 79-1972,-16-25 195,-2 0 0,-2 2 1,-2 1-1,13 33 39,-26-53 152,1-1-1,1 0 1,2-1 0,2 3-152,31 54 62,-30-52-83,-16-23 54,-1-3 22,5 0 53,-5 0-88,0 0-1,-1 0 1,1 0 0,0 0-1,0-1 1,0 1-1,0 0 1,0 0-1,0 0 1,0 0-1,0 0 1,0 0-1,0 0 1,0 0-1,0 0 1,0-1 0,0 1-1,0 0 1,0 0-1,0 0 1,0 0-1,0 0 1,0 0-1,0 0 1,0 0-1,0-1 1,0 1-1,0 0 1,0 0 0,0 0-1,0 0 1,0 0-1,1 0 1,-1 0-1,0 0 1,0 0-1,0 0 1,0 0-1,0 0 1,0-1-1,0 1 1,0 0 0,0 0-1,0 0 1,1 0-1,-1 0 1,0 0-1,0 0 1,0 0-1,0 0 1,0 0-1,0 0 1,0 0-1,0 0 1,1 0-20,-8-11 92,-6-15 202,-1 1-1,-5-3-293,5 6 281,0 0-1,-9-23-280,11 13-26,-2 1 0,-1 1 0,-2 0 0,0 1 1,-2 1-1,-10-11 26,-12-14 35,40 52-9,1 1 5,0 0-6,0 0 2,0 0 12,0 0 49,0 0 168,21 28 53,61 82-1171,-46-63 915,-2 1 0,12 25-53,-24-37 163,2-1 1,1-1 0,15 13-164,-33-41 80,-8-10 217,-11-12-158,-8-2-81,2-1 0,0-1 1,1-1-1,1-1 0,-2-5-58,-41-50-93,14 15-20,35 51 123,2 0 0,-1-1 1,-5-12-11,8 14-6,0-1 1,-1 1 0,0 0 0,-1 1 0,0 0 0,-5-4 5,0 1-29,1 0 0,0 0 0,0-1-1,2-1 1,-1 0 0,0-3 29,11 17 12,-1-1 0,0 1 0,1-1 0,-1 1 1,1-1-1,-1 0 0,0 1 0,1-1 0,0 0 0,-1 1 0,1-1 0,-1 0 0,1 0 0,0 1 0,-1-1 0,1 0 0,0 0 0,0 0 1,0 0-1,0 1 0,0-1 0,0 0 0,0 0 0,0 0 0,0 0 0,0 0 0,0 1-12,26-3 151,-24 3-209,23-1 96,-9 1 39,1 0-1,0 2 1,-1 0 0,1 0-1,8 4-76,41 7 65,41 14-65,-77-18-9,-1 2 0,0 0-1,0 3 1,15 9 9,11 6 224,-55-29-218,0 0 0,0 0-1,1 0 1,-1 0 0,0 0-1,0 0 1,1 0 0,-1 0-1,0 0 1,0 0 0,0 0-1,1 0 1,-1 0 0,0 1 0,0-1-1,0 0 1,1 0 0,-1 0-1,0 0 1,0 1 0,0-1-1,0 0 1,1 0 0,-1 0-1,0 1 1,0-1 0,0 0 0,0 0-1,0 1 1,0-1 0,0 0-1,0 0 1,0 0 0,0 1-1,0-1 1,0 0 0,0 0-1,0 1 1,0-1 0,0 0 0,0 0-1,0 1 1,0-1 0,0 0-1,0 0 1,0 1 0,0-1-1,0 0 1,-1 0 0,1 0-1,0 1 1,0-1 0,0 0 0,0 0-1,-1 0 1,1 0 0,0 1-1,0-1 1,0 0 0,0 0-1,-1 0 1,1 0 0,0 0-1,0 0 1,-1 1 0,1-1-6,-16 5 151,4-4-136,1 0 1,-1-2-1,1 1 1,-1-1-1,1-1 1,0 0-1,-1-1 1,1 0-1,0 0 0,1-1 1,-4-2-16,-47-14 10,-32-3 23,43 10-27,0 2-1,-4 1-5,45 9-28,1-2 1,-1 1 0,1-1-1,0 0 1,-1-1-1,-1-1 28,-28-10 69,36 14-16,2 1-1,0 0-48,0 0-16,0 0-15,7-11-98,-2 7 102,1 0-1,0 0 1,0 0-1,0 1 1,1 0-1,-1 0 1,1 0-1,0 1 1,0 0-1,0 0 1,0 1-1,0 0 1,0 0-1,0 1 1,0 0-1,0 0 1,6 1 23,21 2-12,0 2 0,0 2 0,6 2 12,-27-6-17,4 2 19,1 1 0,-1 0 0,-1 2 0,4 2-2,35 14-47,-46-20 55,-1 0 0,0 0-1,0 0 1,0 1-1,-1 1 1,0-1-1,1 2-7,39 28 26,-45-34-5,-1 1-1,1-1 1,0 0 0,-1 0-1,1 0 1,0 0 0,0 0-1,0 0 1,0 0-1,0-1 1,0 1 0,0-1-1,0 1 1,0-1 0,0 0-21,-1 0 18,-1 0 1,0-1 0,1 1 0,-1 0 0,1-1 0,-1 1 0,1 0 0,-1-1 0,0 1-1,1-1 1,-1 1 0,0-1 0,0 1 0,1-1 0,-1 1 0,0-1 0,0 1 0,0-1-1,0 1 1,1-1 0,-1 1 0,0-1 0,0 0 0,0 1 0,0-1-19,2-7 83,-1 2-81,0 0 0,0 0 0,-1 0 0,0 0 0,0 0 0,0 0 0,0 0 0,-1 0 0,0 0 0,-1 0 0,1 0 0,-1 0 0,-1 0-2,-6-35-3,1-29 72,0 7-337,0-63 268,8 64-29,0 36-149,0 21 42,0 8-34,1 98 265,-2 96-398,6-14 706,-5-182-190,0-1 7,6-11-104,-3-32-116,-3 0 0,-1 0 1,-4-14-1,-2-67 54,-2-68-173,9 190 79,0 2-51,0 0-169,0 0 30,0 0 267,0 0 48,0 0-71,0 0-8,0 0 22,0 0 56,1 2 2,2 3-64,0-1 0,0 1-1,-1 0 1,0 0 0,0 0 0,0 1 0,-1-1 0,0 0 0,0 1 0,0-1-1,0 1 1,-1-1 0,0 1 0,0-1 0,-1 1 0,1-1 0,-2 5-22,-2 30 32,7 1 185,-3-40-237,0-1-4,0 24-20,1-2-106,-2 0-1,0 1 0,-3 5 151,2-6-281,2-20 675,0-2-10,0 0-376,0 0-90,0 0-4,0 0 32,0 0 107,0 0 44,0 0 71,0 0-54,0 0-309,0 0-12,8-14 369,-4 1-131,-1 0 0,0 0 1,-1 0-1,0-1 0,-2 1 1,1-1-1,-1 1 0,-1-1 1,-1 1-1,-2-12-31,1-67-472,0 72 535,0-19-23,3 38-45,0 1 0,0 0 0,0-1 0,0 1 0,0 0 0,0-1 0,0 1 0,0 0 0,0-1 0,0 1 0,1 0 0,-1 0 0,0-1 0,0 1 0,0 0 0,0-1 0,1 1 0,-1 0 0,0 0 0,0-1 0,0 1 0,1 0 0,-1 0 0,0-1 0,1 1 0,-1 0 0,0 0 0,0 0 0,1 0 0,-1-1 0,0 1 0,1 0 0,-1 0 0,0 0 0,1 0 0,-1 0 0,0 0 0,1 0 0,-1 0 0,0 0 0,1 0 0,-1 0 0,0 0 0,1 0 0,-1 0 0,0 0 0,1 1 0,-1-1 0,0 0 0,1 0 0,-1 0 0,0 0 0,0 1 0,1-1 0,-1 0 0,0 0 0,0 0 0,1 1 0,-1-1 0,0 0 0,0 1 0,1-1 5,19 16-42,-19-14 16,44 34 102,3-2-1,34 18-75,-43-28-164,-29-17 154,19 11 4,-1 1 0,-1 1 0,16 16 6,52 53 80,-84-80-109,-5-5 46,-1 1-1,1-1 1,-1 1-1,0 0 1,0 1 0,-1-1-1,1 1 1,-1 0-1,1 3-16,-4-7-73,-1-2 315,0 0 42,0 0-201,0 0-32,0 0 74,0 0-14,-5 0-117,1-1 1,-1 1-1,1-1 0,-1 0 1,1-1-1,0 1 0,-1-1 1,1 1-1,0-1 1,0-1-1,0 1 0,0 0 1,0-2 5,-49-42 14,15 11-18,-12-2 139,4 4-105,2-3-1,1-1 1,-14-17-30,51 47-51,-1 1 0,0 0 1,-1 0-1,0 1 0,0 0 0,0 1 0,-1-1 51,-9-8-254,15 10 105,10 8 40,29 22 108,1-3 0,1-1 0,1-1 0,0-3 0,13 3 1,-24-8-10,0 1 0,-1 2 0,-1 0 1,-1 2-1,0 0 0,9 11 10,17 35 228,-50-63-383,-1-2-465,0 0-401,0 0-1167,0 0-2432,0 0-8559</inkml:trace>
  <inkml:trace contextRef="#ctx0" brushRef="#br0" timeOffset="1438.94">981 1045 4664,'30'29'2294,"-30"-29"-2238,0 0 0,0 0 0,0 0-1,0 0 1,0 0 0,1 0 0,-1 0-1,0 0 1,0 1 0,0-1 0,0 0 0,0 0-1,0 0 1,1 0 0,-1 0 0,0 0 0,0 0-1,0 0 1,0 0 0,0 1 0,0-1 0,0 0-1,0 0 1,0 0 0,0 0 0,1 0-1,-1 1 1,0-1 0,0 0 0,0 0 0,0 0-1,0 0 1,0 0 0,0 1 0,0-1 0,0 0-1,0 0 1,0 0 0,0 0 0,0 0-1,0 1 1,0-1 0,-1 0 0,1 0 0,0 0-1,0 0 1,0 0 0,0 0 0,0 1 0,0-1-1,0 0 1,0 0 0,0 0 0,0 0-1,-1 0 1,1 0-56,-20-10 1758,20 10-1536,0 0 0,-1 0 0,1-1 0,-1 1 1,1 0-1,0 0 0,-1 0 0,1 0 0,-1 0 0,1 0 1,0 0-1,-1 0 0,1 0 0,-1 0 0,1 0 1,0 0-1,-1 0 0,1 0 0,-1 1 0,1-1 0,0 0 1,-1 0-1,1 0 0,0 1 0,-1-1 0,1 0 0,0 0 1,-1 1-1,1-1 0,0 0 0,0 1 0,-1-1 1,1 0-1,0 1 0,0-1 0,-1 0-222,-8 23 1632,7-19-1588,1 0 1,1 0-1,-1 0 0,0 1 0,1-1 1,0 0-1,0 1 0,0-1 0,1 0 0,-1 0 1,2 2-45,16 35 1005,24 38-1005,3 3 104,-39-70-46,0 0-1,1-1 1,0 0 0,1-1 0,1 1-1,0-1 1,0-1 0,0 0 0,1 0-1,1-1 1,-1 0 0,1-1 0,1 0 0,-1-1-1,1 0 1,0-1 0,1 0 0,-1-1-1,13 2-57,4 1 79,0-2 0,1-1-1,-1-1 1,1-2 0,-1-1-1,22-3-78,-35-1 106,0 0 1,0-1-1,-1-1 0,0-1 0,0 0 0,-1-1 0,1 0 0,-2-1 0,1-1 1,7-7-107,-17 13 8,-1 1 1,1-1 0,-1 0 0,0 0-1,0 0 1,0-1 0,-1 1 0,0-1-1,1 1 1,-1-1 0,-1 0 0,1 0-1,-1 0 1,1-3-9,1-12 50,-1 0 0,0 0 0,-2-3-50,2-10 22,-2 22 7,-1 0-1,0 0 1,0 1-1,-1-1 0,0 0 1,-1 0-1,0 1 1,-1 0-1,-3-8-28,-5-8 86,-1 2-1,-2-1 0,-2-2-85,8 17 10,1 0-1,-2 1 1,1 0 0,-1 1-1,-6-4-9,-7-7-30,-10-5 34,0 1 0,-1 1 0,-2 3 0,-6-3-4,-12-2-175,36 17 171,1-1 0,1-1 0,-3-1 4,17 8 6,-1 1 0,1 0-1,-1-1 1,1 1 0,-1 0 0,0 0 0,1 1 0,-1-1-1,0 1 1,0-1 0,0 1 0,1 0 0,-1 0 0,0 0-1,0 0 1,0 1 0,1-1 0,-1 1 0,0-1 0,0 1 0,1 0-1,-1 0 1,1 0 0,-2 1-6,-18 6-204,17-6 192,0 0 0,0 0 0,0 1 0,1 0 0,-1 0 0,1 0 0,0 1 0,0-1 0,0 1 0,0 0 0,-3 4 12,-2 4 81,-1 1 1,2 0-1,-7 11-81,5-4 86,1 0 0,0 0 0,1 1-1,2 0 1,0 0 0,1 0 0,-1 16-86,5-25 39,1-1 0,0 0 0,0 0 0,2 0 0,-1 0 0,2 0 0,-1 0 0,1 0 0,1 0 0,0-1 0,0 0 0,1 0 0,1 0 0,0 0 0,2 2-39,5 6-22,0-1-1,1 0 0,1-1 0,1-1 0,0 0 0,1-1 0,6 2 23,-6-4 29,1-2-1,1 0 0,0-1 0,0-1 0,1-1 0,-1 0 1,2-2-1,19 3-28,-25-6 27,-1-2 0,1 0 0,0 0 0,-1-2 0,1 0 0,8-2-27,23-3 72,-39 6-73,-1-1 0,0 1 0,1-1-1,-1-1 1,0 1 0,0-1 0,0 0-1,-1 0 1,1-1 0,-1 1 0,1-2-1,-1 1 1,-1 0 0,4-4 1,0-1 19,0-1 0,0 1 1,-1-1-1,0-1 0,-1 0 1,-1 1-1,2-4-19,-1-5 11,0 0 0,-2 0-1,0 0 1,-1 0 0,0-14-11,-1 20 18,-1 1 19,-1-1 0,-1 0 1,1 1-1,-2-1 0,0 1 1,0-1-1,-1 1 0,-1 0 1,-3-7-38,-3-5 37,-1 0 0,-1 0-1,-15-21-36,22 38 5,-1 1 1,0-1-1,0 1 0,0 0 0,-1 1 0,1-1 0,-1 1 0,-1 1 0,1-1 0,-1 1 0,0 1 0,0-1 0,0 1 0,0 1 0,-2-1-5,-22-5-4,-1 2 0,1 0 0,-10 2 4,42 4-1,-21-1-66,-1 1-1,1 1 1,0 0-1,0 2 1,0 0 0,0 2-1,-14 4 68,27-6-70,1 0-1,0 1 1,0-1-1,0 1 1,0 1-1,1-1 1,-1 1-1,1 0 1,0 1-1,1-1 1,-1 1-1,1 0 1,0 0-1,1 1 1,0 0-1,0 0 1,0 0-1,1 0 1,0 0-1,0 1 1,0-1-1,1 1 1,1 0-1,-1 0 1,1 0 0,1 0-1,-1-1 1,1 1-1,1 0 1,-1 2 70,3 25-2047,-2-6-2251,2-9-2952,0-10-96</inkml:trace>
  <inkml:trace contextRef="#ctx0" brushRef="#br0" timeOffset="2280.55">1467 1165 3864,'-10'-4'-390,"-18"-7"3523,55 15 2518,67 0 244,233 42-1290,-260-43-4259,-28-2 771,-291-7-1128,13 1 234,164-11-198,72 16-1,3 0 45,0 0 7,-1 0-77,1 0-1,0 0 1,-1 0-1,1-1 0,0 1 1,0 0-1,-1 0 1,1 0-1,0 0 1,-1 0-1,1-1 0,0 1 1,0 0-1,0 0 1,-1-1-1,1 1 1,0 0-1,0 0 0,0-1 1,-1 1-1,1 0 1,0 0-1,0-1 1,0 1-1,0 0 0,0-1 1,0 1-1,0 0 1,0-1-1,0 1 1,0 0-1,0-1 0,0 1 1,0 0 1,10-4-14,0 1 1,1 1-1,0 0 1,-1 1 0,1 0-1,0 0 1,0 1-1,0 0 1,10 3 13,13 2-7,0 3 1,16 6 6,-3-2 50,34 9 691,-60-15-685,19 9 198,-37-14-66,-3-1-108,0 0 12,0 0 184,-3 0-231,0-1 1,0 1 0,0-1 0,0 1 0,0 0 0,0 0 0,0 0 0,0 1 0,0-1-46,-5 1 19,0 0 0,1-1 0,-1 0 0,1 0 0,-1-1 1,-3-1-20,-39-6-6,24 3-131,0 1-1,-1 1 1,-6 1 137,14 3-352,9 0-1090,1 0-2346,7-2-977,-1-2 4313,1 1-1036,1 1-3040,1 1-624</inkml:trace>
  <inkml:trace contextRef="#ctx0" brushRef="#br0" timeOffset="3154.5">1712 322 4848,'1'3'236,"0"0"1,0 0-1,0 0 0,-1 0 1,1 0-1,-1 1 0,0-1 1,1 0-1,-2 3-236,1-6 92,0 0 1,0 1-1,0-1 0,0 1 1,0-1-1,0 0 0,0 1 1,0-1-1,-1 0 0,1 1 0,0-1 1,0 0-1,-1 1 0,1-1 1,0 0-1,0 1 0,-1-1 1,1 0-1,0 0 0,-1 1 1,1-1-1,0 0 0,-1 0 1,1 0-1,0 0 0,-1 1 1,1-1-1,-1 0-92,-18-6 1618,4 0 6,15 6-1565,0 0 0,0 0 0,0 0 0,0 0 0,-1 0 0,1 0 0,0 0-1,0 0 1,0 0 0,0 0 0,0 0 0,0 0 0,0 0 0,-1 0 0,1 0-1,0 0 1,0 0 0,0 0 0,0 0 0,0 0 0,0 0 0,0 0 0,0 0-1,0 0 1,-1 0 0,1 1 0,0-1 0,0 0 0,0 0 0,0 0 0,0 0-1,0 0 1,0 0 0,0 0 0,0 0 0,0 1 0,0-1 0,0 0-1,0 0 1,0 0 0,0 0 0,0 0 0,0 0 0,0 0 0,0 1 0,0-1-1,0 0 1,0 0 0,0 0 0,0 0 0,0 0 0,0 0 0,0 0 0,0 0-59,15 25 6033,-9-16-5473,12 18-431,2-1 0,1-1 0,2 0 0,3 1-129,101 86 952,-15-15-457,-89-74-13,-1 1 0,3 7-482,-24-30-1,-1-1 21,0 0 54,0 0 180,0 0-4,0 0-206,-24-15-52,-40-31 137,3-3-1,1-2 1,-8-14-129,43 39-33,-17-27 33,25 31-93,-1 1 1,0 0 0,-14-10 92,30 30 22,2 1-4,-6-7 516,116 103-686,-61-55 163,11 14-11,-5-5 3,23 35 444,-78-85-854,0 0-274,1 0 516,-1 0 0,1 1 1,-1-1-1,1 0 0,-1 0 1,1 1-1,-1-1 0,0 0 0,1 1 1,-1-1-1,1 0 0,-1 1 0,0-1 1,1 1-1,-1-1 0,0 1 1,1-1-1,-1 1 0,0-1 0,0 1 1,1-1-1,-1 1 0,0-1 1,0 1-1,0-1 0,0 1 0,0 0 165,9 21-4701,-8-19 3789,4 8-1397,4 6-6071</inkml:trace>
  <inkml:trace contextRef="#ctx0" brushRef="#br0" timeOffset="3799.63">2394 1100 4216,'-44'-20'2716,"42"20"-1055,2 0 190,0 0-590,0 0-225,0 0-329,0 0-6,0 0 310,0 0 34,41 22 1176,-39-21-2190,-1-1 1,1 0-1,-1 1 1,1-1-1,-1 0 0,0 0 1,1 0-1,-1 0 1,1 0-1,-1-1 0,1 1 1,-1 0-1,1-1 0,-1 1 1,0-1-1,1 1 1,-1-1-1,0 0 0,1 1 1,-1-1-32,18-6 1721,-42-18-859,22 24-848,0 0 1,0 1-1,0-1 1,0 1-1,0 0 1,0-1-1,0 1 1,0 0-1,-1-1 1,1 1-1,0 0 1,0 0-1,0 0 1,0 0-1,0 0 1,-1 0-1,1 1 1,0-1-1,0 0 1,0 0-1,0 1 1,0-1-1,0 1 1,0-1-1,0 1 1,0-1-1,0 1 1,0 0-1,0-1 0,0 1 1,0 1-15,0-1 169,1-1-209,0 0-10,37 11 1044,-31-12-932,0 0 1,-1-1-1,1 0 0,-1 0 0,1 0 0,-1-1 0,0 1 1,2-3-63,-5 4 326,-2 1 34,0 0-126,0 0-64,-12 1-182,-20 10-1092,9-2-6297,22-8 2997,1-1-2694</inkml:trace>
  <inkml:trace contextRef="#ctx0" brushRef="#br0" timeOffset="4607.87">2182 1 7000,'27'115'1906,"-26"-109"-386,-6-11-515,-13-28 158,-18-26 1611,35 58-1734,-1 1-830,-1 1 0,1-1 0,-1 1 1,1 0-1,0 0 0,0 0 1,0 0-1,-1 0 0,1 0 1,0 1-1,0-1 0,0 1-210,-1 2 173,0 0-1,-1 0 1,2 0-1,-1 1 1,0-1-1,1 1 0,0 0 1,0 0-1,0-1 1,1 1-1,0 1 1,0-1-1,0 0-172,0 5 228,0 1-1,1-1 1,0 0 0,1 0 0,1 0-1,0 5-227,-1-8 84,0 0 1,0 0-1,1-1 0,0 1 0,0-1 0,0 0 0,1 1 0,0-1 0,0 0 0,1 0 0,-1-1 1,1 1-1,3 2-84,3 2 61,0 0 1,1-1 0,0-1 0,0 1 0,1-2-1,0 1 1,5 0-62,1 2 48,-1 1 0,1 0 0,-1 2-48,15 12 413,-20-17-366,0 1 0,0 1 0,-1 0 0,0 1-1,-1 0 1,0 1-47,10 11 0,-19-22 30,0-1 0,0 1 1,-1 0-1,1-1 0,0 1 0,0 0 0,-1 0 0,1-1 0,0 1 0,-1 0 0,1 0 0,-1 0 1,1 0-1,-1 0 0,0 0 0,1 0 0,-1 0 0,0 0 0,0 0 0,1 0 0,-1 0-30,-1 0 18,1-1-1,-1 0 1,1 1-1,-1-1 0,0 0 1,1 1-1,-1-1 1,1 0-1,-1 0 1,0 0-1,1 0 0,-1 1 1,1-1-1,-1 0 1,0 0-1,1 0 1,-1 0-1,0 0 1,1-1-1,-1 1 0,1 0 1,-1 0-1,0 0 1,1 0-18,-8-2 20,0 0 0,1 0 0,-1-1 0,1 0 0,-2-1-20,-8-8 9,0 0 0,0-1-1,2-1 1,0 0 0,0-1 0,-2-5-9,-4-2-17,-1-3-71,1-1 1,1-1-1,1 0 0,-12-28 88,23 40 165,1 0 0,1-1 0,-1-7-165,1 7-32,6 15-315,0 1 6,17 47 330,-2-24 150,1-2 0,1 1-1,1-2 1,1-1-1,0 0 1,17 11-139,-5-3 613,-2 1 1,11 13-614,-17-17-23,9 12-44,2-5-250,-18-18 299,-14-11-137,-1 0 1,1 0 0,0 0-1,0 0 1,0 0 0,0-1-1,1 1 1,-1 0 0,0-1-1,1 0 1,-1 0 0,1 0-1,-1 0 1,2 0 154,1 0 50,-2 0-2207,17 8-6291,-4-3 4928,0 2-2453</inkml:trace>
  <inkml:trace contextRef="#ctx0" brushRef="#br0" timeOffset="5138.95">2833 861 7984,'-7'-45'191,"4"20"2947,8 47-2326,4 23 3072,10-47-1948,-13-1-1603,0-1 1,0 1 0,-1-1-1,1 0 1,-1 0 0,0 0-1,0-1 1,2-1-334,-6 4 355,0-1 3,1-3-248,9-32 325,-10 28 149,-8 21 466,6-9-715,1-2 55,0 0-62,0 0 8,0 0 96,0 0-48,0 0-286,0 0-88,0 0-78,0 0-328,0 0-1232,0 0-1156,0 0-3391,-2-1-235,-2-1 5720,1 0 170,-7-2-2460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4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0 804 1888,'16'-57'13680,"-16"57"-13280,37-17 673,-26 7-801,1-1-1,-2 0 1,1 0 0,2-6-272,-6 8 149,1-1 0,0 1 0,0 0 0,1 1 0,1 0 0,-1 0 0,9-4-149,23-16 511,-31 20-411,1 0-1,0 1 1,9-4-100,-4 3-30,-1-1 1,0 0-1,0-1 1,-1-1-1,0 0 0,0-2 30,-3 4-11,-1 1 0,1 0-1,0 1 1,5-2 11,33-23-39,-40 24 47,120-96 468,-102 87-262,1 1 0,17-7-214,-12 6 307,-3 3-287,2 1 0,-1 1 0,22-4-20,-5 2 40,-23 8 81,-1 1 0,25-2-121,-23 3 18,0 0-1,23-7-17,86-28 627,-106 29-583,0 2 1,0 1-1,1 1 0,20 0-44,123-3 173,-149 8-170,214-9-8,-133 9 278,-32-1-350,-1 2 0,1 4-1,-1 3 1,11 6 77,26 4 385,2-5 1,70-2-386,-158-9 6,128 12-354,94 23 348,-79-19-376,-69-10 516,-10 1-142,-24-4 54,0 3 1,54 14-53,-51-4 11,16 4 136,1-4 0,31 1-147,-82-13 117,0 2-1,27 9-116,-17-5-214,63 21-42,107 39 443,-190-63-212,0 1 0,14 8 25,35 15-29,-15-14 69,74 29 127,-114-39-123,43 15-22,34 14-21,91 31 72,-141-53-44,0 1 1,-1 3 0,1 2-30,-37-18 72,-2 0-38,0-1 0,1 1 1,-1-1-1,0 0 0,1-1 1,0 1-1,-1-1 0,1 0 1,0 0-1,0 0 0,1-1-34,45 8 388,-42-6-392,0 0-1,1-1 1,-1 0 0,0 0-1,1-1 1,-1 0 0,10-2 4,97-7 261,-93 4-124,-16 3-114,1 1 0,-1-1 1,0 2-1,1-1 0,5 1-23,-12 0 20,-1 0-2,0 0-26,0 0-4,0 0-8,0 0 6,0 0 14,0 0-10,0 0 3,0 0 10,0 0-9,12 24-8,-10-14 13,0 0 0,0 1 0,-1 0 1,0-1-1,-1 1 0,0-1 0,-1 1 1,0 0-1,-1-1 0,0 1 0,0-1 1,-3 6 0,-9 58-9,0-25-143,18-69 134,-2-1 0,0-1 0,-2 1 0,0 0 1,-3-14 17,1-30-15,-2-150-137,4 206 142,-1-1-1,0 1 0,0-1 1,-1 1-1,-1 0 0,0 0 1,0 0-1,-1 0 0,-1-2 11,-2-7-151,6 15 46,7 14 53,24 39 39,-1 1-14,-22-37 13,0 0-1,1-1 0,1 0 1,2 3 14,-7-10-10,0 0 1,-1 0-1,0-1 0,0 2 1,-1-1-1,1 0 1,-1 1-1,-1-1 1,1 1-1,-1 0 10,7 67 217,-8-42-160,-1-16-58,2 0 0,-1 0 0,2 0 0,0 1 1,-2-13 8,1 0-1,-1 0 1,0 1-1,0-1 0,-1 0 1,1 0-1,-1 0 1,0 0-1,0 0 1,-1 0-1,1 0 1,-1 0-1,0 0 0,1 0 1,-2-1-1,1 1 1,0-1-1,-1 0 1,0 1-8,-4 3-6,6-5 8,-1-1 0,1 0 0,-1 1 0,0-1 1,0 0-1,1 0 0,-1 0 0,0 0 0,0 0 0,0 0 0,0 0 0,0-1 0,0 1 0,0-1 0,0 1 0,0-1 0,0 0 0,-1 0 0,0 0-2,2 0 0,-1-1-1,1 1 1,0-1-1,0 1 1,-1-1-1,1 0 1,0 0-1,0 0 1,0 0-1,0 0 1,0 0-1,0 0 1,0 0-1,0 0 1,0 0-1,1 0 1,-1-1-1,0 1 1,1 0-1,-1-2 1,-2-5-2,0 0 0,1-1-1,1 1 1,-1-1 0,1 0-1,1-5 3,0 13 1,-4-36-34,-2-1-1,-1 0 1,-7-17 33,5 19-16,8 26 11,-1 1-1,2-1 0,-1 0 1,1 1-1,1-7 6,0 9-1,0 1 1,-1 0-1,0 0 0,0 0 1,-1-1-1,0 1 0,0 0 1,0 0-1,0 0 0,-1 0 0,0 0 1,-1 1-1,-2-6 1,3 7-1,0-1 0,0 0 0,0 0 0,1 0 1,-1 0-1,1 0 0,0 0 0,1 0 0,-1 0 0,1 0 0,0-2 1,0 0-1,0 1-1,-1-1 1,0 0-1,0 0 1,-1 1-1,0-1 2,1-2 32,2-11-198,2 25 159,0-1 0,1 1-1,-1-1 1,1 0 0,0-1 0,0 1 0,0-1 0,0 1 0,4 1 7,-6-4-8,173 142 96,-114-105-129,-38-24 15,-1 0-1,8 8 27,-23-17 4,0 0 1,1-1-1,0 0 0,7 3-4,-7-3 19,0-1 0,0 1 0,-1 1 0,0-1 0,3 4-19,23 25 53,-21-18-14,-5-3 186,-14-8 12,-15-6-127,22 2-136,-16-6 58,0 0-1,1 0 1,-1-2 0,2 0 0,-1 0 0,1-1 0,1-1 0,-1 0 0,-10-12-32,-31-22 73,9 7-125,38 29 65,1 1 0,-2 0 0,1 0 0,-1 1-1,0 0 1,-1 0 0,1 1 0,-1 0-1,0 1 1,0 0 0,-4 0-13,12 4 89,2 0-223,-23-8-99,18 7 199,5 1 30,0 0 1,0 0-1,0 0 0,0 0 1,1 0-1,-1 0 0,0 0 1,0 0-1,0 0 0,0 0 1,0 1-1,0-1 0,0 0 1,0 0-1,0 0 0,0 0 1,0 0-1,0 0 0,0 0 1,0 0-1,0 0 0,0 1 1,0-1-1,0 0 0,0 0 1,0 0-1,0 0 0,0 0 1,0 0-1,-1 0 0,1 0 1,0 0-1,0 1 0,0-1 1,0 0-1,0 0 0,0 0 1,0 0-1,0 0 0,0 0 1,0 0-1,0 0 0,0 0 1,-1 0-1,1 0 0,0 0 1,0 0-1,0 0 0,0 0 1,0 0-1,0 0 0,0 0 1,0 0-1,0 0 0,-1 0 1,1 0-1,0 0 0,0 0 1,0 0-1,0 0 0,0 0 4,9 11-422,-3-3 492,-4-5-69,1 3 6,1 0-1,1 0 1,-1-1 0,1 1 0,0-1-1,5 4-6,-8-7-3,-1 0 0,1 0 0,-1 0-1,1 0 1,-1 0 0,0 1 0,0-1 0,0 0-1,0 1 1,0-1 0,0 0 0,-1 1-1,1-1 1,-1 1 0,0-1 0,1 1 0,-1 0-1,0-1 1,-1 1 3,1-1-7,0 4-39,1 0-1,-2 1 1,1 0 0,-1 0-1,1-1 1,-2 1 0,1 0-1,-1-1 1,-1 3 46,-8 18 44,-1-1 1,-8 15-45,-20 43 164,31-33-229,9-49 94,0-2 143,0 0-1,0 0-148,2 8-121,0 0-25,2-19 134,3-21 12,-2 0 0,-1-1 0,-1-15-23,-1 10 38,2 0 1,5-14-39,-7 34 16,0 9 132,2 27-194,-1 15 45,-2 1 0,-1 0 0,-2 0 0,-1-1 0,-2 1 0,-7 24 1,11-52-17,1 1 0,0-1 0,0 0 0,0 1 0,0-1 0,2 4 17,0 10-76,-1-13 75,25-12-6,-15 1 84,0-1-1,0-1 0,-1 1 0,0-2 1,0 1-1,0-1 0,-1-1 1,1-1-77,21-21-93,17-21 93,-4 3 17,-42 46-34,13 2-107,-7-2 136,-6 1 54,-2 1 2,0 0-46,0 0 2,-28 10 125,-115 17-48,142-26-1,1-1 6,0 0-58,0 0-23,24-6-85,-15 2 65,-1 0 0,1 1 0,-1 0 0,5 0-5,34-15 168,-45 17-92,-2 1-51,-1-4-29,1 0 0,-1-1 0,1 1 0,-1 0 0,0 0 0,-1 0 0,1-1 4,0 2 1,-1 1 0,1 0-1,0-1 1,-1 1 0,1 0-1,-1-1 1,0 1 0,0 0-1,0 0 1,0 0 0,0 1-1,0-1 1,0 0 0,0 1-1,-1 0 1,1-1-1,-1 1 1,1 0 0,-1 0-1,-1 0 0,-7-2-14,-1 0-1,1 1 0,-1 1 1,-4 0 14,-8-2 48,-26 3-16,49 0-39,1 0-22,0 0-86,0 0 1,0 0 84,0 0 21,34 0-10,-17-1 40,-11 0-19,0 1 0,0-1 0,0 2 0,-1-1 0,1 1 0,0-1-1,0 1 1,4 2-2,-7-2 81,1 0 0,-1 0 0,1 0 0,-1-1 0,1 1 0,-1-1 0,1 0 0,-1 0-1,1 0 1,1-1-81,-4 1 12,0-1 0,0 0-1,0 0 1,0 1 0,-1-1-1,1 0 1,0 0 0,0 0-1,-1 0 1,1 0 0,-1 0-1,1 0 1,-1 0 0,1 0-1,-1 0 1,1-1 0,-1 1-1,0 0 1,0 0 0,0 0 0,0 0-1,1-1 1,-2 1 0,1 0-1,0 0 1,0 0 0,0 0-1,0-1-11,0 2-19,-1-1 0,1 0 0,0 0 0,0 0 0,0 1 0,-1-1 0,1 0 0,0 0 0,-1 1 0,1-1 0,0 0 0,-1 1 0,1-1 0,-1 0 0,1 1 0,-1-1 0,0 1 0,1-1 0,-1 1 0,0-1 0,1 1 0,-1-1 0,0 1 0,1 0 19,-2-1-18,1 1 0,-1 0-1,1 0 1,-1 0 0,1 0 0,-1 0 0,1 0-1,-1 0 1,1 1 0,0-1 0,-1 0-1,1 1 1,-1-1 0,1 1 0,0-1-1,-1 1 1,1 0 0,0 0 0,0 0-1,0-1 1,0 1 0,0 0 0,-1 0-1,2 1 1,-1-1 18,-17 16 1,17-12 2,-3 5 0,-3 4 17,1 0 1,1 0-1,0 1 0,1 0 1,1 0-1,-2 15-20,3-21 719,-14-191-865,16 180 174,0 2-38,0 0-190,0 0-13,0 0 138,0 0 58,0 0 92,0 0 11,0 0-62,3 4-17,0-1 0,0 1 0,0 0-1,-1 0 1,1 0 0,-1 0 0,0 0 0,0 1-7,-2-5 0,5 14 6,0 0-1,-1 0 1,0 0-1,-1 0 1,-1 1 0,0 0-1,-1 4-5,7 40 10,-1-18 61,-7-39-51,0-2-45,0 0 49,0 0 232,2-23-2,2-10-305,-1 1 0,-2-1 0,-1-9 51,0 12 91,-1 29-117,0 1 0,1 0 0,-1-1 0,0 1 0,0 0 1,1 0-1,-1 0 0,0-1 0,0 1 0,0 0 1,1 0-1,-1 0 0,0 0 0,0 1 0,0-1 0,1 0 1,-1 0-1,0 0 0,0 1 0,1-1 0,-1 0 1,0 1-1,1-1 0,-2 1 26,-19 7-44,16-2 68,0 0 0,0 1 0,0-1 0,1 1 0,0 0 0,0 0 0,1 1 0,0-1 0,0 0 1,0 1-1,1 0 0,0 0 0,1 3-24,-18 47 57,10-35-17,9-22-39,-1-1 0,1 1 0,0 0 0,-1 0 0,1-1 0,0 1 0,-1 0 0,1 0 0,0 0 1,0 0-1,0-1 0,0 1 0,0 0 0,0 0 0,0 0 0,0 0 0,0 0 0,0-1 0,0 1 0,0 0 1,1 0-1,-1 0 0,0-1 0,1 1 0,-1 1-1,4-3-5,0 0-1,0 1 1,0-1 0,-1-1 0,1 1-1,0 0 1,-1-1 0,1 0 0,-1 0 0,1 0-1,-1 0 1,0 0 0,0-1 0,2-1 5,6-4 1,1-1 0,-1 0 0,1-1 0,-1-1 0,8-10-1,42-39-71,-57 56 80,4-4 160,-14 8 101,-26 0-10,52 4-696,-17-3 447,1 0 0,-1 0-1,1-1 1,-1 1 0,1-1 0,-1 0 0,1 0-1,-1 0 1,1 0 0,-1-1 0,3 0-11,19-3-50,-24 5 64,1-1 0,-1 0 0,0-1 0,0 1 0,0 0 0,0 0 0,0 0 0,1-1 0,-1 1 0,0 0 0,0-1 0,0 1 0,0-1 0,0 0 0,0 1 0,0-1 0,0 0 0,-1 1 0,1-1 0,0 0 0,0 0 0,0 0 0,-1 0 0,1 0 0,-1 0 1,1 0-1,-1 0 0,1 0 0,-1 0 0,1 0-14,0-1 108,-1 2-2,-14-18-130,-5 1 101,-1 1-1,-13-8-76,-21-17 90,3 8-135,34 23-331,15 9 154,2 1 154,0 0 54,0 0 4,0 0 50,0 0 194,0 0-12,15 23-367,-4-8-31,-4-3 200,1-1 0,0-1 0,1 0 0,0 0 0,2 2-24,-9-11 73,11 6 73,-11-12-110,-1 3-40,0 0 0,0-1-1,0 1 1,-1-1 0,1 1 0,-1-1 0,1 0 0,-1 1 0,0-1 0,0 1 0,0-1 0,-1 0 0,1 1 0,0-1 0,-1 1 0,0-1-1,0 1 1,0-1 0,0 1 0,0-1 0,-1-1 4,-17-19-453,7 19-2802,10 4-687,-5 1 2697,6-1-3342,1 0-3434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8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893 869 1264,'-33'-62'115,"29"55"459,4 7-84,0 0-821,12 21 462,-11-18 1648,-5-7-714,-12-19-356,-29-38 348,-68-72-1498,77 83 1548,30 41-1022,0-1 0,-1 1 0,1 0 0,-2 1-1,1-1 1,-1 1 0,-1 1-85,6 4 5,0 1-1,0 0 1,-1 0-1,1 0 1,-1 0-1,1 0 1,-1 1-1,-1-1-4,-24-13 89,3-7 305,17 13-329,-1 0-1,0 1 1,-1 0-1,1 1 1,-1 0-1,-1 1 1,-1 0-65,-44-9-14,24 11 96,0 1-1,-1 2 0,-3 1-81,33 1-26,1 0-1,-1 0 0,1 1 0,0-1 0,-1 1 0,1 0 0,0 0 1,0 0-1,0 0 0,1 1 0,-1-1 0,-1 3 27,-4 2-66,-1 1 94,0 0 0,0 1 0,2 0-1,-1 1 1,1 0 0,0 1-28,-24 28 95,23-28-79,0 0-1,0 1 1,1 0 0,0 0 0,1 0 0,1 1 0,0 0 0,1 0-1,-2 8-15,0 11 25,2 1 0,1 0 0,1 0 0,3 11-25,-1-34 138,0-6-103,1-1-1,0 1 1,0-1 0,1 1 0,-1-1 0,1 1 0,0-1-1,1 2-34,3 6 12,-2-2-7,0-1-1,1 1 1,0-1 0,1-1-1,1 2-4,21 33 15,-7 3 26,27 48-29,-30-52-387,-16-35 406,0 0 1,0 0-1,1 0 0,0-1 1,0 1-1,3 3-31,19 24-60,1-1 0,2-2-1,12 11 61,-29-31 29,1 0 0,1 0 0,-1-1 0,2-1 0,-1 0 1,1-1-1,0 0 0,1-1 0,-1-1 0,10 2-29,168 42 437,-141-31-454,-39-13 18,0 0-1,1-1 1,0 0 0,0-1 0,3 0-1,-5-2 42,-2 0-16,-1 0 1,1 1-1,-1 0 1,0 0-1,1 1-26,-6-2 40,-1-1 0,1 1 0,-1 0 0,1 0 0,-1 0 0,1 0 0,-1 1 0,0-1 0,0 1 0,1-1 0,-1 1 0,0 0 0,0 0-40,-2-1 30,0-1 0,0 0 1,1 1-1,-1-1 1,0 0-1,0 1 1,0-1-1,0 0 0,0 1 1,0-1-1,0 0 1,0 1-1,0-1 1,0 0-1,0 1 0,-1-1 1,1 0-1,0 1 1,0-1-1,0 0 1,0 1-1,0-1 0,-1 0 1,1 1-1,0-1 1,0 0-1,-1 0 1,1 1-1,0-1-30,-18 10 486,4-3-387,10-5-59,0 0 0,1 0-1,-1 0 1,0-1 0,0 0-1,0 1 1,0-1-1,0-1 1,0 1 0,0-1-1,0 1 1,-1-1-40,-6-2-38,1 0 0,-1-1 0,1 0 0,0-1 1,0 0-1,0-1 0,1 0 0,-1 0 0,1-1 0,-5-4 38,2-1 44,-1 1 0,0 1-1,0 0 1,-1 1 0,0 1 0,0 0-1,0 0 1,-1 2 0,-14-4-44,16 5 21,0 0-1,-1-1 1,1 0 0,1-1 0,-1 0 0,1-1 0,0 0 0,0-2-21,-71-39-75,71 43 76,9 4 3,-12-5-16,2-3 8,0-1 1,1-1-1,0 0 0,1-1 0,0 0 1,1 0-1,0-1 0,1 0 1,1-1-1,0 0 0,1 0 1,0-1-1,-3-11 4,-50-133 219,42 116-489,18 39 265,-2-44 50,1 43-44,0 0 0,1 0 0,0 0 0,0 0 0,0 0 0,1 0 0,0 0 0,0 0 0,0 0 0,0 0 0,1 0 1,0 1-1,0-2-1,-1 4-100,9-32 212,-4 17-93,0 0 1,1 0-1,8-13-19,-13 21-45,-2 6 3,10-12 23,0 3 19,89-90-470,-95 100 466,0-1 0,0 1 0,0 0 0,0 0 0,0 0 0,0 1-1,1-1 1,-1 1 0,1 0 0,2 0 4,8-2-241,-3-1 303,-6 3 17,1 0 1,0 0-1,-1 0 0,1 1 0,0 0 0,-1 1 0,1-1-79,8 0 98,125 12-204,-131-10 66,-1 0 0,0 0 1,0 1-1,0 0 0,0 0 1,0 1-1,-1 0 1,1 0-1,4 5 40,14 6 182,-18-10-58,1 1 0,0 0 0,-1 0 0,0 1 0,-1 0 0,1 0 0,3 6-124,36 33 520,-39-39-416,0 1 1,0 1-1,0 0 1,-1 0 0,-1 0-1,1 1 1,-2 0-1,1 0 1,-1 0-1,0 2-104,-1 7 515,-4-15 250,-4-13-835,-5-22 160,3 13-238,1 0 1,0 0-1,1 0 0,2-1 1,-2-16 147,2-17 232,1 34-180,0 0-1,1 0 0,2-12-51,4-29-41,-5 35 11,1 1 0,2-1-1,0 1 1,1 0 0,2 0 0,2-4 30,0 8 54,2 0 0,0 1 0,1 0 0,0 1 0,2 1 0,0 0 0,0 1 1,2 0-1,0 1 0,10-6-54,-18 15 3,1-1 1,0-1 42,1 0-1,0 1 1,0 1-1,0 0 1,1 0-1,-1 1 1,1 0 0,0 1-1,2-1-45,15-2-46,0 2 0,1 0 0,0 2 0,-1 1 0,1 1 0,5 2 46,24-1 84,-44-1-40,-6 0-42,0-1 0,0 2 1,-1-1-1,1 1 0,0 0 0,0 1 0,-1 0 1,1 0-1,-1 1 0,1 0 0,-1 0 0,0 0 1,0 1-1,5 4-2,0-1 62,-1 1 0,-1 0 0,1 1 1,-1 0-1,0 1 0,0 1-62,1 2 30,-1 1-1,-1-1 1,0 2-1,0-1 1,-1 1-1,-1 1 1,2 6-30,-4-3 32,0 0 0,-1 1 0,-1 0 1,-1 0-1,-1 0 0,0 9-32,-7 40 81,-2 2-66,-1-23 309,6-38-354,1 1 0,0-1 0,1 0 0,0 7 30,0-12-4,0-1 1,0 1-1,0 0 1,0-1-1,-1 1 0,0-1 1,0 1-1,0-1 0,0 0 1,-3 3 3,-8 19 21,-1 10-38,5-12 22,0 1 0,1-1 0,-3 19-5,3-13-27,-1 1 1,-1-1-1,-2-1 1,-4 6 26,-2 5 47,-5 10-57,13-32 0,1 1-1,1 1 1,-3 13 10,6-15-28,-9 24-118,-28 23 128,37-59 18,0 0 1,0-1 0,-1 0 0,1 0-1,-6 3 0,-6 5-85,15-10 98,-1 0-1,1 0 0,0 1 0,0-1 0,0 1 1,0 0-1,0 2-12,-8 13 120,-50 64 14,46-60-94,0 6-32,13-26 74,1-3-6,0 0-106,0 0-11,-35 15 117,25-12-16,-26 12-79,34-15-93,2 0-66,0 0 54,-27-2 438,-12-4-384,30 5 27,-1-1 1,0 0-1,1 0 0,0-1 1,-1 0-1,1-1 0,-4-2 43,2 3 136,8 2-127,1 1 1,-1 0-1,0-1 1,0 0-1,0 1 1,0-1-1,0 0 1,1 0-1,-1-1 1,0 1-1,1-1 0,-1 0-9,-39-14-16,1 0-9,34 13 9,0 0 0,0 0-1,0 1 1,0 0 0,-1 0-1,1 1 1,-1 0 0,1 0-1,-4 1 17,-2-4-12,10 2 12,1 0-1,-1 1 0,0-1 0,1 1 0,-1 0 0,0 0 0,0 0 0,0 0 0,-2 0 1,-13-6-18,0 0 0,1 0 0,-3-3 18,-49-20-50,58 26 59,1 0-1,0 0 1,1-1-1,-1 0 0,1 0 1,0-1-1,1-1 1,-8-6-9,-5-3-1,18 14 1,0 0 0,0 0 0,1 0 0,-1 0 0,0-1-1,1 1 1,0-1 0,-1 0 0,1 1 0,0-1 0,-1-3 0,1 2 2,-1 1 8,0 1-1,1 0 0,-1 0 1,0 0-1,0 0 0,0 0 0,-1 1 1,0-1-10,-8-4 96,-8-7-53,12 9-30,0-1 0,1-1-1,0 1 1,0-1 0,0-1 0,1 1 0,0-1-1,-3-5-12,-97-117-122,103 124 47,-5-6 56,-62-72-85,69 81 112,1 1 0,-1 0 0,0 0 0,0 0 0,0 0 0,0 1 0,1-1 0,-1 0 0,0 0 0,-1 0 0,1 1 0,0-1 0,0 1 0,0-1 0,-1 0-8,-12-8 109,-20-32-58,29 35-58,0-1-47,0 0 1,0 0-1,0 0 0,1-1 1,0 1-1,0-1 0,1 0 1,0 0-1,0 0 0,0-6 54,-17-87-22,20 99-1,0 2 38,0 0 7,2-12-36,16-24-252,-16 31 254,0 0 0,0 1 0,1-1 0,0 1 0,-1 0 0,1 0 0,1 0-1,-1 0 1,1 1 0,-1-1 0,3-1 12,1 0-8,-6 3 63,28-30-29,34-31-188,-56 56 174,-1-1 0,0 0 0,-1 0 1,0 0-1,0 0 0,0-1 0,0-2-12,-1 3 17,-4 6 63,0 2-22,3 0-133,4-3 69,-1 1 1,1 1-1,0-1 0,0 1 1,0 1-1,0-1 0,-1 1 1,1 0-1,0 0 0,0 1 1,0 0-1,4 2 6,-7-2-21,3 0 14,-2-2 2,30-8 154,-33 9-60,-2 0-90,18-1-36,-18 1 54,1 0 0,-1 0 0,1 0 0,-1 0 1,1 0-1,-1-1 0,1 1 0,-1 0 1,1 0-1,-1 0 0,1 0 0,-1-1 0,1 1 1,-1 0-1,1 0 0,-1-1 0,1 1 0,-1 0 1,1-1-1,-1 1 0,0 0 0,1-1 1,-1 1-1,0-1 0,1 1 0,-1-1 0,0 1 1,0-1-1,1 1 0,-1-1 0,0 1 0,0-1-17,-1-1 3,0-1-1,0 0 0,0 1 0,-1-1 0,1 1 0,-1-1 0,1 1 0,-1 0 1,0 0-1,0 0 0,0 0 0,0 0 0,-1 0 0,1 0 0,0 1 0,-3-2-2,0 1 0,1 1 0,-1-1 0,0 1 0,0 0 0,-1 0-1,1 1 1,0-1 0,0 1 0,0 0 0,0 1-1,-5 0 1,-14-1-1,19-3-2,2 1 1,-15 5 0,15-2 0,-1 1-1,1 0 0,0 0 0,0 0 0,0 0 0,0 0 0,0 0 0,0 1 0,1 0 0,-1-1 0,1 1 0,0 0 0,0 0 0,-1 1 3,-25 45-35,25-40-18,-1 0 0,-1-1-1,0 0 1,0 0 0,0 0-1,-1-1 1,0 1 0,-3 1 53,-1 5-19,1 0 0,0 0 1,2 1-1,-1 0 1,2 1-1,-3 9 19,2-8-23,-10 19-37,13-30 68,1 0-1,0 0 1,0 1 0,1 0 0,-1 0 0,1-1-1,1 1 1,-1 1 0,1-1 0,1 0-1,-1 1-7,2 0-35,0 0 0,1-1 0,-1 1 0,2-1 0,-1 1 0,1-1 0,0 0 0,1 0 0,-1-1-1,1 1 1,1-1 0,0 2 35,10 12-235,1 0-1,1-1 1,2 0 235,-2 3-7420,-10-12 6536,7 6-3016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48:3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1168 1976,'3'8'481,"11"15"-609,6-12 8537,168 33-6427,-179-42-1981,137 29 1299,-121-24-966,-1 1-1,1 1 1,-2 1 0,18 11-334,-20-10 127,-1-1 1,1-1-1,0-1 1,1-1-1,0-1 1,0-1-1,0-1 1,1 0-1,0-2 1,-1-1-1,14-1-127,310 12 853,-261-9-451,-1-4-1,0-4 1,4-4-402,141-7 658,-101 15-600,34-1 1707,38-9-1765,-150 6 1,-7 2 80,-1-3 1,9-3-82,49-11 84,-39 9 962,45-16-1046,-93 23 46,0-1 1,0 0-1,0-1 0,0-1 0,1-1-46,-8 5 9,-1-1-1,0-1 1,1 1 0,-1-1 0,-1 1 0,1-1-1,-1-1 1,0 1 0,0-1 0,0 1 0,-1-1-1,1-1-8,41-93 79,15-52-79,-56 141-16,0-1 1,-1 0-1,0 0 0,-1 0 0,-1-1 1,0 1-1,-1-4 16,0 7 41,-1 0 0,-1 1 0,1-1-1,-2 1 1,1-1 0,-1 1 0,0 0 0,-1 0 0,0 0 0,-2-3-41,-6-9 151,0 0 0,-2 0 0,-14-15-151,21 27 9,-1 0 0,-1 0 1,0 1-1,0 0 0,0 0 0,0 1 0,-1 1 0,0 0 1,-3-1-10,-36-13-68,-51-10 68,54 16 9,1-1 0,-29-15-9,55 19 2,0 0-1,-11-10-1,13 8-103,0 2 0,-1 0 0,-4-2 103,-25-10-170,38 16 175,0 1 0,-1 0 0,0 0 0,0 1 0,-1 1 0,1-1 0,-1 2-1,1 0 1,-1 0 0,0 1 0,0 0 0,-4 0-5,-7 2-33,1-2 1,0-1-1,-1 0 1,1-2-1,0 0 1,1-1-1,-14-6 33,16 4-4,-1-1-1,1-1 1,-9-7 4,-32-15 22,31 21 146,0 1 0,-1 1 0,0 1 0,-17 0-168,-36-9-334,32 9 279,38 6 53,1 0 0,0-1 0,-1-1 0,1 1-1,-1-2 3,-8-1-26,-1 1 1,0 1-1,0 0 0,0 2 0,0 1 0,-17 1 26,6-1-6,-287-10-157,253 9 178,-2 0 38,1 3-1,-5 4-52,-61 11 56,113-12 1,1 0-1,-17 8-56,22-8 34,0 0 0,0-1 0,0 0 0,-1-1 0,-13 1-34,-3-3-14,6 0-18,0 0-1,1 1 1,-1 2 0,1 0 0,0 2-1,0 0 1,-9 5 32,9 0-3,11-6 1,-1 1 1,1 0-1,1 1 1,-1 1-1,-6 5 2,-64 57-24,36-19 99,41-46-52,-15 13 37,1 1 1,-4 6-61,18-19 3,2-1 0,-1 2 0,1-1 0,0 0 0,0 1 0,0 0 0,1 0 0,0 0 1,1 0-1,-1 3-3,-2 6-31,-1 16 0,-3 81 7,18-81 51,0-3-10,-6-12-9,1-1-1,1 1 1,0 0 0,1-1-1,1 0 1,0-1 0,1 1-1,1-1 1,1-1-1,3 5-7,3 6 18,-1 0-1,9 22-17,-20-39 6,0 0-1,1 0 1,0 0-1,1 0 1,0-1-1,0 0 1,0 0 0,3 2-6,60 46-14,-47-39 19,-1 1 0,6 7-5,-6-2 35,2-1 0,0 0 0,1-2 0,1-1 1,1-1-1,0-1 0,8 2-35,12 2-40,0-3-1,1-1 1,8-1 40,146 29 136,-175-39-98,22 2 179,0-3 0,1-1 0,-1-3 0,25-4-217,37 1-152,115-4-87,-79 2 209,-69-5 32,-29 3-6,420-41 7,-414 39 155,-1-3 1,23-8-159,-18 4 298,338-76-368,-371 88 86,-1-2 0,1-1 0,-1-1 0,0-1 0,-1 0 0,0-2 0,-1-1 0,10-8-16,-22 13 68,0-1 0,0 0 0,-1-1 0,-1 0-1,1-1 1,-1 1 0,-1-2 0,1 0-68,13-23 69,13-32-69,-30 59-5,3-10 54,-1 1 0,0-1-1,-1-1 1,-1 1 0,0-1 0,-2 1 0,1-13-49,-1-21-201,-1-1 0,-4-1 201,2 43 56,0 0-1,-1 0 1,-1 0 0,0 0-1,0 1 1,0-1 0,-2 1 0,1 0-1,-5-6-55,-10-15-65,-1 1-1,-4-1 66,17 20-91,-19-21 164,-1 2 1,-1 0-74,-48-52 5,50 49 207,-3 2 0,0 2 0,-15-11-212,36 33 1,-1 0 1,1 1 0,-1 0 0,-1 1 0,1 0 0,0 0 0,-9-2-2,-72-14-150,75 17 119,-67-8-134,-2 2 0,-68 4 165,3 0-433,55 1 717,33 3-61,-52-9-223,-51-8 74,-9 6-74,-80-7-96,169 11 155,9 1-220,-44-11 161,67 9 24,0 3 1,0 2 0,-1 3-1,-33 3-24,16 3-4,-1 4-1,-58 15 5,109-20-42,0 2 1,1 1-1,0 0 0,0 1 1,0 2-1,1-1 1,0 2-1,1 0 0,1 2 1,-5 3 41,2 0-73,1 0 1,0 1-1,1 1 0,-12 16 73,-12 14-1508,28-35-1302,1 0 1,1 1-1,-8 11 2810,6-4-9986</inkml:trace>
  <inkml:trace contextRef="#ctx0" brushRef="#br0" timeOffset="859.76">3208 1123 2520,'0'0'0,"0"0"0,39 29 0,2-1-1416</inkml:trace>
  <inkml:trace contextRef="#ctx0" brushRef="#br0" timeOffset="4525.46">3242 1085 4488,'14'42'141,"-5"-19"3582,-27-49-2426,16 25-449,2 1 80,0 0-376,0 0-59,0 0 126,0 0 52,0 0 66,0 0-56,0 0-306,0 0-71,0 0 8,0 0 58,14 7 748,-3 2-844,90 47 664,-99-55-920,18 6-32,-6 0 249,0 0 1,1-2 0,0 1-1,0-2 1,0 0 0,0-1-1,1 0 1,10 0-236,82 0 601,-48-3-529,-58 0-37,30 10-18,-17-8-47,-7-1 122,-1 0 1,1 1-1,-1 0 1,1 0-1,-1 0 0,3 2-92,152 55 63,-104-29-165,-46-22 241,2-1 0,-1 0 0,11 3-139,34 10 276,-30-9-256,0-1-1,1-2 1,0-1-1,24 3-19,39 1 484,-21-1-573,0-4 0,1-2 89,141 10 48,-103-15 54,34 0-804,72 11 702,-180-8 165,0-3 0,0 0 1,10-4-166,24-3 158,-2-4 0,23-7-158,-52 6 25,0-1 0,-1-1 0,2-4-25,8-3 117,-27 10-33,12-13-82,-25 23-2,0-3 5,23-29 8,-30 32 20,1 0 80,4-10-54,5 9 10,5 15 23,-3 7-27,-1 0-1,0 1 0,-2 0 1,0 1-1,-2 0 0,0 1 1,-1 0-1,1 9-64,-6-24 27,2 7-25,6 24 120,-9-36-22,-1-2 72,0 0-10,0 0-110,0 0-38,0-44-77,0 33 54,0 0-1,-2 0 1,1 0 0,-1 0-1,-1 0 1,0 1 0,0-1-1,-1 1 1,0-1 0,-1 1-1,-3-3 10,0-4-54,-1 1 0,-1 1 0,0 0 0,-1 0 0,-11-11 54,9 12-8,4 3 38,-1 2 30,7 9 0,3 0 12,0 0-17,0 0-68,0 0-29,0 0-62,0 0 2,0 0 70,0 0 25,0 0 12,0 0 3,0 0 2,4-1 2,11-3 40,0 2 0,0 0 0,1 1 0,-1 0 0,1 1 0,10 2-52,99 15-282,-53-5 558,-67-12-219,37 6 58,-27-2-212,-15-4 93,0 0 1,0 0 0,0 0-1,0 0 1,0 0 0,0 0-1,0 0 1,0 0 0,0 0-1,0 0 1,0 0 0,0 0-1,0 1 1,0-1 0,0 0-1,0 0 1,0 0 0,0 0-1,0 0 1,0 0 0,0 0 0,0 0-1,0 0 1,0 0 0,0 0-1,0 1 1,0-1 0,0 0-1,0 0 1,0 0 0,1 0-1,-1 0 1,0 0 0,0 0-1,0 0 1,0 0 0,0 0-1,0 0 1,0 0 0,0 0-1,0 0 1,0 0 0,0 0-1,0 0 1,0 0 0,1 0-1,-1 0 1,0 0 0,0 0-1,0 0 1,0 0 0,0 0-1,0 0 1,0 0 0,0 0-1,0 0 4,-35 10 52,0-2 0,-1-2 0,-11 1-52,6 1-29,24-5 26,0 0 0,0 0 0,0-2 0,0 0 0,-11-1 3,17 0-25,9 0-100,0 0 3,225-19 200,-220 18 36,23-1-348,-26 2 262,1 0 0,-1 0 1,0 0-1,1 0 0,-1 0 1,1 0-1,-1 0 0,0 0 1,1 0-1,-1 0 1,0 0-1,1 1 0,-1-1 1,0 0-1,1 0 0,-1 0 1,0 0-1,1 1 0,-1-1 1,0 0-1,1 0 1,-1 1-1,0-1 0,0 0 1,1 0-1,-1 1 0,0-1 1,0 0-1,0 1 0,1-1 1,-1 0-1,0 1 0,0-1 1,0 0-1,0 1 1,0-1-1,0 1 0,0-1 1,0 0-1,0 1 0,0-1 1,0 0-1,0 1 0,0-1 1,0 0-1,0 1 0,0-1 1,0 1-1,0-1 1,0 0-1,-1 1 0,1-1 1,0 0-1,0 1 0,0-1 1,-1 0-1,1 0 0,0 1 1,0-1-1,-1 0 0,1 0 1,0 1-1,-1-1-28,-43 59-446,-23 34-366,66-91 958,1-2-120,0 0-44,0 0-28,0 0 11,0 0 62,0 0 9,0 0-40,0 0-6,0 0 2,0 0 3,0 0 10,0 0-10,0 0-54,0 0 1,0 0 52,35-41-62,-35 38-30,6-5 304,-6 8-199,1 0-1,-1 0 0,0 0 0,1 0 0,-1 0 1,0 0-1,1 1 0,-1-1 0,0 0 0,0 0 1,1 0-1,-1 0 0,0 0 0,1 1 0,-1-1 1,0 0-1,0 0 0,0 0 0,1 1 0,-1-1 1,0 0-1,0 0 0,0 1 0,1-1 0,-1 0 1,0 1-1,0-1 0,0 0 0,0 1 0,0-1 0,0 0 1,0 0-1,0 1 0,0-1 0,0 0 0,0 1 1,0-1-1,0 0 0,0 1-6,4 46 8,-4-45-27,0-2-100,0 0 11,0 0 146,0 0 46,0 0 24,4-3-99,0 1 1,0-1-1,0 0 1,0 0-1,0 0 1,0-1-1,1-1-9,6-7-4,1-1 7,-9 10 10,0 1 1,0 0 0,-1 0 1,1 0 0,0 0 0,-1 0 0,0 0-1,1 0 1,-1-1 0,0 1 0,0-1 0,0 1 0,-1-1-1,1 0 1,0 0 0,-1 0 0,0 0 0,0 0-1,0 0 1,0 0-15,0-1 147,1 2-149,0-2 1,-4-16-7,2 18 7,0 0-1,0 1 1,0-1 0,0 0-1,0 1 1,-1-1 0,1 1-1,-1-1 1,1 1-1,-1-1 1,0 1 0,0-1-1,1 1 1,-1-1 0,0 1-1,0 0 1,0 0-1,0-1 1,-1 1 0,1 0-1,0 0 1,0 0 0,-1 0-1,1 0 1,-1 1-1,1-1 1,-1 0 1,-9-6-21,-17-14 7,10 6 14,7 5 11,0 0-1,0 0 0,-1 1 1,-9-5-11,-1 0 26,21 11-23,-31-7-10,28 9-17,1 0 0,0 0-1,0 0 1,-1 0 0,1 0 0,-1 1-1,1 0 1,-1 0 0,1 0-1,-2 0 25,4 0-14,1 1 0,0-1 0,0 1 0,0-1 0,-1 1 0,1-1 0,0 1 0,0 0 0,0-1 0,0 1 0,0-1 0,0 1 0,0-1 0,0 1 0,0-1 0,1 1 0,-1-1-1,0 1 1,0-1 0,0 1 0,0-1 0,1 1 0,-1-1 0,0 1 0,1-1 0,-1 0 0,0 1 0,1-1 0,-1 1 0,1-1 14,8 20-157,-5-3 130,2 0 0,0-1 0,6 10 27,-5-11-4,0 0 1,-2 1-1,5 15 4,-5-16-14,-2-2-12,-2 42 11,-1 9 226,0-62-164,0-2 135,0 0-8,0 0-172,0 0-47,0 0-20,0 0 21,-2-3 76,-26-43 58,19 32-71,0 1-1,1-1 0,1-1 1,-3-8-19,4 11 7,-9-10 0,3-19-73,12 39-68,0 2 0,0 0 80,0 0-52,0 0 6,0 0 86,0 0 42,0 0 82,0 0-10,0 0-136,0 0-39,-7 15-129,2-6 200,1-1 0,0 2 1,1-1-1,0 0 0,1 1 0,0 0 4,1-8 67,1-2 190,0 0-2,0 0-163,0 0 89,0 0-2,0 0-174,-2-4-37,-1 0-1,1 0 1,0 0 0,0 0-1,1 0 1,-1 0-1,1 0 1,0-1 0,0 1-1,0-3 33,-18-59-77,19 64-18,0 2 103,0 0 15,0 0-68,0 0-5,0 0 34,0 0 11,11 49 40,-6-35-33,23 55-447,-28-67 626,0-2 69,0 0-33,0 0-176,0 0-29,0 0 23,0-5 2,-1 1 1,0 0-1,0-1 1,0 1-1,0 0 1,-1-1-1,-1 0-37,3 4-6,-48-130-179,47 129 153,1 2 5,-3-13-534,30 12 642,0 2 0,-1 1 1,1 1-1,-1 1 0,0 1 1,19 7-82,23 8 169,-66-19-280,-2-1-417,31 19-74,-28-17 455,-3-2-688,18 27-2719,-1 12-277,-13-27 2246,7 19-7708</inkml:trace>
  <inkml:trace contextRef="#ctx0" brushRef="#br0" timeOffset="7432.63">7209 810 2336,'-84'59'2044,"135"-114"1200,-50 54-3003,0 0 1,-1 1-1,1-1 1,0 0-1,0 0 1,0 0-1,-1 0 1,1 0-1,0 0 0,-1 0 1,1 0-1,-1 0 1,0 0-1,1 0 1,-1 0-1,0-1 1,1 1-1,-1 0 1,0 0-1,0 0 1,0 0-1,0-1 1,0 1-1,0 0 0,-1 0 1,1 0-1,0 0 1,-1-1-1,1 1 1,0 0-1,-1 0-241,-13-16 4370,3 7-4979,9 9 252,-1-1 417,0 0 0,0 0 1,-1 1-1,1-1 0,0 1 1,-1-1-1,0 1 0,1 0 1,-1 1-1,1-1 0,-1 1 1,0-1-1,-1 1-60,-50 3 951,44-2-888,6 0-72,1 0 0,-1 1 0,1-1 0,-1 1 0,1 0 0,0 1 0,0-1 0,0 0 0,0 1 0,0 0 0,1 0 0,-1 0 0,0 1 9,-48 53-170,31-33 148,14-16 55,0 2 1,1-1-1,0 1 0,1 0 0,0 0 1,1 0-1,0 1 0,0 0 1,1-1-1,0 1 0,1 1 0,1-1 1,-1 2-34,0 21 307,1 1 1,1-1 0,4 24-308,0-35 75,0-1 0,2 1 0,6 18-75,-7-26 46,-2-7 23,0 0 0,1-1 0,0 0 0,0 1 0,1-1 0,-1-1 0,1 1 1,1-1-1,-1 0 0,1 0 0,0 0 0,1-1 0,-1 0 0,1 0 0,0-1 0,1 0 1,-1 0-1,2 0-69,2 2 23,2-3 169,35 4 271,-39-7-446,1 1 0,-1-1 0,1 0 0,-1-1-1,0 0 1,1-1 0,-1 0 0,0 0 0,0-1-1,3-1-16,20-10 152,0 0 1,5-6-153,15-6 361,-34 17-353,-1 0 0,0-1 1,0-1-1,10-9-8,3-1-342,-25 18 67,-15 9 152,-6 5 31,0 0-1,1 1 1,-3 4 92,6-5 16,0-1 0,0-1 0,-1 0 0,-10 4-16,-107 67 180,124-77-188,1-1 1,-1 0-1,0 0 1,0-1-1,0 1 1,0-1-1,0 0 1,0-1-1,0 0 1,0 0-1,0 0 1,-3-1 7,-18-3-63,-1-2 1,-16-6 62,36 10-5,0-1-24,1 0 1,-1 0 0,0-1-1,1 0 1,-1-1-1,1 1 1,1-1 0,-1-1-1,1 1 1,-1-1 0,-1-4 28,6 8 0,1-1 0,-1 0 1,1 1-1,0-1 0,0 0 0,0 1 1,1-1-1,-1 0 0,0 0 1,1 0-1,0 1 0,0-2 0,-2-11-42,-3-11 6,1 0-1,1 0 1,1-21 36,2 29-2,-1-23 20,3 0-1,1 1 0,3-14-17,-4 44-33,0 0-1,0 1 1,0-1-1,2 1 1,-1 0 0,1-1-1,0 2 1,1-1-1,0 0 1,0 1-1,5-6 34,0-2 239,-7 12-170,-1 0-1,1 0 1,-1 1 0,1-1-1,0 0 1,1 1-1,-1 0 1,1-1-1,3-1-68,-2 1-58,0 0-1,1 1 1,-1 0-1,1 0 1,0 0 0,6-2 58,19-10-640,-30 14 688,31-1-1,-20 1-52,0 1 0,-1 0 1,1 0-1,0 1 1,1 1 4,-7-1 73,-1 1 1,0 0 0,0 0-1,-1 0 1,1 0-1,0 1 1,-1 0 0,0 0-1,2 1-73,-58 15 0,41-17-50,0 1-1,0 1 1,1 0-1,-1 0 0,1 1 1,0 0-1,0 1 1,0 0-1,1 0 0,0 1 1,0 1-1,1-1 1,0 1-1,0 1 1,1 0-1,-1 1 51,-1 4-7,4-5 35,0 0-1,0 0 1,1 1-1,0 0 0,0 0 1,1 0-1,1 0 1,0 0-1,0 1 1,1-1-1,0 1 0,1-1 1,0 1-1,1-1 1,1 10-28,1 32-253,-5 24-338,2-68 773,0 1 0,1-1-1,0 0 1,0 0 0,1 0 0,0 0-1,1 1-181,-2-7 495,-1-2-756,0 0-150,13 13 238,7 26 142,-19-37 82,3 2 28,18 1 84,-11-2-197,-1-1 0,1 0-1,-1-1 1,1 0-1,0-1 1,0 0 0,-1-1-1,10-1 35,19-1 117,-26 3 14,-1-1 1,0-1 0,0 0 0,3-2-132,-4 2 11,0-1-1,0 2 0,0-1 1,3 2-11,-8-1 19,1 0 0,-1 0 0,1-1 1,-1 1-1,0-1 0,0-1 0,3 0-19,25-8 66,-33 11-53,-1 0 2,33-18 21,-23 13 17,-4-2-46,9-13 78,-10 10-110,1 0 0,-2 1 0,1-2 0,-1 1 0,-1 0-1,0-1 1,0 0 0,-1 0 0,-1 0 0,0 0 0,0 0-1,-1 0 1,0 0 0,-1 0 0,-1-1 25,2 10-25,-1 0-1,1 0 1,-1 1 0,0-1 0,1 0-1,-1 0 1,0 0 0,-1 0 0,1 1-1,0-1 1,0 1 0,-1-1 0,1 1-1,-1-1 1,1 1 0,-1 0 0,1-1-1,-2 1 26,-38-18 87,23 12-200,10 5 105,0-1 1,0 1-1,0 0 1,0 1-1,0-1 0,-1 2 1,1-1-1,-1 1 1,1 1-1,0-1 1,-1 1-1,0 1 8,-6 1 25,0 1 0,0 1-1,0 0 1,0 1-1,1 1 1,-4 3-25,-14 3 290,26-11-344,-1 0 0,1 1-1,0 0 1,0 0 0,0 0 0,1 1 0,-5 3 54,18-6-396,21-7 435,37-13 432,-46 10-402,1 2-1,1 0 0,-1 1 1,1 1-1,0 1 0,0 2 1,0 0-1,1 1-68,-22 1-5,6 0 3,-1 0 0,1-1-1,0 0 1,-1 0 0,1 0 0,-1-1 0,0 0-1,1 0 1,-1 0 0,0-1 0,2-1 2,-6 3 8,-2 1 6,0 0 2,0 0-21,0 0-84,0 0-23,-4 1-2,-250 64-494,245-64 591,-13 5-102,21-3 63,13 1 34,7 0-10,0-1 0,0-1 0,1 0 1,-1-1-1,1-2 0,5 0 32,-2 1-671,-18 1-6427,-5-1-2511</inkml:trace>
  <inkml:trace contextRef="#ctx0" brushRef="#br0" timeOffset="9815.32">7661 563 3952,'-36'61'1092,"35"-60"-311,7-9 135,4-5 1762,-4 10 3671,-3 6-6324,1-1 1,-1 1-1,0 0 1,0 0 0,0 0-1,0 1 1,0-1 0,-1 1-1,1-1 1,-1 1 0,0 0-1,0 0 1,0 3-26,4 7 287,0 0 0,-2 0 0,3 10-287,-1 9 315,-2-12-38,0-1 0,1-1 0,1 1 0,3 3-277,-5-10-45,0 0 1,-1 1 0,-1-1-1,0 1 1,-1 0-1,0 0 1,-1-1-1,-1 10 45,2 42 449,2 15 251,-2-77-649,-1-3 151,0 0-3,0 0-163,0 0-29,0 0 51,0 0 180,0 0 7,-12-44 190,3-14-434,3 17-739,-1 1 0,-11-31 738,-7-31 549,7 59 929,18 41-1550,0 2 2,-1-2 52,-4-21 138,5 23-55,0 0-244,0 0-5,0 0 224,0 0 135,0 0 316,0 0-7,3 2-367,5 6-66,-1 0 0,0 1-1,0 0 1,0 0 0,-1 1 0,-1 0 0,0 0 0,0 0-1,-1 0 1,0 1 0,-1 0 0,0 0 0,-1 0-1,0 0 1,0 1-51,1 26-9,0 0-1,-3 0 1,-1 0-1,-2 0 10,-5 33 96,3-34 247,2 0-1,0 19-342,16-18 83,-8-38-83,31 2 454,30-16-369,-16 3-61,-47 10-18,-3 1 33,0 0 124,0 0 10,11-3-38,-8 4-177,-12 5-338,-8 2 430,11-5-37,0 0 0,0 0 1,0-1-1,-1 0 0,-5 1-13,9-2-17,3-1-2,0 0-27,0 0 3,0 0 28,0 0 5,29-8-32,41-6 74,0-2 0,26-11-32,-93 24 10,3 3-2,18 0-6,-4-1 76,-27-1 92,-33 5 78,-90 25-252,99-25-22,22-3 21,0 0-1,-1 1 1,1 0 0,0 0 0,0 1 5,-1 1-36,8-3-144,2 0-2,0 0 132,0 0 38,0 0 16,0 0-2,0 0-26,0 0 18,19-3 98,35-6 195,44-13-287,-85 20 54,0 0-1,1 1 1,-1 0 0,0 1-1,2 1-53,2-1-28,-15 0 24,-2 0 49,0 0 163,0 0-52,0 0-366,-11 2-72,-28 4 318,0-1-1,-14-2-35,19-1-27,-1 2 1,1 0-1,-2 3 27,32-6 18,0-1 0,0 0 1,0 0-1,1 0 0,-1-1 0,0 1 1,0-1-1,0 0 0,0 0 0,-2-1-18,-1 0-2,5 1 15,2 1 14,-11-51 122,15-30-163,-1 55-112,-2 0 0,-1 0 0,0 0 0,-5-21 126,-2 28 87,1 7-1483,5 6-3118,1 6-8272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19:36.5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37 12640,'0'0'0,"0"0"0,0-17 0,0-2-9000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2:28.4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1819 242 4128,'0'0'224,"0"0"76,0 0 305,0 0 112,0 0 126,0 0-108,0 0-575,0 0-146,-2 3-6,-76 119 3644,38-26-3381,32-80 230,1 1 1,1-1-1,1 1 0,-3 12-501,-3 11 128,8-25-118,1 0-1,1 0 0,0 1 0,1-1 1,1 0-1,0 0 0,1 0 0,3 13-9,2 29 212,0 2 819,9 36-1031,-2-17 357,11 50-39,-24-122-264,0 0 0,0 0 0,0-1 0,1 1 0,0 0 0,0 0 0,1-1 0,-1 1 0,1-1 0,0 0 0,1 2-54,-3-7 521,7 11-21,16 12-378,-6-4-148,1-1 0,0-1-1,2-1 1,0-1-1,0-1 1,1-1-1,14 6 27,-18-11 78,0 0 0,1-2-1,0 0 1,0-1 0,1-1 0,-1 0 0,1-2-1,0 0 1,12-1-78,-18-1 141,0 2 0,1 0 0,12 3-141,-17-3 94,0 0 0,0 0 1,0-1-1,0 0 0,1-1 0,-1 0 1,4-1-95,4-3 133,-1 0 0,1-1 1,7-4-134,17-4 20,-32 8-16,0 0 1,0 0 0,-1-1 0,1-1-1,-1 1 1,-1-1 0,1-1 0,-1 0 0,-1 0-1,5-5-4,14-14 7,103-101-143,-85 85 236,-9 10 151,-2-2 0,3-5-251,-25 24-16,1 0 0,-2-1 0,0-1 1,-1 1-1,-1-1 0,0-1 1,0-6 15,5-18 2,-3 0 0,3-31-2,-3 20 28,-4 23-17,-1-1 0,-1-6-11,-3 28-11,-1-1 1,0 0-1,-1 0 0,-1 1 1,1-1-1,-2 1 0,1-1 0,-3-4 11,2 7-5,0 0 5,0 0-1,0 0 0,0 0 1,-1 1-1,-1 0 0,1-1 0,-1 2 1,0-1-1,0 0 0,-3-1 1,-65-72-120,-9-17 164,71 85-27,0 1 0,0 0 0,-1 0 0,0 1 0,-1 1 0,0 0 0,-1 1 0,0 0 0,0 1 0,-6-2-17,-4 0 6,1 0 1,-21-14-7,-3 0 129,15 6-57,26 14-104,0-1 0,-1 1 0,1 0-1,0 0 1,-1 1 0,0 0 0,1 0 0,-1 1-1,0 0 1,0 0 0,0 0 0,-1 1 32,-49 2-352,-27 5 352,69-4-30,0 0 0,1 1-1,-1 1 1,1 0 0,0 1 0,-4 2 30,3 0 5,-1-2-1,0 0 1,0-1-1,-8 2-4,18-6 1,1 1 0,-1 0 0,0 0 0,1 0 0,-1 1-1,1 0 1,0 0 0,0 1 0,0-1 0,0 1 0,-2 2-1,-9 11 0,1-1-1,-8 12 1,-24 25 2,20-24-61,1 1 1,2 2 0,1 0-1,-8 17 59,21-34-234,5-7 270,1 0 1,1 0-1,-1 0 1,1 1-1,1-1 1,0 1-1,0 0 1,0 1-37,-6 72 165,7-67-356,0 73 99,3 0 0,4 0 92,-3-35-8,2-10 169,2 0 0,10 35-161,1 4 132,-13-66-146,0 0 1,1 0-1,1 0 0,0-1 1,1 0-1,2 2 14,14 28 11,-16-31-21,1 0 1,0-1-1,1 0 1,0-1-1,1 0 0,6 4 10,19 24-21,-29-35 32,0 0-1,0-1 0,0 0 1,0 0-1,1-1 0,-1 0 0,1 0 1,0-1-1,0 1 0,7-1-10,4 3 8,-9-3-16,0 0 0,-1-1 0,1 0 0,0-1 0,0 0 0,0 0 1,0-1-1,-1 0 0,1-1 0,0-1 0,4-1 8,24-4 186,-6 6-142,-27 2-36,-1 0 0,0 0 0,0-1 0,1 1 1,-1-1-1,0 0 0,0 0 0,0 0 0,0-1 0,0 1 0,0-1 0,0 0 0,1-1-8,21-17 141,0-2-1,-1 0 0,-1-1 1,4-8-141,29-28 167,-3 9 91,22-14-258,-39 35-35,25-29 35,39-24-95,-92 73 97,-1 1 4,1-1 0,-1 1 0,-1-1 0,0-1 1,0 1-1,-1-1 0,0 0 0,1-3-6,19-70-81,-2-3 81,11-38 286,-32 106-224,0 1 1,-1 0-1,-1-1 0,0 1 0,-2 0 0,0-1 0,-2-6-62,2 13-16,-1 1 0,-1-1 1,0 0-1,0 1 0,-1 0 0,0 0 1,-4-6 15,-42-66-227,18 32 161,24 39 95,0-1-1,-1 1 0,0 1 1,-1 0-1,0 0 0,-1 1 0,0 1 1,0-1-1,-11-5-28,-1 1 60,-1 1-1,0 1 1,0 1 0,-20-5-60,17 6 45,0 2 1,-1 1-1,1 1 1,-1 1-1,0 2 1,0 1-1,0 1 1,0 1-1,-3 2-45,-129 21-1177,91-9-3856,60-13 2921,-7 2-6348</inkml:trace>
  <inkml:trace contextRef="#ctx0" brushRef="#br0" timeOffset="546.42">2073 1432 1800,'0'0'0,"-4"9"0,-3 5 0,-5 9-872</inkml:trace>
  <inkml:trace contextRef="#ctx0" brushRef="#br0" timeOffset="4896.35">2063 1486 3320,'0'0'1273,"0"0"-81,0 0-345,0 0-13,0 0 301,0 0-11,0 0-361,0 0-46,0 0 182,0 0-81,6 34 220,6 37 668,-12-61-1638,0 0 0,0 0 0,-1 0 0,-1 0 0,1 0 0,-1 0 0,-1 0-1,0 0 1,-1-1 0,1 0 0,-2 1 0,1-1 0,-1-1 0,-3 4-68,7-10 8,-2 0 22,1 0 1,-1 0-1,0 1 1,0-1-1,0-1 0,0 1 1,0 0-1,-1 0-30,1-1 14,-74 40 339,23-14-487,-33 10 134,47-21 25,2-2 26,-1-2-1,0-2 1,-30 3-51,-19 5-27,18-4-1,22-7 55,37-6-16,1 0 0,0 1 0,-1 0 0,-1 2-11,-12 2 7,1-1-1,-1-1 1,0-1-1,0-1 1,0-1-1,-15-2-6,37 1 1,-40 1 58,22 0-49,0-1-1,1 0 0,-15-3-9,23 1-4,0 0 1,0 1-1,0 1 1,0 0-1,0 0 1,0 1 0,0 1-1,0 0 1,0 0-1,-8 4 4,10-4-22,-1 0 0,1-1-1,-1 0 1,1 0 0,-1-1 0,0-1 0,1 1-1,-1-1 1,-8-3 22,-11 1 44,-8 0-89,-1 2-1,-2 2 46,-7 0 298,42-1-297,1-1 0,0 1 0,0-1 0,0 0 0,0 1 1,0-2-1,0 1 0,0 0 0,0-1 0,0 0 0,1 0 0,-1 0 0,0-1-1,0 1-11,0 0 0,0 1 0,0-1-1,0 1 1,0 0 0,0 0 0,0 0-1,0 0 1,0 1 0,-1 0 0,1 0-1,0 0 1,-4 1 11,-22-2-15,-26-9-61,28 6-76,0-1 0,-21-8 152,48 13 69,1 0 151,0 0 6,0 0-122,0 0-35,0 0-36,0 0 11,0 0 80,0 0 55,10 3 432,27 14-739,1-3 1,25 7 127,-4 2 88,-40-18-42,0 0-1,17 2-45,-17-4 121,-1 1 1,1 1-1,0 1-121,-9-3 65,1 0 0,-1-1 0,0 0 1,1-1-1,-1 0 0,1 0 0,8-2-65,-14 1 2,52 4 9,-40-3-6,-1 1 1,1-2 0,0 0 0,7-2-6,80-10-16,28-3 244,-68 10-181,-51 5 13,1-1 0,0 0 1,0-1-1,10-3-60,-1 0 76,1 1 1,16 0-77,1-1 21,-19 0 96,-1 0 0,0-1 0,0-1 0,0-1 0,1-2-117,29-11-25,-2 6-39,-33 10 66,0 0 1,0-1-1,10-6-2,70-23-35,-75 25 35,-15 8 0,-1 0 0,0 0 0,0-1 0,0 0 0,0 0 0,1-2 0,9-5 0,22-18 2,7-5 4,3-2 32,-1-2-1,26-27-37,-55 48 108,-12 11-98,0 0-1,0 0 0,0-1 0,0 0 1,1-3-10,-5 7-12,-1 2 1,0 0-2,1-1 5,2-8 6,1 2 8,-3 6 20,-1 1 2,0 0-16,0 0-10,0 0-28,0 0-2,0 0 16,-1 2 6,-9 21 34,0 0 0,-2-1 1,-1 0-1,-1-1 0,-1 0 1,0-1-1,-2-1 0,0 0 1,-9 6-29,-5 7 15,5-7 78,-1-2-1,-1-1 1,-16 10-93,-41 32 156,73-56-180,1 0 0,-2-1 0,1-1 1,-1 0-1,0 0 0,0-1 0,-1-1 1,1 0-1,-3-1 24,-30 11 78,23-6-77,-1-1-1,0 0 1,0-2 0,0 0 0,-1-2 0,1-1 0,-1-1 0,0-1 0,-7-2-1,5 1-35,-1 0 1,1 2 0,-1 1-1,-13 3 35,-16 1-32,6-3-155,-41 4-224,52 1 486,22-4-56,-1-1 1,1-1 0,-10 0-20,19-3-12,0 0 0,-1 0 0,1-1 0,-6-2 12,6 2 0,-1-1 0,0 2-1,0-1 1,-7 1 0,-4 0 122,1-2 0,-19-4-122,32 6 20,-5-2-89,-1-1 1,1 0-1,1-1 1,-4-1 68,-20-9-42,34 15-6,1 0 61,-24-4 19,-12-1-32,-10 1 71,30 2-25,1 0 0,0 2 0,0 0 0,-13 1-46,2 2-40,24-3 40,1 0 0,0 0-1,0 0 1,0 0 0,-1-1 0,1 1 0,0 0-1,0-1 1,0 1 0,0 0 0,0-1-1,0 0 1,0 1 0,0-1 0,0 0 0,0 1-1,0-1 1,0 0 0,0 0 0,0 0-1,0 0 1,-7-6 5,-42-18-20,41 20 20,0 0-1,1 0 1,-1-1 0,1 0-1,-2-3-4,-37-11-292,39 73 257,8-51 39,0-1 0,0 0 1,-1 0-1,1 0 0,0 0 0,0 1 0,0-1 0,0 0 0,1 0 0,-1 0 0,0 1 0,0-1 0,1 0 0,-1 0 0,1 0 0,-1 0 0,1 0 0,-1 0 0,1 0 1,0 0-1,-1 0 0,1 0 0,0 0 0,0 0 0,0-1 0,-1 1 0,2 0-4,4 6 37,3 5-24,1-2-2,-1 1 0,1-2 0,1 1-1,11 7-10,-15-12 7,-1 0 0,1 1 0,-1-1 1,0 1-1,-1 0 0,3 4-7,-2-4-6,0 0 1,1-1-1,-1 0 0,1 0 1,1 0-1,5 3 6,26 17-20,40 30-26,-76-53 42,-3-2 110,0 0 13,0 0-68,0 0-18,0 0-20,0 0-1,0 0 16,0 0-18,0 0-90,0 0 0,0 0 72,-17-7 36,10 4 1,0-1 1,0-1 0,0 1-1,1-1 1,-1 0 0,-1-2-30,-4-4 30,-1 1 0,0 0 0,-12-5-30,-25-23 38,20 13 18,-31-22 215,50 40-320,-22-22-638,31 27 680,2 2 2,0 0 12,2 2 5,27 38 47,-26-33-40,0-1 0,1 0 0,0-1 0,0 1 0,1-1 0,0 1 0,0-1 0,0-1 0,5 4-19,52 43 266,-33-35-451,45 29 104,-73-45 103,-1 0 4,26 20 622,-74-53-655,11 8 181,-21-19-174,14 10 59,31 25-116,0-1-1,1 0 1,0 0 0,1-1-1,0-1 1,0-2 57,-58-76-268,68 88 316,0 1 4,-4-5-43,3 4-16,2 2-11,0 0-42,0-1 60,-1 0 1,1-1-1,0 1 1,-1-1-1,1 1 1,0 0 0,0-1-1,0 1 1,0-1-1,0 1 1,0-1-1,0 1 1,0-1 0,1 1-1,-1 0 1,1-1-1,-1 1 1,1-1-1,0 0 0,7-7 115,1 0 0,0 1 0,0 0 0,1 1 0,0 0-1,1 0 1,6-3-115,35-24 118,-34 23-107,-1 1 0,2 1 0,-1 1 1,1 0-1,0 1 0,1 1 0,18-3-11,-26 6 83,3-3 82,-14 5-105,-1 1-20,0 0-126,0 0-16,0 0 50,-24 8 44,-52 19 262,58-21-288,0 1 1,0 0 0,1 2 0,0 0 0,0 0-1,1 2 1,1 0 0,0 1 0,0 0-1,1 1 1,1 1 0,-10 12 33,-12 2 228,-1 10-448,36-37 253,0-1-7,0 0-60,23-23-40,17-11 44,-28 23 19,0 1 0,1 0 0,1 1 0,-1 0 1,7-2 10,34-18-19,-39 20 47,0 0 0,1 1 0,1 1 0,-1 1 0,16-4-28,-13 5 29,0 0 0,0-1-1,0-1 1,-1 0 0,7-5-29,-24 11 85,-1 1 6,18-4 131,-12 2 9,-18 5-163,-79 32-9,-21 13-183,101-44 117,1-1-1,-1 1 1,1 0-1,0 1 1,1 0-1,-1 1 1,1 0-1,0 1 1,1-1-1,-5 6 8,-2-1 0,13-11 2,0 0 0,-20 15-35,1 21-14,19-34 24,-1 1 0,1-1 0,0 1 0,1 0-1,-1 0 1,0 0 0,1 0 0,-1 0 0,1 0-1,0 2 24,0 1 56,0-1-1,0 1 0,1-1 1,-1 1-1,2-1 0,-1 2-55,0-5 63,0-2-54,0 0-47,4 3 1,0 0 1,0 0-1,0 0 1,-1 1 0,0-1-1,1 1 1,-1 0 0,-1 0-1,3 4 37,-3-6 10,72 92-412,-73-92 570,-1-2 5,27 23-58,26 33-81,-52-54-92,-1-2-125,0 0-466,0 0-357,0 0-974,0 0-1785,0 0-6165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3:56.1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70 169 5112,'16'39'1550,"-16"-37"-479,0-2 53,0 0-197,0 0-638,0 0-122,0 0 129,0 0-75,0 0-426,-4 1 179,-1 0 1,1 1-1,0-1 1,-1 1-1,1 1 1,0-1 0,0 0-1,1 1 1,-1 0-1,0 0 1,0 0 25,1 0 78,1-1-1,-1 1 1,0-1 0,0 1 0,1 0 0,0 0 0,-1 0 0,1 0 0,0 0 0,1 1-1,-1-1 1,1 0 0,-1 1 0,1 0 0,0-1 0,0 4-78,0 3 7,0-1-1,1 0 1,0 1 0,0-1-1,2 5-6,0 15 57,10 117 396,-12-142-421,0 0-1,1 0 1,0 0-1,0 0 1,0 0-1,0-1 1,1 1-1,-1 0 1,1 0-1,0-1 1,0 1 0,1-1-32,33 43-40,-8-12-527,-2 4 777,-12-15-27,1-1-1,1-1 1,0-1 0,19 17-183,152 141-20,-160-153 463,1-1-1,1-1 1,1-2-1,1-1 0,1-1 1,3 0-443,-29-16 43,0-1 1,-1 0-1,1 0 1,0 0-1,0-1 1,0 0-1,0 0 1,0 0-1,1-1 1,-1 0-1,0 0-43,7-2 79,-1 0 0,1-1 0,-1 0 0,5-3-79,-5 2 101,-2 1-26,0-1 1,-1-1-1,1 1 1,-1-2-1,0 1 1,0-1-1,-1-1 1,1 0-1,-2 0 1,1 0-1,1-3-75,1-2 124,0-1-1,-1 1 1,-1-1-1,0-1 0,-1 0 1,0 0-1,2-7-123,31-69 455,-29 71-433,-2-1 0,0 0 0,-1-1 0,-1 0 0,-1 0 0,0 0 0,-2-1 0,0-8-22,-4 17 31,0 1 1,-2-1-1,1 1 1,-2-1 0,1 1-1,-2 0 1,0 0-1,0 0-31,-13-30 409,-15-23-409,1-1 117,18 40-147,0 2 0,-2-1 0,0 2 0,-2 0 0,0 1 0,-2 1 0,0 0 0,-1 2 0,-1 0 0,-23-14 30,28 23-17,-2 1-1,1 1 1,-1 1-1,0 1 0,-1 0 1,0 1-1,-7 0 18,-19-6-43,-191-49-67,222 58 91,1 1 0,-1 0-1,0 1 1,0 0-1,1 1 1,-1 1 0,-4 1 19,1-1-21,12 0-46,0 0 0,-1 1 0,1-1 0,0 1-1,0 0 1,0 0 0,0 1 0,1 0 0,0 0-1,-4 3 68,2 0 0,0 1-1,0-1 0,1 1 1,0 0-1,0 0 0,1 1 1,0-1-1,0 1 0,1 0 0,0 0 1,1 0-1,0 0 0,1 0 1,-1 1-1,1 8 1,1 19 186,2 1-1,0 0 1,6 18-186,2 38-253,-6-63 199,1 0 0,1 0 0,2 0 54,7 38-9,-12-53 6,2 1 1,0-1-1,1 0 0,0 0 0,1-1 0,1 0 1,1 0-1,0-1 0,1 0 0,0 0 0,12 11 3,3 7 73,15 26-73,-20-27 82,2-1-1,4 3-81,-17-23 17,-1-1 0,2 0 1,-1-1-1,1 0 0,0-1 0,1 0 1,-1 0-1,5 0-17,5 3 115,1-1 0,0 0 0,1-2 0,15 3-115,-28-8 32,1 1 1,-1-2 0,0 1-1,1-1 1,-1-1 0,1 0-1,-1 0 1,1-1 0,-1 0-1,1-1 1,-1 0 0,0 0-1,0-1 1,4-1-33,3-3 143,0-1 1,0-1-1,0 0 0,12-10-143,-22 14 16,0-1-1,-1 1 0,1-1 0,-1 0 1,-1 0-1,1 0 0,-1-1 0,0 1 0,-1-1 1,1 0-1,-1 0 0,1-6-15,6-26 164,-1 1-1,-2-2 1,-2 1 0,-2 0-1,-1-1 1,-2 0-1,-4-27-163,1 40 132,-2 0 0,0 0 1,-2 0-1,-9-20-132,0-6 94,4 17-104,-2 0 1,-16-28 9,-2-7-16,26 59-45,0 1 0,-1 0 0,-1 0 0,1 1 0,-2 0 0,1 0 0,-2 1 0,1 0 0,-1 0 0,-2 0 61,-8-6 20,0 1 1,-1 1-1,-1 1 0,-20-8-20,17 11-45,-1 0-1,0 2 1,0 2-1,-13-2 46,-33-7-321,67 13 301,0 0 0,-1 0-1,1 1 1,0-1 0,-1 1-1,1 1 1,-1-1 0,1 1-1,0 0 1,0 0 0,-1 0-1,1 1 1,0 0 0,0 0-1,0 0 1,0 1-1,1-1 1,-1 1 0,1 0-1,0 1 1,-1-1 0,1 1-1,1-1 1,-1 1 0,0 1-1,-1 2 21,-2 3-50,0 1 1,0 0-1,1 1 0,1-1 0,0 1 0,0 1 0,1-1 0,1 0 0,0 1 0,-1 9 50,-3 43-216,2 0-1,3 2 217,2-21-3158,7 43 3158,-2-54-10960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1.1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20 173 992,'17'21'1038,"-15"-18"-779,-1 0 0,1 0 0,1-1 0,-1 1 0,0-1 0,1 1-1,-1-1 1,2 1-259,-44-32 1308,38 28-900,2 1 139,0 0 209,0 0 80,0 0 112,0 0-44,-10-9-267,4 3 2836,53 8-2935,-1 3-1,0 1 0,6 4-537,17 2 416,-37-5-411,-1 1-1,2 2-4,-7-2 101,1-1 0,0-1 0,1-2-101,19 5 159,-36-6 187,1 0 0,-1-1 0,1-1 0,5 0-346,-23-2 9,1 0 0,-1-1 0,0 1 0,1-1 0,0-1 0,-5-1-9,-12-5-40,-6 1 62,-1 0 0,0 3-1,0 0 1,-20 0-22,-8-1-290,-24-7 290,34 5 10,0 2 1,1 1-1,-5 3-10,49 2 46,2 0-46,0 0-15,0 0-20,30 0 42,49 6 504,54 1 637,33 3-334,-125-8-1152,-28 0 115,-1-2-1,1 0 0,0 0 0,5-2 224,-15 2-117,-1 0-1,0-1 1,0 1-1,1-1 1,-1 0 0,0 1-1,0-1 1,0 0-1,0 0 1,0 0 0,0-1-1,0 1 1,0 0-1,0-1 1,0 0 0,0 0 117,5-4 387,-5 4-327,-2 2-20,6-19-163,-4 12 145,-1 18-87,0 80 627,1-24 86,-5 41-648,0-48 611,2-36-415,1-18 30,1-8 145,6-63 277,-1-35-648,-1 18-37,-4 14 1,-1 48 71,0-1-1,2 1 1,2-15-35,-3 30 17,0 0 0,-1-1 0,0 1 0,0-1 0,0 1 0,-1-1 0,1 1 0,-1 0 0,-1-1-17,2 4 36,0 2-8,-12-31-1141,14 79 1186,3-1 0,1 1-73,1 0-40,-3 0 1,-2 2 39,-4-10-32,1-30 95,0-1 0,1 1 0,0-1 0,0 1 1,1-1-1,0 1 0,1-1 0,1 2-63,-3-10-31,0-1 131,0 0 58,0 0 86,0 0-6,0 0-124,-1-2-107,0 0 1,0 0-1,0 0 1,0 0-1,1 0 0,-1 0 1,1-1-1,-1 1 1,1 0-1,0-2-7,-1 2 6,-11-63 95,2 0 1,3-1 0,2-21-102,5 79 19,-1 0 1,1-1-1,-2 1 1,1 0-1,-1 0 1,-1 0-1,1 0 1,-1 0-1,-1 1 1,0-2-20,3 7-252,0 0 219,0-1 0,0 1 0,0-1 0,0 0 1,0 0-1,1 1 0,-1-1 0,1 0 0,0 0 0,0 0 1,0 1-1,0-1 0,1-1 33,6 4 2,0 0-1,0 0 1,0 1 0,0 0 0,0 0-1,0 0 1,0 1 0,-1 0-1,5 2-1,64 32 49,-11-5 78,-49-24-94,0 0 1,0 2-1,-1 0 1,0 0-1,-1 1 1,0 1-1,-1 0 1,2 3-34,61 60-114,-68-67 182,0 0-1,0 0 0,-1 1 0,0 0 0,0 0 0,-1 1 0,0 0 1,1 3-68,-6-12 1,1 1 0,-1 0 0,0 0 0,0 0 0,1 0 0,-1-1 1,0 1-1,0 0 0,0 0 0,0 0 0,0 0 0,0 0 0,0 0 0,0-1 0,0 1 1,0 0-1,-1 0 0,1 0-1,-14 24-145,8-15 76,3-4 68,1-3 1,0 0 0,0 0 0,0 0 0,0-1 0,0 1 1,-1-1-1,1 1 0,-1-1 0,1 0 0,-1 0 0,0 0 0,0-1 0,-1 2 0,-22 15 11,-1-1-1,-1-1 1,0-1-1,-1-1 1,0-2-1,-1-1 1,-11 1-11,-96 34-911,136-46 1126,1 0-255,0 0-54,0 0 84,0 0 38,0 0 54,1 0-2,2 0-92,0 0 0,0-1 0,0 1 0,0-1 1,0 0-1,0 0 0,-1 0 0,1 0 0,0-1 0,-1 1 0,1-1 0,2-1 12,3-2-61,15-7 34,-1 1-47,-1-1 0,13-9 74,-29 17-8,0 0 1,0 0-1,0 0 0,-1 0 1,0-1-1,0 1 0,0-1 0,0 0 1,-1-1-1,0 1 0,0 0 0,2-5 8,-4 6 48,0 0 0,0 0 1,0 0-1,0 1 0,-1-1 0,1-1 0,-1 1 0,0 0 0,0 0 0,-1 0 0,1 0 0,-1 0 0,0-2-48,-2-12 159,2 3-175,2 9 38,-1 0-1,0 0 1,-1 1-1,0-1 0,0 0 1,0 0-1,0 0 1,-1 1-1,0-1 1,0 1-1,0 0 1,-3-3-22,-62-109-79,63 112 26,-3-2 33,2 2-80,5 5 87,0 0 1,0 0 0,0 1-1,0-1 1,0 0-1,0 0 1,0 0-1,0 0 1,0 0 0,0 0-1,0 0 1,0 0-1,0 1 1,0-1-1,0 0 1,0 0 0,0 0-1,-1 0 1,1 0-1,0 0 1,0 0 0,0 0-1,0 0 1,0 0-1,0 0 1,0 0-1,0 0 1,0 0 0,-1 0-1,1 0 1,0 0-1,0 0 1,0 0-1,0 0 1,0 0 0,0 0-1,0 0 1,-1 0-1,1 0 1,0 0 0,0 0-1,0 0 1,0 0-1,0 0 1,0 0-1,0 0 1,0 0 0,-1 0-1,1 0 1,0 0-1,0 0 1,0 0-1,0 0 1,0 0 0,0 0-1,0-1 1,0 1-1,0 0 1,0 0 0,0 0-1,0 0 1,0 0-1,0 0 1,-1 0-1,1 0 13,-2 5 153,-6 10-142,2 1-1,0-1 1,0 2 0,2-1-1,0 0 1,0 1 0,0 15-12,0 25 51,2 39-50,-1-72 136,-3-41 292,-4-42-532,7 20 344,2-1 1,1 1-1,3-10-240,-1 22-1,0 16 11,-1-1 1,-1 1-1,0-1 1,-1 1-1,0-1-10,-3 83-350,0-33 76,1 1-1,3 22 275,0-46 136,1-3 217,5-21-170,1-28-212,-7 32 91,1 0 1,0 0-1,0 0 1,0 0-1,1 0 1,1-3-63,2-4-180,-3 9-230,-1 10 44,0 4 280,0 14-27,0-1 1,-4 23 112,1 7-16,9 21 751,-6-74-719,-1-1 1,0 1-1,1 0 1,-1 0-1,0-1 0,1 1 1,-1 0-1,1-1 1,-1 1-1,1 0 1,-1-1-1,1 1 1,-1-1-1,1 1 1,0-1-1,-1 1 1,1-1-1,0 0 0,-1 1 1,1-1-1,0 0 1,0 1-1,-1-1 1,1 0-1,0 0 1,0 0-1,0 0 1,-1 1-1,1-1 1,0 0-1,0 0 1,0-1-1,-1 1 0,1 0 1,0 0-1,0 0 1,0-1-1,0 1-16,42-9-138,-34 7 189,19-5-122,1-1-1,-2-1 0,1-1 1,7-6 71,-23 13 254,-11 3-225,0 0 1,0-1-1,0 1 0,0 0 0,0 0 0,-1-1 0,1 1 0,0-1 0,0 1 1,0-1-1,0 1 0,-1-1 0,1 1 0,0-1 0,-1 0 0,1 1 0,0-1 1,-1 0-1,1 0-29,0-1 1,0 1 1,0-1 0,-1 0 0,1 1-1,-1-1 1,0 0 0,1 1 0,-1-1 0,0 0-1,0 1 1,0-1 0,0 0 0,0 0-1,0 1 1,-1-1 0,1 0 0,0 1-1,-1-1 1,0 0 0,1 1 0,-1-1-1,0 1 1,0-1 0,0 1 0,0-1 0,0 1-1,0 0 1,0-1 0,0 1-2,-43-48 59,32 37-60,9 9-8,-34-36-3,2-1 0,-13-21 12,48 60-684,5 4 297,14 12 214,25 23 258,12 17 207,-54-53-120,6 3-233,4 2 811,-10-9-423,-5-6-242,-6-9-59,-1 0 1,0 1-1,-1 0 0,-1 1 0,-10-10-26,12 9-229,19 16-333,23 19 290,-16-3 189,-1 1-1,-1 0 1,11 19 83,14 16 485,-37-50-297,-2-2 93,0 0-26,0 0-164,0 0-38,-3-5-38,0 0-1,0 1 1,-1 0 0,1-1 0,-1 1 0,0 0-1,0 1 1,0-1 0,-1 1 0,0-1-15,3 3 11,-193-163-89,192 159 78,-21-14-6,22 18-28,2 1 0,0 0 20,0 0-44,0 0-204,0 0 0,0 0 198,27 17 1,21 16-194,-23-17 196,-1 2-1,9 8 62,-10-8 446,-22-22 200,-11-11-485,-5-5-148,-1 1-1,-1 1 0,0 0 0,-2 2 1,-10-8-13,25 22-74,-1 0 0,0 0 1,1 1-1,-1-1 0,0 1 1,0 0-1,0 1 1,0-1-1,-5 1 74,10 0-8,-1 1-1,1-1 1,-1 0 0,1 0-1,-1 0 1,1 1 0,-1-1 0,1 0-1,-1 1 1,1-1 0,-1 0-1,1 1 1,0-1 0,-1 1-1,1-1 1,-1 0 0,1 1-1,0-1 1,0 1 0,-1-1-1,1 1 1,0-1 0,0 1 0,0 0-1,-1-1 1,1 1 0,0-1-1,0 1 1,0-1 0,0 1-1,0 0 1,0-1 0,0 1-1,0-1 1,0 1 0,0-1 0,1 1-1,-1-1 1,0 1 0,0-1-1,0 1 1,1-1 0,-1 1 8,11 36 28,-5-20-52,1 8-11,0 0-1,2 0 1,1 0 0,1-1 0,1-1 0,3 3 35,11 7 33,20 31 259,-45-61-105,-1-3-88,0 0-27,0 0 6,0 0-18,0 0-78,0 0-22,0 0-24,-2 0 9,-5 3 66,6-3-3,1 0 0,-1 0 0,0 0 0,0-1 0,0 1 0,0 0 0,0 0 0,1-1 0,-1 1 1,0-1-1,0 1 0,1 0 0,-1-1 0,0 0 0,1 1 0,-1-1 0,0 1 0,1-1 0,-1 0 1,1 1-1,-1-1 0,1 0 0,-1 0 0,1 1 0,0-1 0,-1 0 0,1-1-8,-11-22-2,7 12-32,1-1 0,1 0-1,0-1 1,0 1 0,2 0 0,0 0 0,0-2 34,0 7-113,0 6-59,0 2-7,0 0 92,0 0-37,12 20-309,-1-2 483,-2 0 0,0 1 1,-1 0-1,-1 1 0,0 0 0,-2 1-50,8 2 303,4 4-270,-17-26-753,0-1-285,0 0-566,9 3-2182,1-1-6453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3.2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51 1440,'0'0'0,"0"0"0,-4-22 0,-2 2-600</inkml:trace>
  <inkml:trace contextRef="#ctx0" brushRef="#br0" timeOffset="509.51">45 96 4040,'-6'-10'92,"4"8"64,1-1 0,-1 1 0,1-1 0,0 0 0,-1 1 0,1-1 0,0 0 0,1 0 0,-1 0 0,0 0 0,1 0 0,0-2-156,0 6 192,1 0 1,0 0 0,0 0-1,0 0 1,-1 0-1,1 0 1,0 0 0,0 0-1,1 0 1,-1 0-1,0 0 1,0-1 0,0 1-1,0-1 1,1 1-1,-1-1 1,0 1 0,1-1-1,-1 0 1,0 1-193,1-1 390,-2 0 44,0 0 15,0 0 102,0 0-89,2-2-460,-1 1 0,0-1 1,0 1-1,0-1 0,0 0 0,-1 0 0,1 1 0,0-1 0,-1 0 0,1 0 0,-1 0 0,0 0 0,1 0 0,-1 1 0,0-1 0,0 0 1,0 0-1,-1-2-2,0 4 11,0-1 0,0 0 0,0 1 0,0-1 0,0 1 0,0-1 0,0 1 0,0-1 0,-1 1 0,1 0 0,0 0 0,0-1 0,-1 1 0,1 0 0,0 0 0,0 0 0,0 1 0,-1-1 0,1 0 0,0 0 0,0 1 0,-1-1-11,0 1 40,0 0-1,0 1 0,0-1 0,0 1 0,0-1 1,0 1-1,1-1 0,-1 1 0,0 0 1,1 0-1,0 0 0,-1 1-39,1-1 6,-1 0 1,1 0-1,0 0 0,0 0 0,1 0 1,-1 0-1,0 0 0,1 1 1,-1-1-1,1 0 0,0 0 0,0 1 1,0-1-1,0 0 0,0 0 1,0 1-1,0-1 0,1 1-6,0-1 155,-1-2 12,0 0-94,0 0-17,0 0 8,21-7 732,-21 6-1047,2-3 617,-1 1-4214,-1 3-3000</inkml:trace>
  <inkml:trace contextRef="#ctx0" brushRef="#br0" timeOffset="3265.4">418 78 1352,'0'0'840,"0"0"81,0 0 327,0 0 60,0 0-104,0 0-117,0 0-382,14 2 483,6 2-324,-18-4-597,-2 0 85,5-12 554,-5 11-845,1-1 0,-1 1-1,0 0 1,1-1 0,-1 1-1,0-1 1,0 1 0,0 0-1,0-1 1,0 1 0,0-1-1,-1 1 1,1 0 0,0-1-1,-1 1 1,1-1-61,-1 2 87,1-1 0,-1 1 0,1 0 0,-1-1 0,1 1 1,-1 0-1,0-1 0,1 1 0,-1 0 0,0-1 0,1 1 0,-1 0 0,1 0 0,-1 0 1,0 0-1,1 0 0,-1 0 0,0 0 0,1 0 0,-1 0 0,0 0 0,1 0 0,-1 0 1,0 0-1,1 1 0,-1-1 0,0 0 0,1 0 0,-1 1 0,0-1-87,0 1 255,1-1 21,0 0-136,0 0-10,0 0 82,0 0-2,0 0-92,32-23 52,-31 23-158,3-2 20,1-12-14,-5 13-22,0 1 0,0 0-1,0 0 1,0 0-1,0-1 1,0 1 0,0 0-1,0 0 1,0-1-1,0 1 1,0 0 0,0 0-1,0-1 1,0 1-1,0 0 1,0 0 0,0 0-1,0-1 1,0 1-1,0 0 1,-1 0-1,1 0 1,0-1 0,0 1-1,0 0 1,0 0-1,0 0 1,-1-1 0,1 1-1,0 0 1,0 0-1,0 0 1,0 0 0,-1 0-1,1 0 1,0-1-1,0 1 1,-1 0-1,1 0 1,0 0 0,0 0-1,0 0 1,-1 0-1,1 0 1,0 0 0,0 0-1,-1 0 1,1 0-1,0 0 1,0 0 4,-19 6-590,-19 16-1263,32-16 196,0 0 1,0 1 0,0 0 0,1 0-1,-1 2 1657,-9 11-3166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24:0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 1 5472,'-10'14'-26,"-1"0"981,11-14-875,0 0 1,0 0-1,0 0 0,0 0 1,0 0-1,0 0 1,-1 0-1,1 0 0,0 0 1,0 0-1,0 0 0,0 0 1,0-1-1,0 1 1,0 0-1,0 0 0,0 0 1,0 0-1,0 0 0,-1 0 1,1 0-1,0 0 1,0 0-1,0 0 0,0 0 1,0 0-1,0 0 0,0 0 1,0 0-1,0 0 1,0 0-1,-1 0 0,1 0 1,0 0-1,0 0 0,0 0-80,1-1 707,-1 1 116,0 0-103,0 0-384,0 0-135,0 0-153,0 0-7,0 0 109,0 0-5,0 0-105,-2 2-24,0 1 0,1 0 0,-1 0-1,1 0 1,0 0 0,0 0 0,0 0 0,0 0 0,0 0-1,1 0-15,-2 3 17,-1 7 176,1-1 1,1 1-1,0 0 1,0-1-1,1 1 1,1 0-1,1 6-193,0 27 467,8 156 521,-8-196-654,1-20 336,1-22 284,-3-20-859,0 15 190,-2 1-1,-5-38-284,2 30 627,4 37-481,-1 0-1,0-1 0,-1 1 0,0 0 1,-1-3-146,2 13 170,-7-25-1043,7 82 384,1 26 229,5 29 260,14 92 270,-18-189-219,0 1 0,1 0 0,1-1 0,1 3-51,-1-4 20,-3-11 0,0-2 54,0 0 198,0 0 2,0 0-206,0 0-2,0 0 198,0-25 134,-9-104-53,6-83-345,4 141 217,-9-19-291,3 67 41,3 22-3,1 6-6,-2 40-117,3-31 141,-1 12 112,1 0-1,1 1 0,1-1 1,1 0-1,5 15-93,6-9-51,1-7-5974,-15-25-3589</inkml:trace>
  <inkml:trace contextRef="#ctx0" brushRef="#br0" timeOffset="1628.71">470 83 12728,'0'0'0,"-10"10"0,-6 7 0,-8 11-9072</inkml:trace>
  <inkml:trace contextRef="#ctx0" brushRef="#br0" timeOffset="2762.44">453 76 1440,'-17'45'1148,"17"-44"-489,0-1-482,0 0-198,0 0-150,0 0 224,0 0 1047,0 0 40,0 0-904,0 0-112,0 0 440,0 30 432,0-1 900,0-9-1585,0 1 1,-3 17-312,3-24 311,0 0 1,0 0 0,2 0 0,0 0 0,0 1-312,3 21-30,-2-8-119,-1-1 0,-2 1 0,-2 10 149,4 6 1819,-2-42-1624,0-2-310,0 0-22,0 0 258,0 0 92,0 0 93,0 0-110,-1-3-451,-10-41 584,1-1 0,3 1 0,1-1 0,3-1 0,1-5-329,-5 9-118,1 16 894,-1-25-630,7 49-43,0 2-171,0 0-24,0 0 88,0 0 8,0 0-72,0 0 29,0 0 173,0 0 14,1 4-145,0 0 1,0 0 0,-1 0 0,0 0-1,1 0 1,-1 0 0,-1 0 0,1 0-1,-1 1-3,1 5 4,0 1 40,2 0 1,-1 0-1,1 0 1,1-1-1,0 1 1,3 6-45,-1-5 202,-2 1 0,0-1 1,0 0-1,1 13-202,0 24-206,3 83-235,-7-132 476,1 2 31,1-1 1,-1 0-1,0 0 0,0 1 1,0-1-1,0 1 0,0-1 1,0 1-1,0-1 0,0 1 1,0 0-1,-1-1 0,1 1 1,-1 0-1,1-1 0,-1 1 1,0 0-1,0 1-66,3 4 1262,-2-27-1053,-1-13-166,1 14-96,-1 1 1,0 0-1,-2-1 0,0 1 1,-1 0-1,-4-13 53,-4-9-30,3-1 1,1 1 0,3-1-1,0-9 30,1 6-106,2 41 458,1 3 166,0 0-152,0 0-716,0 0-91,0 0 346,0 0 54,0 0-132,0 22 18,12 124 472,-10-85 15,4 11-332,0-4 88,0-34-447,-3-9-3337,-3-25-6536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32.7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1723 2424,'0'10'463,"0"0"0,0 0 0,-2 0 0,1-1 0,-3 8-463,-3-38 1715,0 6-1737,4 3 181,-2-9 736,-2 8 6645,6 12-7086,1 1 96,0 0 27,0 0-38,0 0-180,0 0 7,0 0 194,0 0 24,0 0-94,0 0-44,0 0-94,0 0-70,-14-14 1456,59 79-1972,-16-25 195,-2 0 0,-2 2 1,-2 1-1,13 33 39,-26-53 152,1-1-1,1 0 1,2-1 0,2 3-152,31 54 62,-30-52-83,-16-23 54,-1-3 22,5 0 53,-5 0-88,0 0-1,-1 0 1,1 0 0,0 0-1,0-1 1,0 1-1,0 0 1,0 0-1,0 0 1,0 0-1,0 0 1,0 0-1,0 0 1,0 0-1,0 0 1,0-1 0,0 1-1,0 0 1,0 0-1,0 0 1,0 0-1,0 0 1,0 0-1,0 0 1,0 0-1,0-1 1,0 1-1,0 0 1,0 0 0,0 0-1,0 0 1,0 0-1,1 0 1,-1 0-1,0 0 1,0 0-1,0 0 1,0 0-1,0 0 1,0-1-1,0 1 1,0 0 0,0 0-1,0 0 1,1 0-1,-1 0 1,0 0-1,0 0 1,0 0-1,0 0 1,0 0-1,0 0 1,0 0-1,0 0 1,1 0-20,-8-11 92,-6-15 202,-1 1-1,-5-3-293,5 6 281,0 0-1,-9-23-280,11 13-26,-2 1 0,-1 1 0,-2 0 0,0 1 1,-2 1-1,-10-11 26,-12-14 35,40 52-9,1 1 5,0 0-6,0 0 2,0 0 12,0 0 49,0 0 168,21 28 53,61 82-1171,-46-63 915,-2 1 0,12 25-53,-24-37 163,2-1 1,1-1 0,15 13-164,-33-41 80,-8-10 217,-11-12-158,-8-2-81,2-1 0,0-1 1,1-1-1,1-1 0,-2-5-58,-41-50-93,14 15-20,35 51 123,2 0 0,-1-1 1,-5-12-11,8 14-6,0-1 1,-1 1 0,0 0 0,-1 1 0,0 0 0,-5-4 5,0 1-29,1 0 0,0 0 0,0-1-1,2-1 1,-1 0 0,0-3 29,11 17 12,-1-1 0,0 1 0,1-1 0,-1 1 1,1-1-1,-1 0 0,0 1 0,1-1 0,0 0 0,-1 1 0,1-1 0,-1 0 0,1 0 0,0 1 0,-1-1 0,1 0 0,0 0 0,0 0 1,0 0-1,0 1 0,0-1 0,0 0 0,0 0 0,0 0 0,0 0 0,0 0 0,0 1-12,26-3 151,-24 3-209,23-1 96,-9 1 39,1 0-1,0 2 1,-1 0 0,1 0-1,8 4-76,41 7 65,41 14-65,-77-18-9,-1 2 0,0 0-1,0 3 1,15 9 9,11 6 224,-55-29-218,0 0 0,0 0-1,1 0 1,-1 0 0,0 0-1,0 0 1,1 0 0,-1 0-1,0 0 1,0 0 0,0 0-1,1 0 1,-1 0 0,0 1 0,0-1-1,0 0 1,1 0 0,-1 0-1,0 0 1,0 1 0,0-1-1,0 0 1,1 0 0,-1 0-1,0 1 1,0-1 0,0 0 0,0 0-1,0 1 1,0-1 0,0 0-1,0 0 1,0 0 0,0 1-1,0-1 1,0 0 0,0 0-1,0 1 1,0-1 0,0 0 0,0 0-1,0 1 1,0-1 0,0 0-1,0 0 1,0 1 0,0-1-1,0 0 1,-1 0 0,1 0-1,0 1 1,0-1 0,0 0 0,0 0-1,-1 0 1,1 0 0,0 1-1,0-1 1,0 0 0,0 0-1,-1 0 1,1 0 0,0 0-1,0 0 1,-1 1 0,1-1-6,-16 5 151,4-4-136,1 0 1,-1-2-1,1 1 1,-1-1-1,1-1 1,0 0-1,-1-1 1,1 0-1,0 0 0,1-1 1,-4-2-16,-47-14 10,-32-3 23,43 10-27,0 2-1,-4 1-5,45 9-28,1-2 1,-1 1 0,1-1-1,0 0 1,-1-1-1,-1-1 28,-28-10 69,36 14-16,2 1-1,0 0-48,0 0-16,0 0-15,7-11-98,-2 7 102,1 0-1,0 0 1,0 0-1,0 1 1,1 0-1,-1 0 1,1 0-1,0 1 1,0 0-1,0 0 1,0 1-1,0 0 1,0 0-1,0 1 1,0 0-1,0 0 1,6 1 23,21 2-12,0 2 0,0 2 0,6 2 12,-27-6-17,4 2 19,1 1 0,-1 0 0,-1 2 0,4 2-2,35 14-47,-46-20 55,-1 0 0,0 0-1,0 0 1,0 1-1,-1 1 1,0-1-1,1 2-7,39 28 26,-45-34-5,-1 1-1,1-1 1,0 0 0,-1 0-1,1 0 1,0 0 0,0 0-1,0 0 1,0 0-1,0-1 1,0 1 0,0-1-1,0 1 1,0-1 0,0 0-21,-1 0 18,-1 0 1,0-1 0,1 1 0,-1 0 0,1-1 0,-1 1 0,1 0 0,-1-1 0,0 1-1,1-1 1,-1 1 0,0-1 0,0 1 0,1-1 0,-1 1 0,0-1 0,0 1 0,0-1-1,0 1 1,1-1 0,-1 1 0,0-1 0,0 0 0,0 1 0,0-1-19,2-7 83,-1 2-81,0 0 0,0 0 0,-1 0 0,0 0 0,0 0 0,0 0 0,0 0 0,-1 0 0,0 0 0,-1 0 0,1 0 0,-1 0 0,-1 0-2,-6-35-3,1-29 72,0 7-337,0-63 268,8 64-29,0 36-149,0 21 42,0 8-34,1 98 265,-2 96-398,6-14 706,-5-182-190,0-1 7,6-11-104,-3-32-116,-3 0 0,-1 0 1,-4-14-1,-2-67 54,-2-68-173,9 190 79,0 2-51,0 0-169,0 0 30,0 0 267,0 0 48,0 0-71,0 0-8,0 0 22,0 0 56,1 2 2,2 3-64,0-1 0,0 1-1,-1 0 1,0 0 0,0 0 0,0 1 0,-1-1 0,0 0 0,0 1 0,0-1-1,0 1 1,-1-1 0,0 1 0,0-1 0,-1 1 0,1-1 0,-2 5-22,-2 30 32,7 1 185,-3-40-237,0-1-4,0 24-20,1-2-106,-2 0-1,0 1 0,-3 5 151,2-6-281,2-20 675,0-2-10,0 0-376,0 0-90,0 0-4,0 0 32,0 0 107,0 0 44,0 0 71,0 0-54,0 0-309,0 0-12,8-14 369,-4 1-131,-1 0 0,0 0 1,-1 0-1,0-1 0,-2 1 1,1-1-1,-1 1 0,-1-1 1,-1 1-1,-2-12-31,1-67-472,0 72 535,0-19-23,3 38-45,0 1 0,0 0 0,0-1 0,0 1 0,0 0 0,0-1 0,0 1 0,0 0 0,0-1 0,0 1 0,1 0 0,-1 0 0,0-1 0,0 1 0,0 0 0,0-1 0,1 1 0,-1 0 0,0 0 0,0-1 0,0 1 0,1 0 0,-1 0 0,0-1 0,1 1 0,-1 0 0,0 0 0,0 0 0,1 0 0,-1-1 0,0 1 0,1 0 0,-1 0 0,0 0 0,1 0 0,-1 0 0,0 0 0,1 0 0,-1 0 0,0 0 0,1 0 0,-1 0 0,0 0 0,1 0 0,-1 0 0,0 0 0,1 1 0,-1-1 0,0 0 0,1 0 0,-1 0 0,0 0 0,0 1 0,1-1 0,-1 0 0,0 0 0,0 0 0,1 1 0,-1-1 0,0 0 0,0 1 0,1-1 5,19 16-42,-19-14 16,44 34 102,3-2-1,34 18-75,-43-28-164,-29-17 154,19 11 4,-1 1 0,-1 1 0,16 16 6,52 53 80,-84-80-109,-5-5 46,-1 1-1,1-1 1,-1 1-1,0 0 1,0 1 0,-1-1-1,1 1 1,-1 0-1,1 3-16,-4-7-73,-1-2 315,0 0 42,0 0-201,0 0-32,0 0 74,0 0-14,-5 0-117,1-1 1,-1 1-1,1-1 0,-1 0 1,1-1-1,0 1 0,-1-1 1,1 1-1,0-1 1,0-1-1,0 1 0,0 0 1,0-2 5,-49-42 14,15 11-18,-12-2 139,4 4-105,2-3-1,1-1 1,-14-17-30,51 47-51,-1 1 0,0 0 1,-1 0-1,0 1 0,0 0 0,0 1 0,-1-1 51,-9-8-254,15 10 105,10 8 40,29 22 108,1-3 0,1-1 0,1-1 0,0-3 0,13 3 1,-24-8-10,0 1 0,-1 2 0,-1 0 1,-1 2-1,0 0 0,9 11 10,17 35 228,-50-63-383,-1-2-465,0 0-401,0 0-1167,0 0-2432,0 0-8559</inkml:trace>
  <inkml:trace contextRef="#ctx0" brushRef="#br0" timeOffset="1438.94">981 1045 4664,'30'29'2294,"-30"-29"-2238,0 0 0,0 0 0,0 0-1,0 0 1,0 0 0,1 0 0,-1 0-1,0 0 1,0 1 0,0-1 0,0 0 0,0 0-1,0 0 1,1 0 0,-1 0 0,0 0 0,0 0-1,0 0 1,0 0 0,0 1 0,0-1 0,0 0-1,0 0 1,0 0 0,0 0 0,1 0-1,-1 1 1,0-1 0,0 0 0,0 0 0,0 0-1,0 0 1,0 0 0,0 1 0,0-1 0,0 0-1,0 0 1,0 0 0,0 0 0,0 0-1,0 1 1,0-1 0,-1 0 0,1 0 0,0 0-1,0 0 1,0 0 0,0 0 0,0 1 0,0-1-1,0 0 1,0 0 0,0 0 0,0 0-1,-1 0 1,1 0-56,-20-10 1758,20 10-1536,0 0 0,-1 0 0,1-1 0,-1 1 1,1 0-1,0 0 0,-1 0 0,1 0 0,-1 0 0,1 0 1,0 0-1,-1 0 0,1 0 0,-1 0 0,1 0 1,0 0-1,-1 0 0,1 0 0,-1 1 0,1-1 0,0 0 1,-1 0-1,1 0 0,0 1 0,-1-1 0,1 0 0,0 0 1,-1 1-1,1-1 0,0 0 0,0 1 0,-1-1 1,1 0-1,0 1 0,0-1 0,-1 0-222,-8 23 1632,7-19-1588,1 0 1,1 0-1,-1 0 0,0 1 0,1-1 1,0 0-1,0 1 0,0-1 0,1 0 0,-1 0 1,2 2-45,16 35 1005,24 38-1005,3 3 104,-39-70-46,0 0-1,1-1 1,0 0 0,1-1 0,1 1-1,0-1 1,0-1 0,0 0 0,1 0-1,1-1 1,-1 0 0,1-1 0,1 0 0,-1-1-1,1 0 1,0-1 0,1 0 0,-1-1-1,13 2-57,4 1 79,0-2 0,1-1-1,-1-1 1,1-2 0,-1-1-1,22-3-78,-35-1 106,0 0 1,0-1-1,-1-1 0,0-1 0,0 0 0,-1-1 0,1 0 0,-2-1 0,1-1 1,7-7-107,-17 13 8,-1 1 1,1-1 0,-1 0 0,0 0-1,0 0 1,0-1 0,-1 1 0,0-1-1,1 1 1,-1-1 0,-1 0 0,1 0-1,-1 0 1,1-3-9,1-12 50,-1 0 0,0 0 0,-2-3-50,2-10 22,-2 22 7,-1 0-1,0 0 1,0 1-1,-1-1 0,0 0 1,-1 0-1,0 1 1,-1 0-1,-3-8-28,-5-8 86,-1 2-1,-2-1 0,-2-2-85,8 17 10,1 0-1,-2 1 1,1 0 0,-1 1-1,-6-4-9,-7-7-30,-10-5 34,0 1 0,-1 1 0,-2 3 0,-6-3-4,-12-2-175,36 17 171,1-1 0,1-1 0,-3-1 4,17 8 6,-1 1 0,1 0-1,-1-1 1,1 1 0,-1 0 0,0 0 0,1 1 0,-1-1-1,0 1 1,0-1 0,0 1 0,1 0 0,-1 0 0,0 0-1,0 0 1,0 1 0,1-1 0,-1 1 0,0-1 0,0 1 0,1 0-1,-1 0 1,1 0 0,-2 1-6,-18 6-204,17-6 192,0 0 0,0 0 0,0 1 0,1 0 0,-1 0 0,1 0 0,0 1 0,0-1 0,0 1 0,0 0 0,-3 4 12,-2 4 81,-1 1 1,2 0-1,-7 11-81,5-4 86,1 0 0,0 0 0,1 1-1,2 0 1,0 0 0,1 0 0,-1 16-86,5-25 39,1-1 0,0 0 0,0 0 0,2 0 0,-1 0 0,2 0 0,-1 0 0,1 0 0,1 0 0,0-1 0,0 0 0,1 0 0,1 0 0,0 0 0,2 2-39,5 6-22,0-1-1,1 0 0,1-1 0,1-1 0,0 0 0,1-1 0,6 2 23,-6-4 29,1-2-1,1 0 0,0-1 0,0-1 0,1-1 0,-1 0 1,2-2-1,19 3-28,-25-6 27,-1-2 0,1 0 0,0 0 0,-1-2 0,1 0 0,8-2-27,23-3 72,-39 6-73,-1-1 0,0 1 0,1-1-1,-1-1 1,0 1 0,0-1 0,0 0-1,-1 0 1,1-1 0,-1 1 0,1-2-1,-1 1 1,-1 0 0,4-4 1,0-1 19,0-1 0,0 1 1,-1-1-1,0-1 0,-1 0 1,-1 1-1,2-4-19,-1-5 11,0 0 0,-2 0-1,0 0 1,-1 0 0,0-14-11,-1 20 18,-1 1 19,-1-1 0,-1 0 1,1 1-1,-2-1 0,0 1 1,0-1-1,-1 1 0,-1 0 1,-3-7-38,-3-5 37,-1 0 0,-1 0-1,-15-21-36,22 38 5,-1 1 1,0-1-1,0 1 0,0 0 0,-1 1 0,1-1 0,-1 1 0,-1 1 0,1-1 0,-1 1 0,0 1 0,0-1 0,0 1 0,0 1 0,-2-1-5,-22-5-4,-1 2 0,1 0 0,-10 2 4,42 4-1,-21-1-66,-1 1-1,1 1 1,0 0-1,0 2 1,0 0 0,0 2-1,-14 4 68,27-6-70,1 0-1,0 1 1,0-1-1,0 1 1,0 1-1,1-1 1,-1 1-1,1 0 1,0 1-1,1-1 1,-1 1-1,1 0 1,0 0-1,1 1 1,0 0-1,0 0 1,0 0-1,1 0 1,0 0-1,0 1 1,0-1-1,1 1 1,1 0-1,-1 0 1,1 0 0,1 0-1,-1-1 1,1 1-1,1 0 1,-1 2 70,3 25-2047,-2-6-2251,2-9-2952,0-10-96</inkml:trace>
  <inkml:trace contextRef="#ctx0" brushRef="#br0" timeOffset="2280.55">1467 1165 3864,'-10'-4'-390,"-18"-7"3523,55 15 2518,67 0 244,233 42-1290,-260-43-4259,-28-2 771,-291-7-1128,13 1 234,164-11-198,72 16-1,3 0 45,0 0 7,-1 0-77,1 0-1,0 0 1,-1 0-1,1-1 0,0 1 1,0 0-1,-1 0 1,1 0-1,0 0 1,-1 0-1,1-1 0,0 1 1,0 0-1,0 0 1,-1-1-1,1 1 1,0 0-1,0 0 0,0-1 1,-1 1-1,1 0 1,0 0-1,0-1 1,0 1-1,0 0 0,0-1 1,0 1-1,0 0 1,0-1-1,0 1 1,0 0-1,0-1 0,0 1 1,0 0 1,10-4-14,0 1 1,1 1-1,0 0 1,-1 1 0,1 0-1,0 0 1,0 1-1,0 0 1,10 3 13,13 2-7,0 3 1,16 6 6,-3-2 50,34 9 691,-60-15-685,19 9 198,-37-14-66,-3-1-108,0 0 12,0 0 184,-3 0-231,0-1 1,0 1 0,0-1 0,0 1 0,0 0 0,0 0 0,0 0 0,0 1 0,0-1-46,-5 1 19,0 0 0,1-1 0,-1 0 0,1 0 0,-1-1 1,-3-1-20,-39-6-6,24 3-131,0 1-1,-1 1 1,-6 1 137,14 3-352,9 0-1090,1 0-2346,7-2-977,-1-2 4313,1 1-1036,1 1-3040,1 1-624</inkml:trace>
  <inkml:trace contextRef="#ctx0" brushRef="#br0" timeOffset="3154.5">1712 322 4848,'1'3'236,"0"0"1,0 0-1,0 0 0,-1 0 1,1 0-1,-1 1 0,0-1 1,1 0-1,-2 3-236,1-6 92,0 0 1,0 1-1,0-1 0,0 1 1,0-1-1,0 0 0,0 1 1,0-1-1,-1 0 0,1 1 0,0-1 1,0 0-1,-1 1 0,1-1 1,0 0-1,0 1 0,-1-1 1,1 0-1,0 0 0,-1 1 1,1-1-1,0 0 0,-1 0 1,1 0-1,0 0 0,-1 1 1,1-1-1,-1 0-92,-18-6 1618,4 0 6,15 6-1565,0 0 0,0 0 0,0 0 0,0 0 0,-1 0 0,1 0 0,0 0-1,0 0 1,0 0 0,0 0 0,0 0 0,0 0 0,0 0 0,-1 0 0,1 0-1,0 0 1,0 0 0,0 0 0,0 0 0,0 0 0,0 0 0,0 0 0,0 0-1,0 0 1,-1 0 0,1 1 0,0-1 0,0 0 0,0 0 0,0 0 0,0 0-1,0 0 1,0 0 0,0 0 0,0 0 0,0 1 0,0-1 0,0 0-1,0 0 1,0 0 0,0 0 0,0 0 0,0 0 0,0 0 0,0 1 0,0-1-1,0 0 1,0 0 0,0 0 0,0 0 0,0 0 0,0 0 0,0 0 0,0 0-59,15 25 6033,-9-16-5473,12 18-431,2-1 0,1-1 0,2 0 0,3 1-129,101 86 952,-15-15-457,-89-74-13,-1 1 0,3 7-482,-24-30-1,-1-1 21,0 0 54,0 0 180,0 0-4,0 0-206,-24-15-52,-40-31 137,3-3-1,1-2 1,-8-14-129,43 39-33,-17-27 33,25 31-93,-1 1 1,0 0 0,-14-10 92,30 30 22,2 1-4,-6-7 516,116 103-686,-61-55 163,11 14-11,-5-5 3,23 35 444,-78-85-854,0 0-274,1 0 516,-1 0 0,1 1 1,-1-1-1,1 0 0,-1 0 1,1 1-1,-1-1 0,0 0 0,1 1 1,-1-1-1,1 0 0,-1 1 0,0-1 1,1 1-1,-1-1 0,0 1 1,1-1-1,-1 1 0,0-1 0,0 1 1,1-1-1,-1 1 0,0-1 1,0 1-1,0-1 0,0 1 0,0 0 165,9 21-4701,-8-19 3789,4 8-1397,4 6-6071</inkml:trace>
  <inkml:trace contextRef="#ctx0" brushRef="#br0" timeOffset="3799.63">2394 1100 4216,'-44'-20'2716,"42"20"-1055,2 0 190,0 0-590,0 0-225,0 0-329,0 0-6,0 0 310,0 0 34,41 22 1176,-39-21-2190,-1-1 1,1 0-1,-1 1 1,1-1-1,-1 0 0,0 0 1,1 0-1,-1 0 1,1 0-1,-1-1 0,1 1 1,-1 0-1,1-1 0,-1 1 1,0-1-1,1 1 1,-1-1-1,0 0 0,1 1 1,-1-1-32,18-6 1721,-42-18-859,22 24-848,0 0 1,0 1-1,0-1 1,0 1-1,0 0 1,0-1-1,0 1 1,0 0-1,-1-1 1,1 1-1,0 0 1,0 0-1,0 0 1,0 0-1,0 0 1,-1 0-1,1 1 1,0-1-1,0 0 1,0 0-1,0 1 1,0-1-1,0 1 1,0-1-1,0 1 1,0-1-1,0 1 1,0 0-1,0-1 0,0 1 1,0 1-15,0-1 169,1-1-209,0 0-10,37 11 1044,-31-12-932,0 0 1,-1-1-1,1 0 0,-1 0 0,1 0 0,-1-1 0,0 1 1,2-3-63,-5 4 326,-2 1 34,0 0-126,0 0-64,-12 1-182,-20 10-1092,9-2-6297,22-8 2997,1-1-2694</inkml:trace>
  <inkml:trace contextRef="#ctx0" brushRef="#br0" timeOffset="4607.87">2182 1 7000,'27'115'1906,"-26"-109"-386,-6-11-515,-13-28 158,-18-26 1611,35 58-1734,-1 1-830,-1 1 0,1-1 0,-1 1 1,1 0-1,0 0 0,0 0 1,0 0-1,-1 0 0,1 0 1,0 1-1,0-1 0,0 1-210,-1 2 173,0 0-1,-1 0 1,2 0-1,-1 1 1,0-1-1,1 1 0,0 0 1,0 0-1,0-1 1,1 1-1,0 1 1,0-1-1,0 0-172,0 5 228,0 1-1,1-1 1,0 0 0,1 0 0,1 0-1,0 5-227,-1-8 84,0 0 1,0 0-1,1-1 0,0 1 0,0-1 0,0 0 0,1 1 0,0-1 0,0 0 0,1 0 0,-1-1 1,1 1-1,3 2-84,3 2 61,0 0 1,1-1 0,0-1 0,0 1 0,1-2-1,0 1 1,5 0-62,1 2 48,-1 1 0,1 0 0,-1 2-48,15 12 413,-20-17-366,0 1 0,0 1 0,-1 0 0,0 1-1,-1 0 1,0 1-47,10 11 0,-19-22 30,0-1 0,0 1 1,-1 0-1,1-1 0,0 1 0,0 0 0,-1 0 0,1-1 0,0 1 0,-1 0 0,1 0 0,-1 0 1,1 0-1,-1 0 0,0 0 0,1 0 0,-1 0 0,0 0 0,0 0 0,1 0 0,-1 0-30,-1 0 18,1-1-1,-1 0 1,1 1-1,-1-1 0,0 0 1,1 1-1,-1-1 1,1 0-1,-1 0 1,0 0-1,1 0 0,-1 1 1,1-1-1,-1 0 1,0 0-1,1 0 1,-1 0-1,0 0 1,1-1-1,-1 1 0,1 0 1,-1 0-1,0 0 1,1 0-18,-8-2 20,0 0 0,1 0 0,-1-1 0,1 0 0,-2-1-20,-8-8 9,0 0 0,0-1-1,2-1 1,0 0 0,0-1 0,-2-5-9,-4-2-17,-1-3-71,1-1 1,1-1-1,1 0 0,-12-28 88,23 40 165,1 0 0,1-1 0,-1-7-165,1 7-32,6 15-315,0 1 6,17 47 330,-2-24 150,1-2 0,1 1-1,1-2 1,1-1-1,0 0 1,17 11-139,-5-3 613,-2 1 1,11 13-614,-17-17-23,9 12-44,2-5-250,-18-18 299,-14-11-137,-1 0 1,1 0 0,0 0-1,0 0 1,0 0 0,0-1-1,1 1 1,-1 0 0,0-1-1,1 0 1,-1 0 0,1 0-1,-1 0 1,2 0 154,1 0 50,-2 0-2207,17 8-6291,-4-3 4928,0 2-2453</inkml:trace>
  <inkml:trace contextRef="#ctx0" brushRef="#br0" timeOffset="5138.95">2833 861 7984,'-7'-45'191,"4"20"2947,8 47-2326,4 23 3072,10-47-1948,-13-1-1603,0-1 1,0 1 0,-1-1-1,1 0 1,-1 0 0,0 0-1,0-1 1,2-1-334,-6 4 355,0-1 3,1-3-248,9-32 325,-10 28 149,-8 21 466,6-9-715,1-2 55,0 0-62,0 0 8,0 0 96,0 0-48,0 0-286,0 0-88,0 0-78,0 0-328,0 0-1232,0 0-1156,0 0-3391,-2-1-235,-2-1 5720,1 0 170,-7-2-2460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46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0 804 1888,'16'-57'13680,"-16"57"-13280,37-17 673,-26 7-801,1-1-1,-2 0 1,1 0 0,2-6-272,-6 8 149,1-1 0,0 1 0,0 0 0,1 1 0,1 0 0,-1 0 0,9-4-149,23-16 511,-31 20-411,1 0-1,0 1 1,9-4-100,-4 3-30,-1-1 1,0 0-1,0-1 1,-1-1-1,0 0 0,0-2 30,-3 4-11,-1 1 0,1 0-1,0 1 1,5-2 11,33-23-39,-40 24 47,120-96 468,-102 87-262,1 1 0,17-7-214,-12 6 307,-3 3-287,2 1 0,-1 1 0,22-4-20,-5 2 40,-23 8 81,-1 1 0,25-2-121,-23 3 18,0 0-1,23-7-17,86-28 627,-106 29-583,0 2 1,0 1-1,1 1 0,20 0-44,123-3 173,-149 8-170,214-9-8,-133 9 278,-32-1-350,-1 2 0,1 4-1,-1 3 1,11 6 77,26 4 385,2-5 1,70-2-386,-158-9 6,128 12-354,94 23 348,-79-19-376,-69-10 516,-10 1-142,-24-4 54,0 3 1,54 14-53,-51-4 11,16 4 136,1-4 0,31 1-147,-82-13 117,0 2-1,27 9-116,-17-5-214,63 21-42,107 39 443,-190-63-212,0 1 0,14 8 25,35 15-29,-15-14 69,74 29 127,-114-39-123,43 15-22,34 14-21,91 31 72,-141-53-44,0 1 1,-1 3 0,1 2-30,-37-18 72,-2 0-38,0-1 0,1 1 1,-1-1-1,0 0 0,1-1 1,0 1-1,-1-1 0,1 0 1,0 0-1,0 0 0,1-1-34,45 8 388,-42-6-392,0 0-1,1-1 1,-1 0 0,0 0-1,1-1 1,-1 0 0,10-2 4,97-7 261,-93 4-124,-16 3-114,1 1 0,-1-1 1,0 2-1,1-1 0,5 1-23,-12 0 20,-1 0-2,0 0-26,0 0-4,0 0-8,0 0 6,0 0 14,0 0-10,0 0 3,0 0 10,0 0-9,12 24-8,-10-14 13,0 0 0,0 1 0,-1 0 1,0-1-1,-1 1 0,0-1 0,-1 1 1,0 0-1,-1-1 0,0 1 0,0-1 1,-3 6 0,-9 58-9,0-25-143,18-69 134,-2-1 0,0-1 0,-2 1 0,0 0 1,-3-14 17,1-30-15,-2-150-137,4 206 142,-1-1-1,0 1 0,0-1 1,-1 1-1,-1 0 0,0 0 1,0 0-1,-1 0 0,-1-2 11,-2-7-151,6 15 46,7 14 53,24 39 39,-1 1-14,-22-37 13,0 0-1,1-1 0,1 0 1,2 3 14,-7-10-10,0 0 1,-1 0-1,0-1 0,0 2 1,-1-1-1,1 0 1,-1 1-1,-1-1 1,1 1-1,-1 0 10,7 67 217,-8-42-160,-1-16-58,2 0 0,-1 0 0,2 0 0,0 1 1,-2-13 8,1 0-1,-1 0 1,0 1-1,0-1 0,-1 0 1,1 0-1,-1 0 1,0 0-1,0 0 1,-1 0-1,1 0 1,-1 0-1,0 0 0,1 0 1,-2-1-1,1 1 1,0-1-1,-1 0 1,0 1-8,-4 3-6,6-5 8,-1-1 0,1 0 0,-1 1 0,0-1 1,0 0-1,1 0 0,-1 0 0,0 0 0,0 0 0,0 0 0,0 0 0,0-1 0,0 1 0,0-1 0,0 1 0,0-1 0,0 0 0,-1 0 0,0 0-2,2 0 0,-1-1-1,1 1 1,0-1-1,0 1 1,-1-1-1,1 0 1,0 0-1,0 0 1,0 0-1,0 0 1,0 0-1,0 0 1,0 0-1,0 0 1,0 0-1,1 0 1,-1-1-1,0 1 1,1 0-1,-1-2 1,-2-5-2,0 0 0,1-1-1,1 1 1,-1-1 0,1 0-1,1-5 3,0 13 1,-4-36-34,-2-1-1,-1 0 1,-7-17 33,5 19-16,8 26 11,-1 1-1,2-1 0,-1 0 1,1 1-1,1-7 6,0 9-1,0 1 1,-1 0-1,0 0 0,0 0 1,-1-1-1,0 1 0,0 0 1,0 0-1,0 0 0,-1 0 0,0 0 1,-1 1-1,-2-6 1,3 7-1,0-1 0,0 0 0,0 0 0,1 0 1,-1 0-1,1 0 0,0 0 0,1 0 0,-1 0 0,1 0 0,0-2 1,0 0-1,0 1-1,-1-1 1,0 0-1,0 0 1,-1 1-1,0-1 2,1-2 32,2-11-198,2 25 159,0-1 0,1 1-1,-1-1 1,1 0 0,0-1 0,0 1 0,0-1 0,0 1 0,4 1 7,-6-4-8,173 142 96,-114-105-129,-38-24 15,-1 0-1,8 8 27,-23-17 4,0 0 1,1-1-1,0 0 0,7 3-4,-7-3 19,0-1 0,0 1 0,-1 1 0,0-1 0,3 4-19,23 25 53,-21-18-14,-5-3 186,-14-8 12,-15-6-127,22 2-136,-16-6 58,0 0-1,1 0 1,-1-2 0,2 0 0,-1 0 0,1-1 0,1-1 0,-1 0 0,-10-12-32,-31-22 73,9 7-125,38 29 65,1 1 0,-2 0 0,1 0 0,-1 1-1,0 0 1,-1 0 0,1 1 0,-1 0-1,0 1 1,0 0 0,-4 0-13,12 4 89,2 0-223,-23-8-99,18 7 199,5 1 30,0 0 1,0 0-1,0 0 0,0 0 1,1 0-1,-1 0 0,0 0 1,0 0-1,0 0 0,0 0 1,0 1-1,0-1 0,0 0 1,0 0-1,0 0 0,0 0 1,0 0-1,0 0 0,0 0 1,0 0-1,0 0 0,0 1 1,0-1-1,0 0 0,0 0 1,0 0-1,0 0 0,0 0 1,0 0-1,-1 0 0,1 0 1,0 0-1,0 1 0,0-1 1,0 0-1,0 0 0,0 0 1,0 0-1,0 0 0,0 0 1,0 0-1,0 0 0,0 0 1,-1 0-1,1 0 0,0 0 1,0 0-1,0 0 0,0 0 1,0 0-1,0 0 0,0 0 1,0 0-1,0 0 0,-1 0 1,1 0-1,0 0 0,0 0 1,0 0-1,0 0 0,0 0 4,9 11-422,-3-3 492,-4-5-69,1 3 6,1 0-1,1 0 1,-1-1 0,1 1 0,0-1-1,5 4-6,-8-7-3,-1 0 0,1 0 0,-1 0-1,1 0 1,-1 0 0,0 1 0,0-1 0,0 0-1,0 1 1,0-1 0,0 0 0,-1 1-1,1-1 1,-1 1 0,0-1 0,1 1 0,-1 0-1,0-1 1,-1 1 3,1-1-7,0 4-39,1 0-1,-2 1 1,1 0 0,-1 0-1,1-1 1,-2 1 0,1 0-1,-1-1 1,-1 3 46,-8 18 44,-1-1 1,-8 15-45,-20 43 164,31-33-229,9-49 94,0-2 143,0 0-1,0 0-148,2 8-121,0 0-25,2-19 134,3-21 12,-2 0 0,-1-1 0,-1-15-23,-1 10 38,2 0 1,5-14-39,-7 34 16,0 9 132,2 27-194,-1 15 45,-2 1 0,-1 0 0,-2 0 0,-1-1 0,-2 1 0,-7 24 1,11-52-17,1 1 0,0-1 0,0 0 0,0 1 0,0-1 0,2 4 17,0 10-76,-1-13 75,25-12-6,-15 1 84,0-1-1,0-1 0,-1 1 0,0-2 1,0 1-1,0-1 0,-1-1 1,1-1-77,21-21-93,17-21 93,-4 3 17,-42 46-34,13 2-107,-7-2 136,-6 1 54,-2 1 2,0 0-46,0 0 2,-28 10 125,-115 17-48,142-26-1,1-1 6,0 0-58,0 0-23,24-6-85,-15 2 65,-1 0 0,1 1 0,-1 0 0,5 0-5,34-15 168,-45 17-92,-2 1-51,-1-4-29,1 0 0,-1-1 0,1 1 0,-1 0 0,0 0 0,-1 0 0,1-1 4,0 2 1,-1 1 0,1 0-1,0-1 1,-1 1 0,1 0-1,-1-1 1,0 1 0,0 0-1,0 0 1,0 0 0,0 1-1,0-1 1,0 0 0,0 1-1,-1 0 1,1-1-1,-1 1 1,1 0 0,-1 0-1,-1 0 0,-7-2-14,-1 0-1,1 1 0,-1 1 1,-4 0 14,-8-2 48,-26 3-16,49 0-39,1 0-22,0 0-86,0 0 1,0 0 84,0 0 21,34 0-10,-17-1 40,-11 0-19,0 1 0,0-1 0,0 2 0,-1-1 0,1 1 0,0-1-1,0 1 1,4 2-2,-7-2 81,1 0 0,-1 0 0,1 0 0,-1-1 0,1 1 0,-1-1 0,1 0 0,-1 0-1,1 0 1,1-1-81,-4 1 12,0-1 0,0 0-1,0 0 1,0 1 0,-1-1-1,1 0 1,0 0 0,0 0-1,-1 0 1,1 0 0,-1 0-1,1 0 1,-1 0 0,1 0-1,-1 0 1,1-1 0,-1 1-1,0 0 1,0 0 0,0 0 0,0 0-1,1-1 1,-2 1 0,1 0-1,0 0 1,0 0 0,0 0-1,0-1-11,0 2-19,-1-1 0,1 0 0,0 0 0,0 0 0,0 1 0,-1-1 0,1 0 0,0 0 0,-1 1 0,1-1 0,0 0 0,-1 1 0,1-1 0,-1 0 0,1 1 0,-1-1 0,0 1 0,1-1 0,-1 1 0,0-1 0,1 1 0,-1-1 0,0 1 0,1 0 19,-2-1-18,1 1 0,-1 0-1,1 0 1,-1 0 0,1 0 0,-1 0 0,1 0-1,-1 0 1,1 1 0,0-1 0,-1 0-1,1 1 1,-1-1 0,1 1 0,0-1-1,-1 1 1,1 0 0,0 0 0,0 0-1,0-1 1,0 1 0,0 0 0,-1 0-1,2 1 1,-1-1 18,-17 16 1,17-12 2,-3 5 0,-3 4 17,1 0 1,1 0-1,0 1 0,1 0 1,1 0-1,-2 15-20,3-21 719,-14-191-865,16 180 174,0 2-38,0 0-190,0 0-13,0 0 138,0 0 58,0 0 92,0 0 11,0 0-62,3 4-17,0-1 0,0 1 0,0 0-1,-1 0 1,1 0 0,-1 0 0,0 0 0,0 1-7,-2-5 0,5 14 6,0 0-1,-1 0 1,0 0-1,-1 0 1,-1 1 0,0 0-1,-1 4-5,7 40 10,-1-18 61,-7-39-51,0-2-45,0 0 49,0 0 232,2-23-2,2-10-305,-1 1 0,-2-1 0,-1-9 51,0 12 91,-1 29-117,0 1 0,1 0 0,-1-1 0,0 1 0,0 0 1,1 0-1,-1 0 0,0-1 0,0 1 0,0 0 1,1 0-1,-1 0 0,0 0 0,0 1 0,0-1 0,1 0 1,-1 0-1,0 0 0,0 1 0,1-1 0,-1 0 1,0 1-1,1-1 0,-2 1 26,-19 7-44,16-2 68,0 0 0,0 1 0,0-1 0,1 1 0,0 0 0,0 0 0,1 1 0,0-1 0,0 0 1,0 1-1,1 0 0,0 0 0,1 3-24,-18 47 57,10-35-17,9-22-39,-1-1 0,1 1 0,0 0 0,-1 0 0,1-1 0,0 1 0,-1 0 0,1 0 0,0 0 1,0 0-1,0-1 0,0 1 0,0 0 0,0 0 0,0 0 0,0 0 0,0 0 0,0-1 0,0 1 0,0 0 1,1 0-1,-1 0 0,0-1 0,1 1 0,-1 1-1,4-3-5,0 0-1,0 1 1,0-1 0,-1-1 0,1 1-1,0 0 1,-1-1 0,1 0 0,-1 0 0,1 0-1,-1 0 1,0 0 0,0-1 0,2-1 5,6-4 1,1-1 0,-1 0 0,1-1 0,-1-1 0,8-10-1,42-39-71,-57 56 80,4-4 160,-14 8 101,-26 0-10,52 4-696,-17-3 447,1 0 0,-1 0-1,1-1 1,-1 1 0,1-1 0,-1 0 0,1 0-1,-1 0 1,1 0 0,-1-1 0,3 0-11,19-3-50,-24 5 64,1-1 0,-1 0 0,0-1 0,0 1 0,0 0 0,0 0 0,0 0 0,1-1 0,-1 1 0,0 0 0,0-1 0,0 1 0,0-1 0,0 0 0,0 1 0,0-1 0,0 0 0,-1 1 0,1-1 0,0 0 0,0 0 0,0 0 0,-1 0 0,1 0 0,-1 0 1,1 0-1,-1 0 0,1 0 0,-1 0 0,1 0-14,0-1 108,-1 2-2,-14-18-130,-5 1 101,-1 1-1,-13-8-76,-21-17 90,3 8-135,34 23-331,15 9 154,2 1 154,0 0 54,0 0 4,0 0 50,0 0 194,0 0-12,15 23-367,-4-8-31,-4-3 200,1-1 0,0-1 0,1 0 0,0 0 0,2 2-24,-9-11 73,11 6 73,-11-12-110,-1 3-40,0 0 0,0-1-1,0 1 1,-1-1 0,1 1 0,-1-1 0,1 0 0,-1 1 0,0-1 0,0 1 0,0-1 0,-1 0 0,1 1 0,0-1 0,-1 1 0,0-1-1,0 1 1,0-1 0,0 1 0,0-1 0,-1-1 4,-17-19-453,7 19-2802,10 4-687,-5 1 2697,6-1-3342,1 0-3434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48:30.3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301 1168 1976,'3'8'481,"11"15"-609,6-12 8537,168 33-6427,-179-42-1981,137 29 1299,-121-24-966,-1 1-1,1 1 1,-2 1 0,18 11-334,-20-10 127,-1-1 1,1-1-1,0-1 1,1-1-1,0-1 1,0-1-1,0-1 1,1 0-1,0-2 1,-1-1-1,14-1-127,310 12 853,-261-9-451,-1-4-1,0-4 1,4-4-402,141-7 658,-101 15-600,34-1 1707,38-9-1765,-150 6 1,-7 2 80,-1-3 1,9-3-82,49-11 84,-39 9 962,45-16-1046,-93 23 46,0-1 1,0 0-1,0-1 0,0-1 0,1-1-46,-8 5 9,-1-1-1,0-1 1,1 1 0,-1-1 0,-1 1 0,1-1-1,-1-1 1,0 1 0,0-1 0,0 1 0,-1-1-1,1-1-8,41-93 79,15-52-79,-56 141-16,0-1 1,-1 0-1,0 0 0,-1 0 0,-1-1 1,0 1-1,-1-4 16,0 7 41,-1 0 0,-1 1 0,1-1-1,-2 1 1,1-1 0,-1 1 0,0 0 0,-1 0 0,0 0 0,-2-3-41,-6-9 151,0 0 0,-2 0 0,-14-15-151,21 27 9,-1 0 0,-1 0 1,0 1-1,0 0 0,0 0 0,0 1 0,-1 1 0,0 0 1,-3-1-10,-36-13-68,-51-10 68,54 16 9,1-1 0,-29-15-9,55 19 2,0 0-1,-11-10-1,13 8-103,0 2 0,-1 0 0,-4-2 103,-25-10-170,38 16 175,0 1 0,-1 0 0,0 0 0,0 1 0,-1 1 0,1-1 0,-1 2-1,1 0 1,-1 0 0,0 1 0,0 0 0,-4 0-5,-7 2-33,1-2 1,0-1-1,-1 0 1,1-2-1,0 0 1,1-1-1,-14-6 33,16 4-4,-1-1-1,1-1 1,-9-7 4,-32-15 22,31 21 146,0 1 0,-1 1 0,0 1 0,-17 0-168,-36-9-334,32 9 279,38 6 53,1 0 0,0-1 0,-1-1 0,1 1-1,-1-2 3,-8-1-26,-1 1 1,0 1-1,0 0 0,0 2 0,0 1 0,-17 1 26,6-1-6,-287-10-157,253 9 178,-2 0 38,1 3-1,-5 4-52,-61 11 56,113-12 1,1 0-1,-17 8-56,22-8 34,0 0 0,0-1 0,0 0 0,-1-1 0,-13 1-34,-3-3-14,6 0-18,0 0-1,1 1 1,-1 2 0,1 0 0,0 2-1,0 0 1,-9 5 32,9 0-3,11-6 1,-1 1 1,1 0-1,1 1 1,-1 1-1,-6 5 2,-64 57-24,36-19 99,41-46-52,-15 13 37,1 1 1,-4 6-61,18-19 3,2-1 0,-1 2 0,1-1 0,0 0 0,0 1 0,0 0 0,1 0 0,0 0 1,1 0-1,-1 3-3,-2 6-31,-1 16 0,-3 81 7,18-81 51,0-3-10,-6-12-9,1-1-1,1 1 1,0 0 0,1-1-1,1 0 1,0-1 0,1 1-1,1-1 1,1-1-1,3 5-7,3 6 18,-1 0-1,9 22-17,-20-39 6,0 0-1,1 0 1,0 0-1,1 0 1,0-1-1,0 0 1,0 0 0,3 2-6,60 46-14,-47-39 19,-1 1 0,6 7-5,-6-2 35,2-1 0,0 0 0,1-2 0,1-1 1,1-1-1,0-1 0,8 2-35,12 2-40,0-3-1,1-1 1,8-1 40,146 29 136,-175-39-98,22 2 179,0-3 0,1-1 0,-1-3 0,25-4-217,37 1-152,115-4-87,-79 2 209,-69-5 32,-29 3-6,420-41 7,-414 39 155,-1-3 1,23-8-159,-18 4 298,338-76-368,-371 88 86,-1-2 0,1-1 0,-1-1 0,0-1 0,-1 0 0,0-2 0,-1-1 0,10-8-16,-22 13 68,0-1 0,0 0 0,-1-1 0,-1 0-1,1-1 1,-1 1 0,-1-2 0,1 0-68,13-23 69,13-32-69,-30 59-5,3-10 54,-1 1 0,0-1-1,-1-1 1,-1 1 0,0-1 0,-2 1 0,1-13-49,-1-21-201,-1-1 0,-4-1 201,2 43 56,0 0-1,-1 0 1,-1 0 0,0 0-1,0 1 1,0-1 0,-2 1 0,1 0-1,-5-6-55,-10-15-65,-1 1-1,-4-1 66,17 20-91,-19-21 164,-1 2 1,-1 0-74,-48-52 5,50 49 207,-3 2 0,0 2 0,-15-11-212,36 33 1,-1 0 1,1 1 0,-1 0 0,-1 1 0,1 0 0,0 0 0,-9-2-2,-72-14-150,75 17 119,-67-8-134,-2 2 0,-68 4 165,3 0-433,55 1 717,33 3-61,-52-9-223,-51-8 74,-9 6-74,-80-7-96,169 11 155,9 1-220,-44-11 161,67 9 24,0 3 1,0 2 0,-1 3-1,-33 3-24,16 3-4,-1 4-1,-58 15 5,109-20-42,0 2 1,1 1-1,0 0 0,0 1 1,0 2-1,1-1 1,0 2-1,1 0 0,1 2 1,-5 3 41,2 0-73,1 0 1,0 1-1,1 1 0,-12 16 73,-12 14-1508,28-35-1302,1 0 1,1 1-1,-8 11 2810,6-4-9986</inkml:trace>
  <inkml:trace contextRef="#ctx0" brushRef="#br0" timeOffset="859.76">3208 1123 2520,'0'0'0,"0"0"0,39 29 0,2-1-1416</inkml:trace>
  <inkml:trace contextRef="#ctx0" brushRef="#br0" timeOffset="4525.46">3242 1085 4488,'14'42'141,"-5"-19"3582,-27-49-2426,16 25-449,2 1 80,0 0-376,0 0-59,0 0 126,0 0 52,0 0 66,0 0-56,0 0-306,0 0-71,0 0 8,0 0 58,14 7 748,-3 2-844,90 47 664,-99-55-920,18 6-32,-6 0 249,0 0 1,1-2 0,0 1-1,0-2 1,0 0 0,0-1-1,1 0 1,10 0-236,82 0 601,-48-3-529,-58 0-37,30 10-18,-17-8-47,-7-1 122,-1 0 1,1 1-1,-1 0 1,1 0-1,-1 0 0,3 2-92,152 55 63,-104-29-165,-46-22 241,2-1 0,-1 0 0,11 3-139,34 10 276,-30-9-256,0-1-1,1-2 1,0-1-1,24 3-19,39 1 484,-21-1-573,0-4 0,1-2 89,141 10 48,-103-15 54,34 0-804,72 11 702,-180-8 165,0-3 0,0 0 1,10-4-166,24-3 158,-2-4 0,23-7-158,-52 6 25,0-1 0,-1-1 0,2-4-25,8-3 117,-27 10-33,12-13-82,-25 23-2,0-3 5,23-29 8,-30 32 20,1 0 80,4-10-54,5 9 10,5 15 23,-3 7-27,-1 0-1,0 1 0,-2 0 1,0 1-1,-2 0 0,0 1 1,-1 0-1,1 9-64,-6-24 27,2 7-25,6 24 120,-9-36-22,-1-2 72,0 0-10,0 0-110,0 0-38,0-44-77,0 33 54,0 0-1,-2 0 1,1 0 0,-1 0-1,-1 0 1,0 1 0,0-1-1,-1 1 1,0-1 0,-1 1-1,-3-3 10,0-4-54,-1 1 0,-1 1 0,0 0 0,-1 0 0,-11-11 54,9 12-8,4 3 38,-1 2 30,7 9 0,3 0 12,0 0-17,0 0-68,0 0-29,0 0-62,0 0 2,0 0 70,0 0 25,0 0 12,0 0 3,0 0 2,4-1 2,11-3 40,0 2 0,0 0 0,1 1 0,-1 0 0,1 1 0,10 2-52,99 15-282,-53-5 558,-67-12-219,37 6 58,-27-2-212,-15-4 93,0 0 1,0 0 0,0 0-1,0 0 1,0 0 0,0 0-1,0 0 1,0 0 0,0 0-1,0 0 1,0 0 0,0 0-1,0 1 1,0-1 0,0 0-1,0 0 1,0 0 0,0 0-1,0 0 1,0 0 0,0 0 0,0 0-1,0 0 1,0 0 0,0 0-1,0 1 1,0-1 0,0 0-1,0 0 1,0 0 0,1 0-1,-1 0 1,0 0 0,0 0-1,0 0 1,0 0 0,0 0-1,0 0 1,0 0 0,0 0-1,0 0 1,0 0 0,0 0-1,0 0 1,0 0 0,1 0-1,-1 0 1,0 0 0,0 0-1,0 0 1,0 0 0,0 0-1,0 0 1,0 0 0,0 0-1,0 0 4,-35 10 52,0-2 0,-1-2 0,-11 1-52,6 1-29,24-5 26,0 0 0,0 0 0,0-2 0,0 0 0,-11-1 3,17 0-25,9 0-100,0 0 3,225-19 200,-220 18 36,23-1-348,-26 2 262,1 0 0,-1 0 1,0 0-1,1 0 0,-1 0 1,1 0-1,-1 0 0,0 0 1,1 0-1,-1 0 1,0 0-1,1 1 0,-1-1 1,0 0-1,1 0 0,-1 0 1,0 0-1,1 1 0,-1-1 1,0 0-1,1 0 1,-1 1-1,0-1 0,0 0 1,1 0-1,-1 1 0,0-1 1,0 0-1,0 1 0,1-1 1,-1 0-1,0 1 0,0-1 1,0 0-1,0 1 1,0-1-1,0 1 0,0-1 1,0 0-1,0 1 0,0-1 1,0 0-1,0 1 0,0-1 1,0 0-1,0 1 0,0-1 1,0 1-1,0-1 1,0 0-1,-1 1 0,1-1 1,0 0-1,0 1 0,0-1 1,-1 0-1,1 0 0,0 1 1,0-1-1,-1 0 0,1 0 1,0 1-1,-1-1-28,-43 59-446,-23 34-366,66-91 958,1-2-120,0 0-44,0 0-28,0 0 11,0 0 62,0 0 9,0 0-40,0 0-6,0 0 2,0 0 3,0 0 10,0 0-10,0 0-54,0 0 1,0 0 52,35-41-62,-35 38-30,6-5 304,-6 8-199,1 0-1,-1 0 0,0 0 0,1 0 0,-1 0 1,0 0-1,1 1 0,-1-1 0,0 0 0,0 0 1,1 0-1,-1 0 0,0 0 0,1 1 0,-1-1 1,0 0-1,0 0 0,0 0 0,1 1 0,-1-1 1,0 0-1,0 0 0,0 1 0,1-1 0,-1 0 1,0 1-1,0-1 0,0 0 0,0 1 0,0-1 0,0 0 1,0 0-1,0 1 0,0-1 0,0 0 0,0 1 1,0-1-1,0 0 0,0 1-6,4 46 8,-4-45-27,0-2-100,0 0 11,0 0 146,0 0 46,0 0 24,4-3-99,0 1 1,0-1-1,0 0 1,0 0-1,0 0 1,0-1-1,1-1-9,6-7-4,1-1 7,-9 10 10,0 1 1,0 0 0,-1 0 1,1 0 0,0 0 0,-1 0 0,0 0-1,1 0 1,-1-1 0,0 1 0,0-1 0,0 1 0,-1-1-1,1 0 1,0 0 0,-1 0 0,0 0 0,0 0-1,0 0 1,0 0-15,0-1 147,1 2-149,0-2 1,-4-16-7,2 18 7,0 0-1,0 1 1,0-1 0,0 0-1,0 1 1,-1-1 0,1 1-1,-1-1 1,1 1-1,-1-1 1,0 1 0,0-1-1,1 1 1,-1-1 0,0 1-1,0 0 1,0 0-1,0-1 1,-1 1 0,1 0-1,0 0 1,0 0 0,-1 0-1,1 0 1,-1 1-1,1-1 1,-1 0 1,-9-6-21,-17-14 7,10 6 14,7 5 11,0 0-1,0 0 0,-1 1 1,-9-5-11,-1 0 26,21 11-23,-31-7-10,28 9-17,1 0 0,0 0-1,0 0 1,-1 0 0,1 0 0,-1 1-1,1 0 1,-1 0 0,1 0-1,-2 0 25,4 0-14,1 1 0,0-1 0,0 1 0,0-1 0,-1 1 0,1-1 0,0 1 0,0 0 0,0-1 0,0 1 0,0-1 0,0 1 0,0-1 0,0 1 0,0-1 0,1 1 0,-1-1-1,0 1 1,0-1 0,0 1 0,0-1 0,1 1 0,-1-1 0,0 1 0,1-1 0,-1 0 0,0 1 0,1-1 0,-1 1 0,1-1 14,8 20-157,-5-3 130,2 0 0,0-1 0,6 10 27,-5-11-4,0 0 1,-2 1-1,5 15 4,-5-16-14,-2-2-12,-2 42 11,-1 9 226,0-62-164,0-2 135,0 0-8,0 0-172,0 0-47,0 0-20,0 0 21,-2-3 76,-26-43 58,19 32-71,0 1-1,1-1 0,1-1 1,-3-8-19,4 11 7,-9-10 0,3-19-73,12 39-68,0 2 0,0 0 80,0 0-52,0 0 6,0 0 86,0 0 42,0 0 82,0 0-10,0 0-136,0 0-39,-7 15-129,2-6 200,1-1 0,0 2 1,1-1-1,0 0 0,1 1 0,0 0 4,1-8 67,1-2 190,0 0-2,0 0-163,0 0 89,0 0-2,0 0-174,-2-4-37,-1 0-1,1 0 1,0 0 0,0 0-1,1 0 1,-1 0-1,1 0 1,0-1 0,0 1-1,0-3 33,-18-59-77,19 64-18,0 2 103,0 0 15,0 0-68,0 0-5,0 0 34,0 0 11,11 49 40,-6-35-33,23 55-447,-28-67 626,0-2 69,0 0-33,0 0-176,0 0-29,0 0 23,0-5 2,-1 1 1,0 0-1,0-1 1,0 1-1,0 0 1,-1-1-1,-1 0-37,3 4-6,-48-130-179,47 129 153,1 2 5,-3-13-534,30 12 642,0 2 0,-1 1 1,1 1-1,-1 1 0,0 1 1,19 7-82,23 8 169,-66-19-280,-2-1-417,31 19-74,-28-17 455,-3-2-688,18 27-2719,-1 12-277,-13-27 2246,7 19-7708</inkml:trace>
  <inkml:trace contextRef="#ctx0" brushRef="#br0" timeOffset="7432.63">7209 810 2336,'-84'59'2044,"135"-114"1200,-50 54-3003,0 0 1,-1 1-1,1-1 1,0 0-1,0 0 1,0 0-1,-1 0 1,1 0-1,0 0 0,-1 0 1,1 0-1,-1 0 1,0 0-1,1 0 1,-1 0-1,0-1 1,1 1-1,-1 0 1,0 0-1,0 0 1,0 0-1,0-1 1,0 1-1,0 0 0,-1 0 1,1 0-1,0 0 1,-1-1-1,1 1 1,0 0-1,-1 0-241,-13-16 4370,3 7-4979,9 9 252,-1-1 417,0 0 0,0 0 1,-1 1-1,1-1 0,0 1 1,-1-1-1,0 1 0,1 0 1,-1 1-1,1-1 0,-1 1 1,0-1-1,-1 1-60,-50 3 951,44-2-888,6 0-72,1 0 0,-1 1 0,1-1 0,-1 1 0,1 0 0,0 1 0,0-1 0,0 0 0,0 1 0,0 0 0,1 0 0,-1 0 0,0 1 9,-48 53-170,31-33 148,14-16 55,0 2 1,1-1-1,0 1 0,1 0 0,0 0 1,1 0-1,0 1 0,0 0 1,1-1-1,0 1 0,1 1 0,1-1 1,-1 2-34,0 21 307,1 1 1,1-1 0,4 24-308,0-35 75,0-1 0,2 1 0,6 18-75,-7-26 46,-2-7 23,0 0 0,1-1 0,0 0 0,0 1 0,1-1 0,-1-1 0,1 1 1,1-1-1,-1 0 0,1 0 0,0 0 0,1-1 0,-1 0 0,1 0 0,0-1 0,1 0 1,-1 0-1,2 0-69,2 2 23,2-3 169,35 4 271,-39-7-446,1 1 0,-1-1 0,1 0 0,-1-1-1,0 0 1,1-1 0,-1 0 0,0 0 0,0-1-1,3-1-16,20-10 152,0 0 1,5-6-153,15-6 361,-34 17-353,-1 0 0,0-1 1,0-1-1,10-9-8,3-1-342,-25 18 67,-15 9 152,-6 5 31,0 0-1,1 1 1,-3 4 92,6-5 16,0-1 0,0-1 0,-1 0 0,-10 4-16,-107 67 180,124-77-188,1-1 1,-1 0-1,0 0 1,0-1-1,0 1 1,0-1-1,0 0 1,0-1-1,0 0 1,0 0-1,0 0 1,-3-1 7,-18-3-63,-1-2 1,-16-6 62,36 10-5,0-1-24,1 0 1,-1 0 0,0-1-1,1 0 1,-1-1-1,1 1 1,1-1 0,-1-1-1,1 1 1,-1-1 0,-1-4 28,6 8 0,1-1 0,-1 0 1,1 1-1,0-1 0,0 0 0,0 1 1,1-1-1,-1 0 0,0 0 1,1 0-1,0 1 0,0-2 0,-2-11-42,-3-11 6,1 0-1,1 0 1,1-21 36,2 29-2,-1-23 20,3 0-1,1 1 0,3-14-17,-4 44-33,0 0-1,0 1 1,0-1-1,2 1 1,-1 0 0,1-1-1,0 2 1,1-1-1,0 0 1,0 1-1,5-6 34,0-2 239,-7 12-170,-1 0-1,1 0 1,-1 1 0,1-1-1,0 0 1,1 1-1,-1 0 1,1-1-1,3-1-68,-2 1-58,0 0-1,1 1 1,-1 0-1,1 0 1,0 0 0,6-2 58,19-10-640,-30 14 688,31-1-1,-20 1-52,0 1 0,-1 0 1,1 0-1,0 1 1,1 1 4,-7-1 73,-1 1 1,0 0 0,0 0-1,-1 0 1,1 0-1,0 1 1,-1 0 0,0 0-1,2 1-73,-58 15 0,41-17-50,0 1-1,0 1 1,1 0-1,-1 0 0,1 1 1,0 0-1,0 1 1,0 0-1,1 0 0,0 1 1,0 1-1,1-1 1,0 1-1,0 1 1,1 0-1,-1 1 51,-1 4-7,4-5 35,0 0-1,0 0 1,1 1-1,0 0 0,0 0 1,1 0-1,1 0 1,0 0-1,0 1 1,1-1-1,0 1 0,1-1 1,0 1-1,1-1 1,1 10-28,1 32-253,-5 24-338,2-68 773,0 1 0,1-1-1,0 0 1,0 0 0,1 0 0,0 0-1,1 1-181,-2-7 495,-1-2-756,0 0-150,13 13 238,7 26 142,-19-37 82,3 2 28,18 1 84,-11-2-197,-1-1 0,1 0-1,-1-1 1,1 0-1,0-1 1,0 0 0,-1-1-1,10-1 35,19-1 117,-26 3 14,-1-1 1,0-1 0,0 0 0,3-2-132,-4 2 11,0-1-1,0 2 0,0-1 1,3 2-11,-8-1 19,1 0 0,-1 0 0,1-1 1,-1 1-1,0-1 0,0-1 0,3 0-19,25-8 66,-33 11-53,-1 0 2,33-18 21,-23 13 17,-4-2-46,9-13 78,-10 10-110,1 0 0,-2 1 0,1-2 0,-1 1 0,-1 0-1,0-1 1,0 0 0,-1 0 0,-1 0 0,0 0 0,0 0-1,-1 0 1,0 0 0,-1 0 0,-1-1 25,2 10-25,-1 0-1,1 0 1,-1 1 0,0-1 0,1 0-1,-1 0 1,0 0 0,-1 0 0,1 1-1,0-1 1,0 1 0,-1-1 0,1 1-1,-1-1 1,1 1 0,-1 0 0,1-1-1,-2 1 26,-38-18 87,23 12-200,10 5 105,0-1 1,0 1-1,0 0 1,0 1-1,0-1 0,-1 2 1,1-1-1,-1 1 1,1 1-1,0-1 1,-1 1-1,0 1 8,-6 1 25,0 1 0,0 1-1,0 0 1,0 1-1,1 1 1,-4 3-25,-14 3 290,26-11-344,-1 0 0,1 1-1,0 0 1,0 0 0,0 0 0,1 1 0,-5 3 54,18-6-396,21-7 435,37-13 432,-46 10-402,1 2-1,1 0 0,-1 1 1,1 1-1,0 1 0,0 2 1,0 0-1,1 1-68,-22 1-5,6 0 3,-1 0 0,1-1-1,0 0 1,-1 0 0,1 0 0,-1-1 0,0 0-1,1 0 1,-1 0 0,0-1 0,2-1 2,-6 3 8,-2 1 6,0 0 2,0 0-21,0 0-84,0 0-23,-4 1-2,-250 64-494,245-64 591,-13 5-102,21-3 63,13 1 34,7 0-10,0-1 0,0-1 0,1 0 1,-1-1-1,1-2 0,5 0 32,-2 1-671,-18 1-6427,-5-1-2511</inkml:trace>
  <inkml:trace contextRef="#ctx0" brushRef="#br0" timeOffset="9815.32">7661 563 3952,'-36'61'1092,"35"-60"-311,7-9 135,4-5 1762,-4 10 3671,-3 6-6324,1-1 1,-1 1-1,0 0 1,0 0 0,0 0-1,0 1 1,0-1 0,-1 1-1,1-1 1,-1 1 0,0 0-1,0 0 1,0 3-26,4 7 287,0 0 0,-2 0 0,3 10-287,-1 9 315,-2-12-38,0-1 0,1-1 0,1 1 0,3 3-277,-5-10-45,0 0 1,-1 1 0,-1-1-1,0 1 1,-1 0-1,0 0 1,-1-1-1,-1 10 45,2 42 449,2 15 251,-2-77-649,-1-3 151,0 0-3,0 0-163,0 0-29,0 0 51,0 0 180,0 0 7,-12-44 190,3-14-434,3 17-739,-1 1 0,-11-31 738,-7-31 549,7 59 929,18 41-1550,0 2 2,-1-2 52,-4-21 138,5 23-55,0 0-244,0 0-5,0 0 224,0 0 135,0 0 316,0 0-7,3 2-367,5 6-66,-1 0 0,0 1-1,0 0 1,0 0 0,-1 1 0,-1 0 0,0 0 0,0 0-1,-1 0 1,0 1 0,-1 0 0,0 0 0,-1 0-1,0 0 1,0 1-51,1 26-9,0 0-1,-3 0 1,-1 0-1,-2 0 10,-5 33 96,3-34 247,2 0-1,0 19-342,16-18 83,-8-38-83,31 2 454,30-16-369,-16 3-61,-47 10-18,-3 1 33,0 0 124,0 0 10,11-3-38,-8 4-177,-12 5-338,-8 2 430,11-5-37,0 0 0,0 0 1,0-1-1,-1 0 0,-5 1-13,9-2-17,3-1-2,0 0-27,0 0 3,0 0 28,0 0 5,29-8-32,41-6 74,0-2 0,26-11-32,-93 24 10,3 3-2,18 0-6,-4-1 76,-27-1 92,-33 5 78,-90 25-252,99-25-22,22-3 21,0 0-1,-1 1 1,1 0 0,0 0 0,0 1 5,-1 1-36,8-3-144,2 0-2,0 0 132,0 0 38,0 0 16,0 0-2,0 0-26,0 0 18,19-3 98,35-6 195,44-13-287,-85 20 54,0 0-1,1 1 1,-1 0 0,0 1-1,2 1-53,2-1-28,-15 0 24,-2 0 49,0 0 163,0 0-52,0 0-366,-11 2-72,-28 4 318,0-1-1,-14-2-35,19-1-27,-1 2 1,1 0-1,-2 3 27,32-6 18,0-1 0,0 0 1,0 0-1,1 0 0,-1-1 0,0 1 1,0-1-1,0 0 0,0 0 0,-2-1-18,-1 0-2,5 1 15,2 1 14,-11-51 122,15-30-163,-1 55-112,-2 0 0,-1 0 0,0 0 0,-5-21 126,-2 28 87,1 7-1483,5 6-3118,1 6-8272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9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0 103 10760,'0'0'0,"0"0"0,19-52 0,-1 1-7592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48:58.42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 89 4216,'9'18'-5,"-7"-15"-18,0 0 0,0 0 0,0 1 0,-1-1 0,1 1 0,-1-1 0,0 1 1,0-1-1,0 1 0,-1 0 0,1-1 0,-1 2 23,0-4-7,0-1 0,0 0 0,0 0 0,0 1-1,0-1 1,0 0 0,-1 0 0,1 1 0,0-1 0,0 0 0,0 0 0,0 0 0,-1 1 0,1-1 0,0 0 0,0 0 0,0 0-1,-1 0 1,1 1 0,0-1 0,0 0 0,-1 0 0,1 0 0,0 0 0,0 0 0,-1 0 0,1 0 0,0 0 0,0 0-1,-1 0 1,1 0 0,0 0 0,0 0 0,-1 0 0,1 0 0,0 0 0,-1 0 0,1 0 0,0 0 0,0 0 0,-1 0-1,1 0 1,0-1 0,0 1 0,0 0 0,-1 0 0,1 0 0,0 0 0,0-1 0,0 1 0,-1 0 0,1 0 0,0 0 0,0-1 7,-12-8 256,12 9-235,-20-26 1212,11 14 523,3 6 3818,207 64-3119,105 21-406,-196-43-1495,4 7-554,-31-10 462,2-4-1,30 3-461,156 28 571,-257-57-565,8 2 138,-1 2 0,1 0 1,18 9-145,-38-15 26,1 0-1,0 0 1,-1 0 0,1 1 0,-1-1 0,1 1 0,-1-1 0,0 1-1,0 0 1,0 0 0,0 0 0,2 2-26,-1 0 26,-1-2 168,-1-2-193,-1 1-1,1-1 1,-1 1 0,0-1-1,0 1 1,1-1-1,-1 1 1,0-1-1,0 1 1,1-1-1,-1 1 1,0-1-1,0 1 1,0 0-1,0-1 1,0 1-1,0-1 1,0 1 0,0-1-1,0 1 0,-7 1-8,0-1-1,0 0 1,1-1-1,-1 0 1,0 0-1,0 0 1,0-1-1,0 0 1,0 0-1,-3-2 9,-73-21-109,70 19 104,-27-5 11,1 1-1,-2 2 1,1 2 0,-18 1-6,-57-8-28,53 3-33,2-3 0,-1-2 0,2-3 0,-23-11 61,14 3 97,-1 4-1,-60-9-96,100 25-149,0 2-1,0 2 1,0 0 0,-8 2 149,-7 0 52,44-1-56,0 0-1,0 0 1,-1 0-1,1-1 1,0 1-1,0 0 1,0 0-1,-1 0 1,1 0-1,0 0 1,0 0-1,0 0 1,-1 0-1,1 0 1,0 0-1,0 0 1,0 0-1,-1 0 1,1 0-1,0 0 1,0 0-1,0 0 1,-1 0-1,1 0 1,0 0-1,0 0 1,0 0-1,-1 0 1,1 0-1,0 0 1,0 0-1,0 1 1,0-1-1,-1 0 1,1 0-1,0 0 1,0 0-1,0 0 1,0 1-1,0-1 1,0 0-1,-1 0 0,1 0 1,0 1-1,0-1 1,0 0-1,0 0 1,0 0-1,0 0 1,0 1-1,0-1 1,0 0-1,0 0 1,0 1-1,0-1 1,0 0-1,0 0 1,0 0-1,0 1 1,0-1-1,0 0 1,0 0-1,0 0 1,0 1-1,1-1 6,16 13-41,29 10 323,69 21 147,35 23-430,13 6 427,104 37 356,-166-78-806,-63-21 63,0 1 0,-1 2 0,6 4-40,-16-15 691,-54-28-610,-1 2-1,-1 0 1,-1 2 0,-1 1 0,0 2 0,-17-7-81,-156-62-1177,74 34 1437,56 25 22,0 4 1,-18-1-283,-22-7-43,74 23-71,0 1 0,-41-1 114,71 8-224,49 6 363,-1 2 0,0 2 0,25 8-139,108 46 261,-82-29 57,40 8-318,99 11 1229,11 4-1726,-127-23 117,-111-33 355,-1-1 126,0 0 37,0 0 6,-3-3-19,-36-25-112,-2 2 0,0 2 0,-2 1 0,-35-12-13,36 15 16,20 10 25,0 0 1,-19-5-42,-66-20 80,64 19-79,0 2 0,-2 2 1,-34-5-2,21 8-105,-33-11 105,8 1-67,46 18-492,34 1 552,3 0-1,20 14 84,45 25 49,2-4 0,10 2-125,34 16-48,-92-44 49,1-2 1,0-1-1,1 0 1,0-2-1,6 1-1,17 4 94,36 6 893,-29-7-1257,-8-1 37,2-1 186,1-1 66,46-1-19,-91-4 295,-1 0 5,-1-2-234,-3-7-60,-1 1-1,0 0 0,0 0 1,-1 1-1,1-1 0,-2 1 1,1 1-1,-1-1 0,0 1 1,-1 0-1,-2-1-5,-20-10 5,-41-13 6,-1 3 0,-1 3 1,-39-6-12,8 7-64,-62-5 64,132 24 115,0 3 0,-15 1-115,17 0-8,0-1 0,-26-4 8,36 3 3,0 1 0,0 1 0,-12 1-3,-10 1-18,42-2 6,20 4-49,105 30-192,14 11 253,-34-9 98,2-6 1,2-4-99,-51-17-141,1-2-1,46-1 142,42-5-5865,-127-1 4377,0-3-2692,-2 1-3353</inkml:trace>
  <inkml:trace contextRef="#ctx0" brushRef="#br0" timeOffset="2001.35">379 848 3864,'14'-10'-270,"20"-14"1321,-31 20 51,-23 12 189,-31 12 1295,-35 9-2586,84-28 113,0-1 0,1 1 1,-1-1-1,0 0 0,0 0 1,0 1-1,0-1 0,0 0 1,0-1-1,0 1 0,0 0 1,0-1-1,0 1 0,0-1 1,0 1-1,0-1 0,1 0 1,-1 0-1,0 0 0,0 0 1,1 0-1,-1 0 0,1 0 1,-1 0-1,1-1 1,-1 1-1,1-1 0,0 1 1,0-1-1,0 0 0,0 1 1,0-1-1,0 0 0,0 0 1,0 1-1,1-1 0,-1 0-113,-1-3 143,1 0 1,-1-1-1,1 1 0,0 0 0,1-1 0,-1 1 0,1 0 0,0-1 1,0 1-1,1 0 0,0-1 0,0 1 0,0-2-143,4-7 122,1 1 0,0 0-1,1 0 1,0 0 0,1 1 0,1 1 0,-1-1-1,2 1 1,0 1 0,8-8-122,21-15 529,1 2 1,21-12-530,9-6 218,9-8 468,2 3 1,2 5 0,20-6-687,-57 33 187,-26 14-112,0-1-1,0-1 1,-1-1-1,0 0 1,-1-2-1,0 0 1,3-5-75,2-15 280,-21 30-105,-2 3-187,0 0-86,0 0-126,-31 12-22,-27 13 216,-49 23 218,-3 6-188,77-35 37,0 1-1,2 1 0,0 2 0,1 1 1,-5 8-37,-153 153-4,154-151-53,2 0-102,-22 28 159,34-41-175,17-19 149,0 0 0,0 1 0,0-1 0,1 1 0,-1 0 0,1-1 0,-1 1 0,1 0 0,0 1 0,0-1 0,1 0 0,-1 0 0,1 1 0,-1-1 0,1 1 0,0 1 26,-2 5 8,3-10-9,-1 1 0,1-1 0,0 1 0,0-1 0,-1 0-1,1 1 1,0-1 0,0 1 0,0-1 0,0 1 0,0-1 0,-1 1 0,1-1 0,0 1 0,0-1 0,0 1 0,0-1 0,0 1 0,1-1 0,-1 1 0,0-1 0,0 1 0,0-1 0,0 1 0,1-1 0,-1 0-1,0 1 1,0-1 0,1 1 0,-1-1 0,0 0 0,0 1 0,1-1 0,-1 0 0,1 1 0,-1-1 0,0 0 0,1 1 0,-1-1 0,1 0 0,-1 0 0,0 0 0,1 1 1,1 0 16,1-1 1,-1 1-1,0-1 1,0 0 0,0 1-1,0-1 1,0 0-1,1 0 1,-1 0-1,0-1 1,0 1 0,0 0-1,0-1 1,0 1-1,1-1 1,-1 0 0,0 0-1,0 0 1,-1 0-1,1 0 1,0 0-17,51-32 196,-33 19-215,251-172 628,-214 146-663,20-10 120,2 3 1,52-20-67,-72 37 91,-10 4-36,-1-2 1,23-19-56,-45 28 54,-2-1 0,-1 0 0,0-2 0,-2-1 0,4-5-54,-20 22 45,3-8 131,-8 13 64,0 1-46,7-12-618,-24 17 427,0 1 0,0 0 0,1 1 0,0 1 0,1 0 0,-1 1 0,-13 11-3,11-8-17,-39 22-206,-2-2 0,-1-3 1,-40 13 222,13-3-104,2 3 1,1 5-1,-13 13 104,-35 19-255,131-78 256,-11 5 14,0 2 0,1 0 0,0 0-1,-6 6-14,-18 11 219,33-23-46,6-5 1,90-64-191,3 4 0,2 4 0,6 4 17,82-28 40,76-37-385,-256 116 359,0 0 0,0 1-1,0 0 1,0 1 0,0-1 0,1 1 0,-1 1 0,1 0 0,2-1-14,-2 2 114,3-3 426,15-15-329,-5 4-267,-29 17-68,-47 27-64,-189 96-33,15 2-1189,132-72 1407,-50 20 3,107-54-101,1 0 1,1 3-1,1 1 1,-5 8 100,14-13-125,-15 16 86,41-35-81,2-2 2,2-2 99,23-27 36,1 2 0,2 0 0,1 2 0,14-9-17,6-6 7,-1-1-9,1 3 1,2 2-1,1 3 0,2 1 1,46-18 1,38-15 559,-3-6 0,107-77-559,-221 138 48,-12 12 66,-9-1-97,1 0-1,-1 0 1,0 0-1,0 1 1,0-1-1,0 0 1,1 0 0,-1 1-1,-1-1 1,1 0-1,0 0 1,0 0-1,0 1 1,-1-1 0,1 0-17,-1 6 44,0-2-37,0-1 0,0 1 1,0-1-1,-1 0 0,0 1 0,0-1 0,0 0 1,0 0-1,0 0 0,-1 0 0,0-1 0,-2 3-7,-42 43 4,34-36 17,-18 15 89,-1 0 0,-11 4-110,17-12 52,-6 1 48,0-1-1,-2-2 1,-20 8-100,-41 22-90,62-29 80,-87 50-12,-3-5-1,-31 7 23,125-63 0,29-8-1,-1 0 0,1 0 1,0 0-1,0 0 0,0 0 0,0 0 0,-1 0 0,1 0 0,0 0 0,0 0 0,0 0 0,0 0 0,-1 0 0,1 0 0,0 0 0,0 0 1,0 0-1,-1 0 0,1 0 0,0 0 0,0 0 0,0 0 0,0 0 0,0 0 0,-1-1 0,1 1 0,0 0 0,0 0 0,0 0 0,0 0 0,0 0 1,0 0-1,-1-1 0,1 1 0,0 0 0,0 0 0,0 0 0,0 0 0,0 0 0,0-1 0,0 1 0,0 0 0,0 0 0,0 0 0,0 0 0,0-1 1,0 1-1,0 0 0,0 0 0,0 0 0,0-1 0,0 1 0,0 0 0,0 0 0,0 0 0,0 0 0,0-1 0,0 1 0,0 0 0,0 0 1,0 0-1,0 0 0,1 0 0,-1-1 0,0 1 0,0 0 0,0 0 1,12-22-149,23-26-178,2 10 368,0 1 0,3 1 1,1 3-1,1 1 0,24-12-41,-3 10 44,21-6-44,43-24 56,-117 58-53,-7 4-4,-1 0 0,1 0 0,0 0 0,0 1 0,0-1 0,0 1 0,0 0 0,0 0 0,0 0 0,1 0 0,1 0 1,-16 16 2,-17 11-29,-1 0 0,-1-2-1,0-1 1,-2-2 0,-1-1 0,-11 4 27,-4 4-177,-14 11 220,1 3 0,2 2 0,2 3 0,-28 32-43,-20 23-234,-68 49 234,165-145-5,6-5-20,2-1 41,3-2 22,0 1 0,0-1 0,0 0 0,0 0 0,0 0 1,-1-1-1,1 1 0,0 0 0,-1-1 0,0 0-38,3-2 25,101-97 31,4 5-1,17-5-55,-84 69 59,-6 4-104,2 2-1,0 1 1,21-9 45,-51 30 1,29-15 4,1 1 0,1 2 0,1 2 0,25-5-5,-51 16-18,-1 0 0,0-2 0,0 1 0,5-4 18,-96 51 1824,-22 13-863,-32 27-961,110-68-2,-24 15-43,2 2 1,0 2 0,3 2-1,-2 4 45,28-26-1054,-1-1-1,-14 10 1055,15-12-769,11-7-1373,3-2-4866,4 11 3939,1 5 1431,4 10-1662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0:0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1841 131 4488,'0'0'1400,"0"0"-26,0 0-100,0 0-49,-4-1-276,3 1-934,-54-12 5620,-33-4-5635,68 14 369,0 1-1,0 0 1,0 2-1,0 0 1,0 1-1,-10 3-368,8-2 216,0-1 0,0-1 0,0-1-1,0-1 1,-6-1-216,4 0 238,1 1 0,-1 1 0,0 1 0,-14 2-238,-2 3 331,25-5-251,-1 1-1,1 1 0,-14 4-79,-128 31 455,140-33-428,0-1 1,-1-1-1,0-1 0,-6 0-27,6-1 39,0 1 0,0 1-1,-15 4-38,13-1 159,1 1 0,0 1 0,0 0 0,-3 3-159,-6 6 291,7-5-174,1 0 0,1 2 0,-1 1-117,-10 13 90,23-20-86,0-1 0,0-1 0,-1 0 0,0 0 0,0 0 0,-4 1-4,-123 76 110,103-67 317,-1-1 0,-32 9-427,50-19 66,5 0-39,0 0 1,0 0-1,1 1 1,-1 0 0,2 1-1,-1 0 1,-4 4-28,-7 12 37,1 0 0,1 1 0,-5 10-37,14-17 75,1 0 0,0 1 0,1 0 1,1 1-1,0-1 0,2 1 0,0 0 0,0 8-75,-14 55 189,14-63-137,1 0 0,1 0 0,0 0 0,2 17-52,0-34 126,16 37-182,20-1 103,-25-28-91,0 1 0,0 0 0,-1 0 1,2 6 43,-8-13 17,-1 0 0,1 0 0,0 0 0,0-1 1,0 1-1,0-1 0,1 0 0,-1 0 0,4 1-17,19 14 352,11 11-264,2 0 0,1-3-1,17 8-87,-54-32 0,18 10 188,-1 1 1,0 1-1,-1 1 0,13 13-188,-29-25-23,0 0 1,0-1-1,0 0 0,0 1 0,0-1 1,0-1-1,1 1 0,-1-1 0,1 0 1,-1 0-1,2 0 23,20 6-58,4 5 132,-1 1-1,0 1 0,11 8-73,-30-16 29,0-1 0,1 0 1,0-1-1,0 0 0,0 0 0,1-2 0,10 3-29,15-1 157,33 0-157,-36-3-202,0 2 1,13 3 201,9 6 269,3 0-162,30 1-107,-10 0 450,-55-8-410,0-1 0,1-1 0,10-1-40,-2 0 22,-1 1 1,0 2-1,0 1 0,7 3-22,-4 0-198,1-2-1,-1-2 1,6-1 198,21 0 79,-25-1 99,0-1 0,19-3-178,173-4 315,-211 5-307,268-12 337,-256 9-271,-1-2-1,7-3-73,-9 2-148,0 1 0,24-1 148,-33 3 13,-1 1-1,0-2 0,1 0 1,-2-1-1,15-6-12,-9 3 1,-5 3 55,0-2 1,0 1 0,0-2-1,-1 0 1,0-1 0,-1-1-1,0 0 1,2-3-57,157-148-282,-133 122 320,-13 14 316,29-18-354,16-14-13,-13 11-19,-44 34 20,0 0 1,-1 0-1,0-2 1,-1 0 0,0 0-1,-1-2 12,-8 9-21,-1 0-1,-1 0 1,1-1 0,-1 1-1,-1-1 1,1 0-1,-1 0 1,-1 0 0,0 0-1,1-7 22,0-18-6,-2 0-1,-1-1 7,1 19-5,-2-8-63,0 0 0,-1 0 1,-1 0-1,-1 1 0,-1-1 0,-1 1 0,-1 1 0,-10-20 68,12 31 11,1 1 0,-1 0-1,-1 1 1,0 0-1,0 0 1,-1 0 0,0 1-1,0 0 1,-2-1-11,-20-13 56,-31-17-56,53 33 8,-23-15-148,1-1-1,-4-7 141,8 7-65,-2 1 1,-19-11 64,35 23-37,-1-1 0,1 0 0,1-1 1,0-1-1,0 0 0,1 0 0,0-2 37,-2-1 80,0 1 0,0 0 0,-2 1 0,-4-3-80,-3-2-106,18 14 66,-1 0 0,0 0 0,1 0 0,-2 0 0,1 0 0,0 1 0,0 0 0,-1 0 0,1 0 0,-4-1 40,-279-82 258,204 61-421,-2 3-1,0 4 1,-25 1 163,-21 12 108,21 3-232,65 2 112,-168 10 348,83-6-359,90-6-79,1 3 0,-1 1 0,1 1 0,0 3 0,-21 6 102,11 1 80,-48 6-80,50-11-19,-35 11 19,-180 68-69,249-83 59,0 1 1,1 0 0,0 1 0,0 0 0,1 1 0,0 1 0,-4 3 9,-1 1-56,0-1 1,0-1 0,-7 2 55,-48 31 73,49-29-26,-2-1 0,1-1 0,-14 5-47,-76 23-240,21-4 200,73-30 76,17-7-35,1 1 1,0-1 0,-1 1 0,1-1 0,0 1 0,0 0 0,-1-1 0,1 1 0,0 0 0,0 0 0,0 0 0,0 0 0,0 0 0,-1 1-2,-36 34-49,32-30 17,0 1 0,0 0 0,0 0 0,1 0 0,0 1 0,1 0-1,0 0 1,0 0 0,-2 6 32,-1 1 48,1 0-31,1 0 1,0 1-1,1 0 1,1 0-1,0 1 1,0 6-18,1 15-180,1 0 0,2 8 180,12 47 302,-12-86-330,0-1 0,0 1 1,0-1-1,1 1 1,0-1-1,1 0 1,-1 0-1,1 0 1,2 3 27,-1-2 112,31 41 398,7 0-954,10 7 508,-31-36 20,0-1 0,2 0 0,0-2 0,0 0 0,2-2-1,0 0 1,2-1-84,26 15-92,-18-7 151,-26-15-46,-1 0 0,1-1 0,1 0 0,-1-1 0,1 0 0,-1 0 0,1-1 0,4 0-13,51 12 260,28 12-260,-32-9-174,-49-15 174,5 2 2,0 0 1,0 1-1,-1 0 1,8 6-3,-2-2 40,0 0 1,1-2-1,0 0 1,9 1-41,-4-2 166,-1 2 0,19 9-166,-16-6 73,1-1-1,1-1 1,12 1-73,39 12-1,-35-6 9,-32-10 48,-1-1 0,1-1 0,0-1 0,0 0 0,1-1 0,-1-1 0,12 1-56,224 1 67,-139 7-87,157-17 183,-83-3-314,-107 5 179,-49 4 12,0-2 0,30-6-40,11-3-80,42 0 80,-47 6 3,-43 2 59,1-1-1,-1 0 1,0-2 0,0-1 0,-1-1 0,1-1 0,-2-1-1,8-4-61,-18 8-10,0 0-1,-1-1 1,1 0-1,-1-1 1,0-1-1,-1 1 1,0-1-1,-1-1 1,6-6 10,4-8-6,1 0 0,2 2 0,0 0 0,3 0 6,36-25 29,-33 20 17,0-1 0,-1-1 0,-2-2 0,-2 0-1,5-11-45,-23 36 2,0-2 0,-1 1 0,0 0 0,-1-1 0,0 0 0,0 0 0,0 0 0,0-8-2,1-12 2,-1 0-1,-2 0 1,-1 0-1,-1 0 1,-1 0-1,-4-13-1,1-6 27,1 25-77,0-1-1,-1 1 0,-1 1 1,-1-1-1,-1 1 0,-1 0 1,-1 1-1,-1 0 0,-5-7 51,9 18 2,1-1 0,-2 2 0,1-1 0,-1 1 0,0 0-1,-1 0 1,0 1 0,-6-4-2,-1 2-63,0 0 1,0 2-1,-1 0 0,-15-5 63,26 9 11,-1 0 0,1 0-1,0-1 1,0 0-1,-4-4-10,-15-8-23,13 8 60,0 0 0,1 0 1,0-1-1,1-1 0,0 0 1,0 0-1,1-1 0,-8-11-37,14 18-50,0 1 0,0 0 1,-1 1-1,1-1 0,-1 0 0,1 1 0,-3-1 50,-12-9-33,0-4-1,2 1 21,-1 1-1,0 1 0,0 1 1,-14-7 13,-17-10 61,35 21-55,1 0 1,-2 0-1,1 1 0,-3 1-6,-7-1-32,0 1 0,-1 1 0,1 1 0,-1 1 0,-2 1 32,-34-4-129,-45-18 114,21 5-37,-178-18 47,-12 7 76,255 29-116,0 1 0,0 1 1,1 1-1,-1 0 0,-10 4 45,1-1-491,0-1-1,-5-1 492,-13-2-3684,0-2-1,-30-5 3685,64 5-2660,-8 0-8146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0:2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726 0 3768,'7'2'164,"15"7"-294,-12 2 2896,-13-10-2387,1 0 0,-1 0 0,0-1-1,1 1 1,-1-1 0,0 0 0,1 1 0,-1-1 0,0 0 0,0-1-379,-21 8 7287,22-6-7196,0 1-1,0-1 1,0 1 0,0 0-1,0 0 1,0-1 0,0 1-1,0 0 1,1 1-1,-1-1 1,1 0 0,-1 0-1,1 1 1,0-1 0,0 1-1,0-1 1,0 1 0,1-1-1,-1 1 1,1 0-1,-1-1 1,1 2-91,0-1 105,1 0-1,-1-1 1,1 1-1,-1 0 1,1 0-1,0-1 1,0 1-1,0 0 1,2 2-105,3 10 540,3 6-243,0 0-1,2-1 1,0-1-1,4 5-296,24 41 250,-24-36-237,-2 1 0,0 0-1,-2 1 1,-1 0 0,-2 1-1,3 20-12,6 16 188,-4-25-182,2 42 6,3 74-12,-8-55-15,-9-98 15,6 56 307,-2 0 1,-3 36-308,-7 256-230,3-319 195,2-18 81,-1 0 0,-1 0 0,0 0 1,-3 7-47,0-3-53,-1 0 0,-1-1 1,-1 0-1,-1 0 0,0-1 1,-2 1 52,-6 12 103,1 1 0,2 1 1,1 0-1,-6 27-103,14-43-110,-1-1 0,-1 1 0,-7 10 110,6-11-19,0 0 0,1 1 0,0 6 19,3-16-16,1 0 0,-1 0 0,0 0 0,-1 0 0,0-1 0,0 0 0,-1 0 0,0 0 0,0 0 0,-5 3 16,-22 28-56,31-35 55,0 0 0,-1 0 0,1 0 0,-1 0 1,0-1-1,1 1 0,-1 0 0,0-1 0,-1 0 1,4-2 4,0 0 0,0 0 1,0 1-1,0-1 0,-1 0 0,1 0 1,0 0-1,0 0 0,0 0 0,0 0 1,0 0-1,0 0 0,0 0 1,-1 0-1,1 0 0,0 0 0,0 0 1,0-1-1,0 1 0,0 0 0,0 0 1,0 0-1,0 0 0,-1 0 1,1 0-1,0 0 0,0 0 0,0 0 1,0 0-1,0 0 0,0 0 0,0 0 1,0 0-1,0-1 0,0 1 1,0 0-1,0 0 0,0 0 0,0 0 1,0 0-1,0 0 0,-1 0 1,1 0-1,0-1 0,0 1 0,0 0 1,0 0-1,0 0 0,0 0 0,0 0 1,1 0-1,-1 0 0,0 0 1,0-1-1,0 1 0,0 0 0,0 0 1,0 0-1,0 0 0,0 0 0,0 0 1,0 0-1,0 0 0,0 0 1,0-1-1,0 1-4,11-19 177,1-4-174,0 0-1,-2 0 1,0-1 0,-2-1 0,1-6-3,-2 7-7,2 0 0,0 0 0,1 1 1,1 0-1,5-5 7,-7 10-4,1 1 0,-2-1-1,5-15 5,-6 15 10,1 0 1,0 0-1,1 1 0,2-1-10,47-84 361,-32 53-269,-20 37-80,0 0 0,-1-1 0,-1 1 0,0-1 0,-1 0 0,0 0 0,0-4-12,1-26-142,0-27 142,1-19 25,-1 34 320,-4 35-331,1 1 0,1 0 0,1 0 0,3-6-14,-4 11 4,0-1 0,-1 1-1,-1 0 1,0-1-1,0 1 1,-2 0 0,0-1-1,0 1 1,-1 0 0,-2-1-4,1-7-12,0 1-1,1-1 1,0-17 12,2 2 2,-1 0 0,-1 0 0,-3-1-2,0 0 49,-1 0 1,-2 1 0,-2 0-1,-14-30-49,14 22 0,0-1 0,-20-42 24,21 55 108,-3-1 1,0 2 0,-3-3-133,-5-14-112,17 38 127,-1-1 0,0 1 0,-1 0-1,0 0 1,-7-9-15,-6-9-63,8 12 47,0 1 0,-1 0 1,-4-4 15,41 140-479,3 5 515,20 79 11,-42-189-40,-1-1 1,2-1 0,0 1 0,7 9-8,19 38 15,-22-35 0,11 28 32,6 25-47,-20-50-10,-1 2 1,-2-1 0,-1 1 0,-1-1 0,-2 1 0,-2 27 9,-1-2 30,3-42-9,-1 0 0,0 0 0,-2 0 0,1 0 0,-2 0 0,0 0 1,0-1-1,-5 11-21,0-3 6,6-15-9,0-1 0,0 1 0,0-1 0,-1 0 0,0 0 0,0 0 3,1 0-3,1-1-1,0 1 1,0-1 0,0 1 0,0-1 0,1 1 0,0 1 3,-1 5 0,-3 31 18,2 0-1,3 25-17,0-23 11,-1 0-1,-5 23-10,-4-11-78,-3 0-1,-6 15 79,12-46 61,-11 28 147,-49 105-184,40-60-70,-17 12 347,44-108-257,-1 2 8,-18 19-27,10-13-25,1-2-6,-27 38 267,32-45-84,2-1-177,0 0-49,0 0 28,0 0-2,0 0-50,0 0-2,-13 11 2,3-2 67,-1 1 6,9-8 8,-1 0 0,1 0 0,-1 0 0,1-1 0,-1 1 0,0-1 0,0 0 0,1 1 0,-1-1 0,0 0-1,0-1 1,-1 1-8,-5 1-4,-65 10-412,73-12 456,0 1-41,1-1 1,0 0-1,0 1 0,0-1 1,-1 0-1,1 1 1,0-1-1,0 0 0,-1 0 1,1 1-1,0-1 0,-1 0 1,1 0-1,0 1 1,-1-1-1,1 0 0,0 0 1,-1 0-1,1 0 0,-1 0 1,1 1-1,0-1 1,-1 0-1,1 0 0,0 0 1,-1 0-1,1 0 1,-1 0-1,1 0 0,-1 0 1,-5 2-138,15 8 31,-3-5 103,1 0 1,0 0 0,0-1-1,0 0 1,1 0-1,0-1 1,-1 0-1,1-1 1,2 1 3,82 16-171,-26-7 65,-8-2 413,-37-6-256,-1 0-1,1 1 1,9 4-51,-1 0 56,-28-8-8,-1-1 46,0 0 132,0 0-12,0 0-190,-12 0-41,-18-2-20,-1-1-1,0-2 1,1-1-1,-1-1 38,-48-9-61,59 11 28,0-1 1,1-1-1,-1 0 0,2-1 0,-7-5 33,-22-8-54,17 10 5,-1 2 0,-1 0 0,1 3 0,-1 0 0,0 2 0,0 1 0,-11 2 49,15-2-87,20 1 22,1 1-1,-1 1 1,1-1 0,-1 1 0,0 1 0,1-1 0,-1 1-1,1 1 1,0-1 0,-1 1 0,1 1 65,5-3-7,2 0-22,0 0-84,0 0 6,18 4 95,24 5-33,0-3 0,1-1 0,-1-3 0,1-1 0,17-3 45,91 3 655,-65 1-582,-84-2 15,-1 0-76,-1 0 0,0-1 1,0 1-1,1 0 1,-1 0-1,0 0 1,0 0-1,1 0 0,-1 0 1,0 0-1,0 1 1,1-1-1,-1 0 1,0 0-1,0 0 0,1 0 1,-1 0-1,0 0 1,0 0-1,1 0 1,-1 1-1,0-1 1,0 0-1,0 0 0,1 0 1,-1 1-1,0-1 1,0 0-1,0 0 1,0 0-1,0 1 0,1-1 1,-1 0-1,0 0-12,-21 8 38,0-1-1,0-1 0,-1-1 1,0-1-1,0-1 0,0 0 1,0-2-1,0-1 0,-2-1-37,-5-1 0,3 1 0,0-2 0,-12-3 0,-31-10-184,-14-9 184,17 13-153,63 12 148,-6 0 3,1 0-7,5-1-74,-3 0 171,11 13-748,8 6 681,1-1-1,1-1 0,0-1 1,1 0-1,0-1 0,9 5-20,-2-1 78,-2 0-1,0 1 1,10 14-78,-27-28 12,6 6-8,0 0 0,-1 1-1,0 0 1,-1 0 0,0 1-1,-1 0 1,-1 1 0,0-1 0,-1 1-1,1 3-3,2 12 30,-4-14 695,-22-36-489,-33-56-257,26 39 13,-1 0 0,-5-3 8,-59-78-38,79 100 21,5 10-471,11 24 277,51 110 188,-33-78 50,-3 0 0,5 22-27,1-13 12,-16-28 676,-20-46-389,0-10-239,-7-16-320,2 0-1,3-1 0,-7-40 261,13 33-424,9 58 418,1 0 1,-1 0-1,1-1 0,0 1 0,0-1 0,4 3 6,4 7-50,6 13 50,-1 1-1,-2 0 1,-1 1 0,4 15 0,-4-12-10,-9-18 49,0 0 0,-1 1-1,-1-1 1,0 1 0,-1 0-1,0 0 1,-2 8-39,8 15 515,-8-38-507,0-1 8,0 0 26,0 0 82,0 0-17,0 0-150,21-3-43,-6-1 104,1-2 1,-1 0-1,0-1 1,-1 0-1,0-1 1,0-1-1,0 0 1,-1-1-1,-1 0 1,11-11-19,5-9 2,-16 17-5,1 0 1,0 1-1,0 0 1,1 1-1,8-4 3,39-30-285,-59 44 340,12-5 75,-36 24-5,1 1 0,1 1 0,-1 3-125,-4 4-2,-1-1 1,-1-1 0,-1-1 0,-24 15 1,8-16-246,56-24 193,10-7 26,-9 2 18,0-2-1,-1 1 1,0-1-1,0-1 1,-1 0-1,9-10 10,11-14-139,15-21 139,-27 30-15,1 1 1,1 1 0,1 0 0,12-8 14,26-10-31,-58 38 99,-2 2 46,0 0 11,0 0-2,-24 20 3,-19 11-126,28-21 0,1 0 0,1 1 0,-5 4 0,18-14 0,-38 37 27,-1-1 0,-2-2-1,-7 2-26,27-21-63,30-17-77,29-19-69,-12-5 205,-20 18 2,0 0 0,1 1 0,0 0 0,0 0 0,1 0 0,0 1 0,0 0 2,26-11-156,8-2 144,-40 17 37,4-5 151,-14 9 140,-28 5-339,-1-2 1,0-1-1,-5-2 23,39-3-1,-6-1-2,-1 0 0,1-1-1,0-1 1,0 1 0,0-1 0,0-1 0,1 0 0,-1 0 0,1-1 0,0 0 0,-6-4 3,5 1-2,1 1 0,-1-1-1,1-1 1,1 0 0,0 0-1,0 0 1,0-1 0,1 0-1,1 0 1,0 0 0,0-1-1,1 0 3,-2 0-9,-25-35-168,19 30-325,34 37 266,0 2 221,-1 2-1,-1 0 0,-2 1 1,0 1-1,-2 1 0,-1 0 1,-1 1-1,0 4 16,-11-26 29,0-1-1,0 0 1,1 0-1,0-1 1,3 4-29,7 13 337,-13-21-124,-1-1-2,0 0-182,0 0 25,-16-14 344,-34-30-428,2-3 0,2-2 1,3-1-1,-5-11 30,40 50-33,-15-28-280,15 24-120,15 34 238,7 10 177,1-2-1,6 8 19,-11-19-8,0 0 0,-1 1 0,0 0-1,-1 1 1,-1 0 0,-1 0-1,3 16 9,-7 0 454,-2-34-450,0 0 1,0 0 0,0 0-1,0 0 1,0-1 0,0 1 0,0 0-1,0 0 1,0 0 0,0 0-1,0 0 1,0 0 0,0 0 0,0 0-1,0 0 1,0 0 0,0 0 0,0 0-1,-1 0 1,1 0 0,0 0-1,0 0 1,0 0 0,0-1 0,0 1-1,0 0 1,0 0 0,0 0-1,0 0 1,0 0 0,0 0 0,-1 0-1,1 0 1,0 0 0,0 0-1,0 0 1,0 0 0,0 1 0,0-1-1,0 0 1,0 0 0,0 0-1,0 0 1,-1 0 0,1 0 0,0 0-1,0 0 1,0 0 0,0 0 0,0 0-1,0 0 1,0 0 0,0 0-1,0 0 1,0 0 0,0 0 0,0 1-1,0-1 1,0 0 0,0 0-1,0 0 1,0 0 0,0 0 0,0 0-1,0 0 1,0 0 0,0 0-5,-9-18 153,-12-37-75,-8-24-237,-3-21 159,41 153-708,0-23 779,-1 0 0,0 4-71,-3-8 184,2 0-1,0 0 1,6 10-184,-11-33 13,1 1-1,-1-1 1,1 1 0,0-1-1,-1 0 1,1 0 0,1 0-1,-1 0 1,0-1 0,1 1-1,-1-1 1,1 0 0,0 0-1,2 1-12,-4-3 62,-1-6-27,0 0 1,0-1-1,0 1 1,1 0 0,0 0-1,0 0 1,2-3-36,9-33 111,-12 32-78,0-1 0,0 0 0,-2 0 0,1 0 0,-1 1 0,-1-1 0,0 0 0,0 1 0,-1 0 1,-1-1-1,1 1 0,-2 0 0,1 1 0,-2-1 0,1 1 0,-1 0 0,0 0-33,-1 0 2,4 7-68,1-1 0,0 0 0,-1 0 0,1 1 0,1-1 0,-1-1 0,0 1 0,1 0 0,-2-3 66,-6 5-246,7 1 232,1 0 0,0-1 0,-1 1 0,1 0 0,-1 0 0,1 0 0,0 0 0,-1 0 0,1 0 0,-1 0 0,1 1 0,-1-1 0,1 0 0,-1 1 14,0 1-3,1 0 0,-1-1 1,1 1-1,0 0 1,0 0-1,0 0 1,0 0-1,0 0 1,1 1-1,-1-1 1,1 0-1,-1 0 0,1 0 1,0 1-1,0-1 1,0 0-1,0 0 1,0 0-1,0 1 1,1-1-1,-1 0 1,1 1 2,1-2-5,0 0 1,-1 0-1,1 0 0,0 0 1,1-1-1,-1 1 1,0 0-1,0-1 1,0 0-1,0 1 1,0-1-1,2 0 5,1 0-12,53 9 45,-30-6-23,-1 1-1,0 1 1,-1 2 0,1 0-1,4 4-9,-18-5 47,-1-1-1,1-1 1,0 0-1,0 0 0,0-1 1,1-1-1,-1 0 1,1-1-1,-1-1 0,1 0 1,7-1-47,25-1 241,-45 2-99,-1 0 108,0 0-18,0 0-158,-18-9-37,-12-2 14,0 2 0,-26-4-51,11 2 17,-62-16-391,61 15 184,0 2 0,-1 2 0,-1 2 0,-27 1 190,107 0 28,7 0-54,181 15-546,-210-9 575,1 1 0,-1 1 0,0 0 1,1 0-1,-1 1 0,1 1-3,4 0-69,-13-4 75,-2-1 248,0 0 50,0 0-64,0 0-46,-3-2-180,0 0 0,0-1 1,0 2-1,0-1 1,0 0-1,0 0 0,-1 1 1,-2-1-15,3 0 1,-56-20-22,-1 3 1,0 1 0,-1 4 0,-40-4 20,88 16-27,44 10-1017,37 11 1128,20 0-84,-7-13 850,-85-7-792,0 0-1,0 0 0,1 0 1,-1 0-1,1-1 1,-1 1-1,1-1 1,0 0-1,-1 0 1,1-1-58,-18-8-1,-25-5-45,-1 2 0,-1 2 0,-18-2 46,49 12 43,0 0 1,0 1-1,-9 1-43,14 1-68,10-1-26,2 0-170,0 0-14,0 0 102,0 0 50,2 1 86,12 7-36,-1 0-1,1-2 1,0 1-1,1-2 1,0 0-1,9 2 77,25 4 53,21 1-53,-34-7 1,0 1 0,-1 2-1,24 9 0,-5 2 420,-52-19-173,-2 0 150,0 0-61,0 0-352,0 0-52,0 0 146,0 0 15,-21 14-126,9-3 4,1 1 0,0 1 0,1 0 1,0 0-1,1 1 0,0 0 0,1 0 1,1 1-1,0 0 0,1 0 1,1 1-1,0 0 0,0 6 29,3-15 48,0-1-1,0 0 1,-1 0-1,0 0 0,-2 5-47,1-3-3,5-5-10,5-7-15,7-4 1,-13 8 29,7-7-29,0-1 0,0 1 0,-1-1 0,0 0 1,0-1-1,-1 0 0,0 0 0,3-7 27,26-40-118,-22 41 133,0 1 1,1 0 0,6-4-16,-18 17 42,-1 1-6,-2 13-30,0-1 0,-1 1 0,-1-1 0,-1 4-6,-3 11-10,0 5-8,0-3-33,0 0 1,-5 7 50,12-34-7,1-2 2,4-11 24,0 2-22,0-4 2,0 1 0,1 0 1,1 0-1,0 0 0,0 1 1,1-1-1,1 2 0,0-1 0,0 1 1,1 0-1,8-6 1,15-17 32,-31 32-63,-1 1-173,0 0 46,0 0 358,0 0 46,-2 15-230,0 0 0,0 0 0,-1 0 0,-1-1 0,-1 1 0,0-1 0,-1 0 0,0 0 0,-1-1 0,-2 3-16,5-10 1,0 0 1,0-1-1,-1 0 0,1 0 0,-1 0 1,-5 3-2,-26 25 10,34-31 19,2-2 94,0 0-43,0 0-282,1-3 167,1-1 1,-1 0-1,1 1 0,-1-1 0,1 1 0,0-1 0,0 1 0,3-3 35,5-11-2,1-2 0,0-1 0,2 2 0,0 0-1,1 0 1,0 1 0,1 1 0,13-10 2,51-31-258,-78 56 324,-1 1 2,0 0-46,0 2-20,0 0 0,-1 0 0,1 0 1,-1 0-1,0 0 0,0 0 0,0-1 1,0 1-1,0 0 0,0-1 0,0 1 1,0 0-1,0-1 0,-1 0 0,0 1-2,-9 13 11,0 5 23,-1 0 0,0 0 0,-2-1 0,0-1 0,-9 8-34,14-16 5,-4 2 15,1 2-1,0 0 1,-2 5-20,4-7 407,17-24-230,36-43-629,-27 33 345,0 2 1,18-17 106,24-36-120,-13 31 157,-27 28 10,-16 12-72,-2 2 5,0 0 24,0 0 54,0 0 178,0 0-32,0 0-304,0 0-53,0 0 92,0 0 53,0 0 102,0 0 8,-4-3-39,0 0 1,0 0-1,0 0 1,-1 0 0,1 1-1,-1 0 1,0 0-64,-24-10-157,-1 2 0,-11-2 157,-38-12 341,77 24-232,2 0-424,0 0-53,0 0 256,0 0 43,0 0-86,0 0-14,37 18 58,-22-13 177,1-1 1,0 0-1,12 1-66,35 9 48,-61-14 41,-2 0-73,0 0-16,0 0 32,0 0 32,0 0 98,0 0 52,-28 0 385,-21 1-711,-1-3 0,1-1 0,0-3 0,-2-2 112,17 1 150,18 4-143,1 0 0,-1-1 0,1-1 0,0 0 0,-7-4-7,13 5-21,0 1 0,-1 0-1,1 0 1,-1 1 0,1 1 0,-1-1-1,0 2 1,-6-1 21,-23-2 6,1-1 30,37 4-53,1-1 1,-1 1-1,0 0 0,1 0 1,-1 0-1,1 0 0,-1 0 1,1 0-1,-1-1 0,1 1 0,-1 1 1,1-1-1,-1 0 0,0 0 1,1 0-1,-1 0 0,1 0 1,-1 0-1,1 1 0,-1-1 0,1 0 1,-1 0-1,1 1 0,-1-1 1,1 0-1,0 1 0,-1-1 1,1 1-1,-1-1 0,1 0 0,0 1 1,-1-1-1,1 1 0,0-1 1,0 1-1,-1-1 0,1 1 1,0-1-1,0 1 17,3 23-289,-2-20 372,2 5-84,1-1 1,0 1 0,0-1-1,1 0 1,0 0-1,0 0 1,2 1 0,25 42 4,-29-43-3,6 11 2,0 2 0,-2-1 1,0 1-1,-1 0 1,2 19-4,1-6 312,-6-29 70,-8-22-159,-8-22-325,-3 0 0,-1 0 0,-2 2 0,-13-20 102,18 36-65,-2 0 0,0 1 1,-5-4 64,17 19-34,2 3 9,2 2-7,0 0-24,0 0-11,0 0-34,0 0-7,0 0-10,0 0-3,25 28-128,-13-10 243,-1 1-1,-1 0 1,0 1 0,-2 0 0,0 0 0,-1 3 6,10 38 4,1 26-4,-17-84 1,1-1-4,1 24 712,3-5-745,-5-19 32,0 0 0,0-1-1,-1 1 1,1 0 0,-1 0 0,1 0 0,-1 0-1,0 0 1,1 0 0,-1-1 0,0 1 0,0 0 0,-1 1 4,31 20 56,-4-23-27,0-2 1,0-2-1,0 0 1,0-1 0,-1-2-1,0 0 1,0-2-1,-1 0 1,0-2 0,0-1-30,4-2 176,-10 6-88,1-2 1,-1 0 0,-1-1-1,6-5-88,-14 9 17,-1 0 0,0-1 0,-1 0 0,0 0 0,0-1 0,-1 0 0,0 0-17,-5 7 274,-1 2-44,-7 11-667,-10 15 514,-1-1 1,-2-2-1,0 1 1,-13 10-78,6-7 53,-16 34 47,42-60-102,1-1-36,0 0 5,0 0 33,3-2-10,1 0 0,-1 0 0,0 0 0,0 0 0,0-1 0,0 0 0,0 0-1,-1 1 1,1-2 0,1-1 10,-1 1-16,39-45 44,-3-2 0,24-41-28,-40 59-175,-22 31 157,-1 2 2,0 0-27,0 0-132,0 0 31,0 0 258,0 0 11,0 0-226,0 0-26,-2 2 107,-7 7 18,0-1 1,1 2-1,0-1 0,1 1 1,-5 8 1,-19 25 233,29-41-117,2-2-144,0 0-62,0 0-74,0 0 29,0 0 174,0 0 30,0 0-66,0 0-1,0 0 50,0 0-49,0 0-246,0 0 5,0 0 260,-1 0 52,-8-4-60,-8 3-14,4 0 0,6 2-8,0 0 0,0 1 0,0-1 1,0 1-1,1 1 0,-1-1 0,1 1 0,-1 0 0,1 1 0,0-1 0,0 1 0,1 0 1,-6 6 7,4-4-29,4-4-8,0 0 0,0 0 0,0 0 0,1 1 0,-1 0-1,1-1 1,0 1 0,-1 0 0,1 0 0,1 0 0,-1 0 0,0 1 0,1-1 0,-1 3 37,1-5-14,1-1 4,0 0 20,0 0 6,0 0 2,0 0-2,0 0-26,0 0-68,0 0-252,0 0 25,1-3 325,2-14 9,0 1 0,2 0 0,0 0 0,0 0 0,5-7-29,-10 22 20,0 1 3,2-2-2,1-2-32,0 13 114,-4-4-93,0 1-1,0-1 0,0 0 1,0 1-1,-1-1 1,0 0-1,0 0 0,0 0 1,-1-1-1,1 1 1,-1 0-10,-38 50 80,39-52-86,-7 6 5,0 0 1,-1 0 0,0-1 0,0 0 0,-4 2 0,-10 7 14,-2 0-42,18-16-148,16-13 95,13-17 94,-16 22-15,0 0-1,0 0 0,1 0 0,0 1 1,6-5 2,-9 8-1,1-1 1,-1 1-1,0-1 1,-1 1-1,1-1 1,0 0 0,0-2 0,-1 2 4,0 1 1,-1 0 0,2 0-1,-1 0 1,0 0 0,1 0-1,-1 1 1,1-1 0,0 1 0,1-2-5,-2 3-15,-2 1-160,0 0 10,0 0 202,0 4-25,0-1 0,0 1-1,0 0 1,-1-1 0,0 1 0,1-1-1,-1 1 1,-1-1 0,1 0 0,0 1-1,-1-1 1,0 0 0,0 0 0,0 0-1,0 0 1,-2 2-12,-43 43 9,38-40 2,-27 21-11,24-19-16,18-16 5,29-27-5,-16 15-2,-19 18 17,4-3-10,-1 0 1,0-1-1,-1 1 0,1 0 0,0-1 1,-1 0-1,0 1 0,2-5 11,-4 7-18,0 1 11,0 0 46,0 0 2,0 0-52,0 0-6,-3 1 19,0 1 0,1-1 0,-1 1 0,0 0 0,1 0 1,-1 0-1,1 0 0,0 1 0,-1-1 0,1 1 0,0-1 0,-1 3-2,-11 11 14,-10 5 10,17-14 1,-1-1 1,0 1 0,0-1-1,-6 3-25,12-8 23,2-1 16,0 0-3,0 0-40,0 0 12,0 0 70,0 0 4,-23-8-78,17 3-10,0 0 0,1 0 0,-1 0 0,1-1 0,0 1 0,0-1 0,1 0 0,0-1 0,0 1 0,1-1 0,-2-2 6,-6-16 6,0-1 0,-3-15-6,7 16 16,2 0-1,-1-15-15,-9-37-49,6 50 58,-1-1 0,-2 2 1,-10-18-10,16 32 1,34 70-854,6 24 853,-23-52 65,-1 0 0,-2 0 0,-1 1 0,2 22-65,19 73 152,-12-60-130,7-21 428,-21-44-454,1 0 0,0 0 0,-1-1 0,1 1 1,0-1-1,0 1 0,-1-1 0,1 0 0,0 0 1,-1-1-1,1 1 0,0 0 0,1-1 4,31-21 200,-4 1 57,26-14-257,-30 19 97,-11 6-94,-1-1-1,-1 0 1,4-6-3,35-25 208,42-30-82,-89 66-408,14-12 383,-16 16 226,-11 14 167,-11 10-769,-1-1 0,-7 5 275,6-7-45,1 2 0,-7 10 45,19-25-97,7-12-80,7-14 206,12-18-133,3 0 0,5-6 104,-5 10 31,-1-1 1,3-13-32,-19 38 20,1-1 0,-1 1 1,2 0-1,0 0-20,-6 8-1,-1 2-55,0 0 5,0 0 60,0 0 13,0 0-20,0 0-34,0 0 44,0 0 208,0 0-24,0 0-302,0 0-32,0 0 162,-35-16 40,-56-25 322,18-1-721,71 41 39,2 1 287,0 0 58,-39-23-224,38 22 175,0 0 0,1 0 1,-1 1-1,0-1 0,0 0 0,0 0 0,1 0 0,-1 0 1,0 0-1,1 0 0,-1 0 0,1-1 0,0 1 0,-1 0 0,1 0 1,0 0-1,-1 0 0,1-1 0,0 1 0,0 0 0,0 0 0,0 0 1,0-1-1,1 1 0,-1 0 0,1-4-12,1-1-1,0 1 1,0 0 0,0 0-1,1 0 1,0 1 0,1-3 12,-3 5 8,0 0-4,-1 0 0,1 0 0,-1 0 0,1 1 0,0-1 0,0 0 0,0 0 0,0 1 0,0-1 0,0 1 0,0-1 0,0 1 0,0-1 0,1 1 0,-1 0 0,2-1-4,4-7 22,35-39 26,-41 46-42,0 1 0,1-1 0,-1 0 0,0 1-1,0-1 1,1 1 0,-1-1 0,1 1 0,0 0 0,-1 0 0,1-1-1,0 1 1,-1 0 0,1 0 0,1 0-6,-1 1 5,-1-1-1,0 0 1,1 1 0,-1-1-1,0 0 1,0 0-1,1 0 1,-1 0 0,0 0-1,0 0 1,0 0 0,-1 0-1,1-1 1,0 1 0,0 0-1,0 0 1,-1-1 0,1 1-1,-1-1-4,7-11 74,0 0-1,-1-1 0,-1 0 1,0 0-1,0-6-73,7-39-165,-8 38 98,0-1 1,1 1 0,1 0 0,1 0-1,1 1 1,4-7 66,36-84 120,17-18 6,-41 86-141,-15 28-17,-1-1 1,-1 0-1,1-1 32,-1-2 86,0-1-1,-2 0 1,0 0-1,-1-1 1,-1 1 0,0-10-86,4-5-374,-7 34 376,-4-28-51,1-1 0,1 1 1,2-1-1,4-28 49,3-42 140,-2 81-188,-4 18 48,0-1 1,0 0-1,-1 1 0,1-1 0,-1 0 1,1 1-1,-1-1 0,0 0 0,0 0 1,1 0-1,-1 1 0,-1-1 0,1 0 1,0 0-1,0-1 0,-4-18 5,1 0 0,1-1 0,1 1 0,2-1 0,1-18-5,0 7-20,-2 1-1,-1-6 21,0 31 8,0 0 0,-1 1 0,0-1 0,0 1 0,-1-1 0,0-1-8,0 3-20,1 0 0,0-1 1,0 0-1,0 0 0,1 1 1,0-1-1,0 0 1,0-2 19,2-1 6,-2 0 1,1-1 0,-2 1 0,1 0 0,-1 0 0,0 0 0,-1 0 0,0 0 0,0 0 0,-1 1-7,2 3-5,3 2 9,-1 0 1,0-1 0,0 1 0,-1 0 0,1 0 0,-1 0 0,1-1 0,-1 1-1,0 0 1,0 0 0,-1 0 0,1 0 0,-1 0 0,1 1 0,-1-1-5,-4-6-3,0-1 1,1 1 0,0-1 0,-3-8 2,-50-96-62,54 104 90,0-1-1,1-1 0,0 1 0,0-1 1,1 1-1,0-11-27,-7-31-412,5 28 328,4 20 94,-1-1 0,0 1 0,0-1-1,-1 1 1,0-1 0,0 1-1,0-1-9,-2-1-13,2 0 28,-1 0 1,1 1-1,0-2 0,0 1 0,1 0 0,0 0 0,0 0 0,1-8-15,-24-82-105,24 96 96,0 1-13,0 0 12,-3-17-944,88 220 853,-63-151 94,-6-13 17,19 32-10,-24-47 9,-8-17-7,-1 0 0,1 0 1,1 0-1,-1-1 0,1 0 0,2 2-2,-2 1 21,0-1 0,0 1 0,0 0 0,-1 1 0,-1-1 0,1 4-21,7 23 56,2-3-122,1-1 0,1 0 0,15 22 66,-21-41 0,-5-8 1,1 1 0,0 0 0,-1 0 0,0 0 0,-1 1 0,1-1-1,-1 1 1,-1-1 0,2 6-1,6 43 7,3 38 44,-8-8 110,-3-78-156,17 110 51,-17-103-44,0-1-1,-1 0 1,-1 1-1,0 8-11,-2 24 204,-2 94 44,5-120-268,1-2 9,-1-1 1,0 0-1,-2 1 0,0-1 0,-1 0 1,-4 16 10,-11 15-1,12-32 64,1 0 1,-2 0-1,0 0 1,-1-1-1,-1 0 1,-7 10-64,7-17-50,6-7 46,1 1-1,0 0 1,0 0-1,0 0 0,0 0 1,0 1-1,0-1 1,1 0-1,-1 1 1,1-1-1,0 1 0,-1-1 1,1 1-1,0 0 5,-6 13 48,-1 0-1,-1 0 0,0-1 1,-2-1-1,-3 5-47,2-4-43,1 1 1,1 0-1,0 0 1,-6 16 42,-49 132 48,56-139-62,3-10 4,0-1 0,0 1 1,-1-1-1,-1-1 0,-4 5 10,-18 22 80,29-39-100,1-1 10,-22 34 232,20-30-186,-25 20 84,-15 25-260,41-47 154,1-2-22,-28 31-27,12-11-4,15-18 1,0-1-1,0 0 1,0 0-1,0 0 1,0 1-1,1-1 1,-1 1 0,0-1-1,1 0 1,-1 1-1,1-1 1,0 1-1,-1-1 1,1 1-1,0-1 1,0 1-1,0 0 39,-2 9-483,1-10 31,-5 10 597,4-6-2957,1-1-3811,1-4-3337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0:0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1841 131 4488,'0'0'1400,"0"0"-26,0 0-100,0 0-49,-4-1-276,3 1-934,-54-12 5620,-33-4-5635,68 14 369,0 1-1,0 0 1,0 2-1,0 0 1,0 1-1,-10 3-368,8-2 216,0-1 0,0-1 0,0-1-1,0-1 1,-6-1-216,4 0 238,1 1 0,-1 1 0,0 1 0,-14 2-238,-2 3 331,25-5-251,-1 1-1,1 1 0,-14 4-79,-128 31 455,140-33-428,0-1 1,-1-1-1,0-1 0,-6 0-27,6-1 39,0 1 0,0 1-1,-15 4-38,13-1 159,1 1 0,0 1 0,0 0 0,-3 3-159,-6 6 291,7-5-174,1 0 0,1 2 0,-1 1-117,-10 13 90,23-20-86,0-1 0,0-1 0,-1 0 0,0 0 0,0 0 0,-4 1-4,-123 76 110,103-67 317,-1-1 0,-32 9-427,50-19 66,5 0-39,0 0 1,0 0-1,1 1 1,-1 0 0,2 1-1,-1 0 1,-4 4-28,-7 12 37,1 0 0,1 1 0,-5 10-37,14-17 75,1 0 0,0 1 0,1 0 1,1 1-1,0-1 0,2 1 0,0 0 0,0 8-75,-14 55 189,14-63-137,1 0 0,1 0 0,0 0 0,2 17-52,0-34 126,16 37-182,20-1 103,-25-28-91,0 1 0,0 0 0,-1 0 1,2 6 43,-8-13 17,-1 0 0,1 0 0,0 0 0,0-1 1,0 1-1,0-1 0,1 0 0,-1 0 0,4 1-17,19 14 352,11 11-264,2 0 0,1-3-1,17 8-87,-54-32 0,18 10 188,-1 1 1,0 1-1,-1 1 0,13 13-188,-29-25-23,0 0 1,0-1-1,0 0 0,0 1 0,0-1 1,0-1-1,1 1 0,-1-1 0,1 0 1,-1 0-1,2 0 23,20 6-58,4 5 132,-1 1-1,0 1 0,11 8-73,-30-16 29,0-1 0,1 0 1,0-1-1,0 0 0,0 0 0,1-2 0,10 3-29,15-1 157,33 0-157,-36-3-202,0 2 1,13 3 201,9 6 269,3 0-162,30 1-107,-10 0 450,-55-8-410,0-1 0,1-1 0,10-1-40,-2 0 22,-1 1 1,0 2-1,0 1 0,7 3-22,-4 0-198,1-2-1,-1-2 1,6-1 198,21 0 79,-25-1 99,0-1 0,19-3-178,173-4 315,-211 5-307,268-12 337,-256 9-271,-1-2-1,7-3-73,-9 2-148,0 1 0,24-1 148,-33 3 13,-1 1-1,0-2 0,1 0 1,-2-1-1,15-6-12,-9 3 1,-5 3 55,0-2 1,0 1 0,0-2-1,-1 0 1,0-1 0,-1-1-1,0 0 1,2-3-57,157-148-282,-133 122 320,-13 14 316,29-18-354,16-14-13,-13 11-19,-44 34 20,0 0 1,-1 0-1,0-2 1,-1 0 0,0 0-1,-1-2 12,-8 9-21,-1 0-1,-1 0 1,1-1 0,-1 1-1,-1-1 1,1 0-1,-1 0 1,-1 0 0,0 0-1,1-7 22,0-18-6,-2 0-1,-1-1 7,1 19-5,-2-8-63,0 0 0,-1 0 1,-1 0-1,-1 1 0,-1-1 0,-1 1 0,-1 1 0,-10-20 68,12 31 11,1 1 0,-1 0-1,-1 1 1,0 0-1,0 0 1,-1 0 0,0 1-1,0 0 1,-2-1-11,-20-13 56,-31-17-56,53 33 8,-23-15-148,1-1-1,-4-7 141,8 7-65,-2 1 1,-19-11 64,35 23-37,-1-1 0,1 0 0,1-1 1,0-1-1,0 0 0,1 0 0,0-2 37,-2-1 80,0 1 0,0 0 0,-2 1 0,-4-3-80,-3-2-106,18 14 66,-1 0 0,0 0 0,1 0 0,-2 0 0,1 0 0,0 1 0,0 0 0,-1 0 0,1 0 0,-4-1 40,-279-82 258,204 61-421,-2 3-1,0 4 1,-25 1 163,-21 12 108,21 3-232,65 2 112,-168 10 348,83-6-359,90-6-79,1 3 0,-1 1 0,1 1 0,0 3 0,-21 6 102,11 1 80,-48 6-80,50-11-19,-35 11 19,-180 68-69,249-83 59,0 1 1,1 0 0,0 1 0,0 0 0,1 1 0,0 1 0,-4 3 9,-1 1-56,0-1 1,0-1 0,-7 2 55,-48 31 73,49-29-26,-2-1 0,1-1 0,-14 5-47,-76 23-240,21-4 200,73-30 76,17-7-35,1 1 1,0-1 0,-1 1 0,1-1 0,0 1 0,0 0 0,-1-1 0,1 1 0,0 0 0,0 0 0,0 0 0,0 0 0,0 0 0,-1 1-2,-36 34-49,32-30 17,0 1 0,0 0 0,0 0 0,1 0 0,0 1 0,1 0-1,0 0 1,0 0 0,-2 6 32,-1 1 48,1 0-31,1 0 1,0 1-1,1 0 1,1 0-1,0 1 1,0 6-18,1 15-180,1 0 0,2 8 180,12 47 302,-12-86-330,0-1 0,0 1 1,0-1-1,1 1 1,0-1-1,1 0 1,-1 0-1,1 0 1,2 3 27,-1-2 112,31 41 398,7 0-954,10 7 508,-31-36 20,0-1 0,2 0 0,0-2 0,0 0 0,2-2-1,0 0 1,2-1-84,26 15-92,-18-7 151,-26-15-46,-1 0 0,1-1 0,1 0 0,-1-1 0,1 0 0,-1 0 0,1-1 0,4 0-13,51 12 260,28 12-260,-32-9-174,-49-15 174,5 2 2,0 0 1,0 1-1,-1 0 1,8 6-3,-2-2 40,0 0 1,1-2-1,0 0 1,9 1-41,-4-2 166,-1 2 0,19 9-166,-16-6 73,1-1-1,1-1 1,12 1-73,39 12-1,-35-6 9,-32-10 48,-1-1 0,1-1 0,0-1 0,0 0 0,1-1 0,-1-1 0,12 1-56,224 1 67,-139 7-87,157-17 183,-83-3-314,-107 5 179,-49 4 12,0-2 0,30-6-40,11-3-80,42 0 80,-47 6 3,-43 2 59,1-1-1,-1 0 1,0-2 0,0-1 0,-1-1 0,1-1 0,-2-1-1,8-4-61,-18 8-10,0 0-1,-1-1 1,1 0-1,-1-1 1,0-1-1,-1 1 1,0-1-1,-1-1 1,6-6 10,4-8-6,1 0 0,2 2 0,0 0 0,3 0 6,36-25 29,-33 20 17,0-1 0,-1-1 0,-2-2 0,-2 0-1,5-11-45,-23 36 2,0-2 0,-1 1 0,0 0 0,-1-1 0,0 0 0,0 0 0,0 0 0,0-8-2,1-12 2,-1 0-1,-2 0 1,-1 0-1,-1 0 1,-1 0-1,-4-13-1,1-6 27,1 25-77,0-1-1,-1 1 0,-1 1 1,-1-1-1,-1 1 0,-1 0 1,-1 1-1,-1 0 0,-5-7 51,9 18 2,1-1 0,-2 2 0,1-1 0,-1 1 0,0 0-1,-1 0 1,0 1 0,-6-4-2,-1 2-63,0 0 1,0 2-1,-1 0 0,-15-5 63,26 9 11,-1 0 0,1 0-1,0-1 1,0 0-1,-4-4-10,-15-8-23,13 8 60,0 0 0,1 0 1,0-1-1,1-1 0,0 0 1,0 0-1,1-1 0,-8-11-37,14 18-50,0 1 0,0 0 1,-1 1-1,1-1 0,-1 0 0,1 1 0,-3-1 50,-12-9-33,0-4-1,2 1 21,-1 1-1,0 1 0,0 1 1,-14-7 13,-17-10 61,35 21-55,1 0 1,-2 0-1,1 1 0,-3 1-6,-7-1-32,0 1 0,-1 1 0,1 1 0,-1 1 0,-2 1 32,-34-4-129,-45-18 114,21 5-37,-178-18 47,-12 7 76,255 29-116,0 1 0,0 1 1,1 1-1,-1 0 0,-10 4 45,1-1-491,0-1-1,-5-1 492,-13-2-3684,0-2-1,-30-5 3685,64 5-2660,-8 0-8146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0:2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726 0 3768,'7'2'164,"15"7"-294,-12 2 2896,-13-10-2387,1 0 0,-1 0 0,0-1-1,1 1 1,-1-1 0,0 0 0,1 1 0,-1-1 0,0 0 0,0-1-379,-21 8 7287,22-6-7196,0 1-1,0-1 1,0 1 0,0 0-1,0 0 1,0-1 0,0 1-1,0 0 1,1 1-1,-1-1 1,1 0 0,-1 0-1,1 1 1,0-1 0,0 1-1,0-1 1,0 1 0,1-1-1,-1 1 1,1 0-1,-1-1 1,1 2-91,0-1 105,1 0-1,-1-1 1,1 1-1,-1 0 1,1 0-1,0-1 1,0 1-1,0 0 1,2 2-105,3 10 540,3 6-243,0 0-1,2-1 1,0-1-1,4 5-296,24 41 250,-24-36-237,-2 1 0,0 0-1,-2 1 1,-1 0 0,-2 1-1,3 20-12,6 16 188,-4-25-182,2 42 6,3 74-12,-8-55-15,-9-98 15,6 56 307,-2 0 1,-3 36-308,-7 256-230,3-319 195,2-18 81,-1 0 0,-1 0 0,0 0 1,-3 7-47,0-3-53,-1 0 0,-1-1 1,-1 0-1,-1 0 0,0-1 1,-2 1 52,-6 12 103,1 1 0,2 1 1,1 0-1,-6 27-103,14-43-110,-1-1 0,-1 1 0,-7 10 110,6-11-19,0 0 0,1 1 0,0 6 19,3-16-16,1 0 0,-1 0 0,0 0 0,-1 0 0,0-1 0,0 0 0,-1 0 0,0 0 0,0 0 0,-5 3 16,-22 28-56,31-35 55,0 0 0,-1 0 0,1 0 0,-1 0 1,0-1-1,1 1 0,-1 0 0,0-1 0,-1 0 1,4-2 4,0 0 0,0 0 1,0 1-1,0-1 0,-1 0 0,1 0 1,0 0-1,0 0 0,0 0 0,0 0 1,0 0-1,0 0 0,0 0 1,-1 0-1,1 0 0,0 0 0,0 0 1,0-1-1,0 1 0,0 0 0,0 0 1,0 0-1,0 0 0,-1 0 1,1 0-1,0 0 0,0 0 0,0 0 1,0 0-1,0 0 0,0 0 0,0 0 1,0 0-1,0-1 0,0 1 1,0 0-1,0 0 0,0 0 0,0 0 1,0 0-1,0 0 0,-1 0 1,1 0-1,0-1 0,0 1 0,0 0 1,0 0-1,0 0 0,0 0 0,0 0 1,1 0-1,-1 0 0,0 0 1,0-1-1,0 1 0,0 0 0,0 0 1,0 0-1,0 0 0,0 0 0,0 0 1,0 0-1,0 0 0,0 0 1,0-1-1,0 1-4,11-19 177,1-4-174,0 0-1,-2 0 1,0-1 0,-2-1 0,1-6-3,-2 7-7,2 0 0,0 0 0,1 1 1,1 0-1,5-5 7,-7 10-4,1 1 0,-2-1-1,5-15 5,-6 15 10,1 0 1,0 0-1,1 1 0,2-1-10,47-84 361,-32 53-269,-20 37-80,0 0 0,-1-1 0,-1 1 0,0-1 0,-1 0 0,0 0 0,0-4-12,1-26-142,0-27 142,1-19 25,-1 34 320,-4 35-331,1 1 0,1 0 0,1 0 0,3-6-14,-4 11 4,0-1 0,-1 1-1,-1 0 1,0-1-1,0 1 1,-2 0 0,0-1-1,0 1 1,-1 0 0,-2-1-4,1-7-12,0 1-1,1-1 1,0-17 12,2 2 2,-1 0 0,-1 0 0,-3-1-2,0 0 49,-1 0 1,-2 1 0,-2 0-1,-14-30-49,14 22 0,0-1 0,-20-42 24,21 55 108,-3-1 1,0 2 0,-3-3-133,-5-14-112,17 38 127,-1-1 0,0 1 0,-1 0-1,0 0 1,-7-9-15,-6-9-63,8 12 47,0 1 0,-1 0 1,-4-4 15,41 140-479,3 5 515,20 79 11,-42-189-40,-1-1 1,2-1 0,0 1 0,7 9-8,19 38 15,-22-35 0,11 28 32,6 25-47,-20-50-10,-1 2 1,-2-1 0,-1 1 0,-1-1 0,-2 1 0,-2 27 9,-1-2 30,3-42-9,-1 0 0,0 0 0,-2 0 0,1 0 0,-2 0 0,0 0 1,0-1-1,-5 11-21,0-3 6,6-15-9,0-1 0,0 1 0,0-1 0,-1 0 0,0 0 0,0 0 3,1 0-3,1-1-1,0 1 1,0-1 0,0 1 0,0-1 0,1 1 0,0 1 3,-1 5 0,-3 31 18,2 0-1,3 25-17,0-23 11,-1 0-1,-5 23-10,-4-11-78,-3 0-1,-6 15 79,12-46 61,-11 28 147,-49 105-184,40-60-70,-17 12 347,44-108-257,-1 2 8,-18 19-27,10-13-25,1-2-6,-27 38 267,32-45-84,2-1-177,0 0-49,0 0 28,0 0-2,0 0-50,0 0-2,-13 11 2,3-2 67,-1 1 6,9-8 8,-1 0 0,1 0 0,-1 0 0,1-1 0,-1 1 0,0-1 0,0 0 0,1 1 0,-1-1 0,0 0-1,0-1 1,-1 1-8,-5 1-4,-65 10-412,73-12 456,0 1-41,1-1 1,0 0-1,0 1 0,0-1 1,-1 0-1,1 1 1,0-1-1,0 0 0,-1 0 1,1 1-1,0-1 0,-1 0 1,1 0-1,0 1 1,-1-1-1,1 0 0,0 0 1,-1 0-1,1 0 0,-1 0 1,1 1-1,0-1 1,-1 0-1,1 0 0,0 0 1,-1 0-1,1 0 1,-1 0-1,1 0 0,-1 0 1,-5 2-138,15 8 31,-3-5 103,1 0 1,0 0 0,0-1-1,0 0 1,1 0-1,0-1 1,-1 0-1,1-1 1,2 1 3,82 16-171,-26-7 65,-8-2 413,-37-6-256,-1 0-1,1 1 1,9 4-51,-1 0 56,-28-8-8,-1-1 46,0 0 132,0 0-12,0 0-190,-12 0-41,-18-2-20,-1-1-1,0-2 1,1-1-1,-1-1 38,-48-9-61,59 11 28,0-1 1,1-1-1,-1 0 0,2-1 0,-7-5 33,-22-8-54,17 10 5,-1 2 0,-1 0 0,1 3 0,-1 0 0,0 2 0,0 1 0,-11 2 49,15-2-87,20 1 22,1 1-1,-1 1 1,1-1 0,-1 1 0,0 1 0,1-1 0,-1 1-1,1 1 1,0-1 0,-1 1 0,1 1 65,5-3-7,2 0-22,0 0-84,0 0 6,18 4 95,24 5-33,0-3 0,1-1 0,-1-3 0,1-1 0,17-3 45,91 3 655,-65 1-582,-84-2 15,-1 0-76,-1 0 0,0-1 1,0 1-1,1 0 1,-1 0-1,0 0 1,0 0-1,1 0 0,-1 0 1,0 0-1,0 1 1,1-1-1,-1 0 1,0 0-1,0 0 0,1 0 1,-1 0-1,0 0 1,0 0-1,1 0 1,-1 1-1,0-1 1,0 0-1,0 0 0,1 0 1,-1 1-1,0-1 1,0 0-1,0 0 1,0 0-1,0 1 0,1-1 1,-1 0-1,0 0-12,-21 8 38,0-1-1,0-1 0,-1-1 1,0-1-1,0-1 0,0 0 1,0-2-1,0-1 0,-2-1-37,-5-1 0,3 1 0,0-2 0,-12-3 0,-31-10-184,-14-9 184,17 13-153,63 12 148,-6 0 3,1 0-7,5-1-74,-3 0 171,11 13-748,8 6 681,1-1-1,1-1 0,0-1 1,1 0-1,0-1 0,9 5-20,-2-1 78,-2 0-1,0 1 1,10 14-78,-27-28 12,6 6-8,0 0 0,-1 1-1,0 0 1,-1 0 0,0 1-1,-1 0 1,-1 1 0,0-1 0,-1 1-1,1 3-3,2 12 30,-4-14 695,-22-36-489,-33-56-257,26 39 13,-1 0 0,-5-3 8,-59-78-38,79 100 21,5 10-471,11 24 277,51 110 188,-33-78 50,-3 0 0,5 22-27,1-13 12,-16-28 676,-20-46-389,0-10-239,-7-16-320,2 0-1,3-1 0,-7-40 261,13 33-424,9 58 418,1 0 1,-1 0-1,1-1 0,0 1 0,0-1 0,4 3 6,4 7-50,6 13 50,-1 1-1,-2 0 1,-1 1 0,4 15 0,-4-12-10,-9-18 49,0 0 0,-1 1-1,-1-1 1,0 1 0,-1 0-1,0 0 1,-2 8-39,8 15 515,-8-38-507,0-1 8,0 0 26,0 0 82,0 0-17,0 0-150,21-3-43,-6-1 104,1-2 1,-1 0-1,0-1 1,-1 0-1,0-1 1,0-1-1,0 0 1,-1-1-1,-1 0 1,11-11-19,5-9 2,-16 17-5,1 0 1,0 1-1,0 0 1,1 1-1,8-4 3,39-30-285,-59 44 340,12-5 75,-36 24-5,1 1 0,1 1 0,-1 3-125,-4 4-2,-1-1 1,-1-1 0,-1-1 0,-24 15 1,8-16-246,56-24 193,10-7 26,-9 2 18,0-2-1,-1 1 1,0-1-1,0-1 1,-1 0-1,9-10 10,11-14-139,15-21 139,-27 30-15,1 1 1,1 1 0,1 0 0,12-8 14,26-10-31,-58 38 99,-2 2 46,0 0 11,0 0-2,-24 20 3,-19 11-126,28-21 0,1 0 0,1 1 0,-5 4 0,18-14 0,-38 37 27,-1-1 0,-2-2-1,-7 2-26,27-21-63,30-17-77,29-19-69,-12-5 205,-20 18 2,0 0 0,1 1 0,0 0 0,0 0 0,1 0 0,0 1 0,0 0 2,26-11-156,8-2 144,-40 17 37,4-5 151,-14 9 140,-28 5-339,-1-2 1,0-1-1,-5-2 23,39-3-1,-6-1-2,-1 0 0,1-1-1,0-1 1,0 1 0,0-1 0,0-1 0,1 0 0,-1 0 0,1-1 0,0 0 0,-6-4 3,5 1-2,1 1 0,-1-1-1,1-1 1,1 0 0,0 0-1,0 0 1,0-1 0,1 0-1,1 0 1,0 0 0,0-1-1,1 0 3,-2 0-9,-25-35-168,19 30-325,34 37 266,0 2 221,-1 2-1,-1 0 0,-2 1 1,0 1-1,-2 1 0,-1 0 1,-1 1-1,0 4 16,-11-26 29,0-1-1,0 0 1,1 0-1,0-1 1,3 4-29,7 13 337,-13-21-124,-1-1-2,0 0-182,0 0 25,-16-14 344,-34-30-428,2-3 0,2-2 1,3-1-1,-5-11 30,40 50-33,-15-28-280,15 24-120,15 34 238,7 10 177,1-2-1,6 8 19,-11-19-8,0 0 0,-1 1 0,0 0-1,-1 1 1,-1 0 0,-1 0-1,3 16 9,-7 0 454,-2-34-450,0 0 1,0 0 0,0 0-1,0 0 1,0-1 0,0 1 0,0 0-1,0 0 1,0 0 0,0 0-1,0 0 1,0 0 0,0 0 0,0 0-1,0 0 1,0 0 0,0 0 0,0 0-1,-1 0 1,1 0 0,0 0-1,0 0 1,0 0 0,0-1 0,0 1-1,0 0 1,0 0 0,0 0-1,0 0 1,0 0 0,0 0 0,-1 0-1,1 0 1,0 0 0,0 0-1,0 0 1,0 0 0,0 1 0,0-1-1,0 0 1,0 0 0,0 0-1,0 0 1,-1 0 0,1 0 0,0 0-1,0 0 1,0 0 0,0 0 0,0 0-1,0 0 1,0 0 0,0 0-1,0 0 1,0 0 0,0 0 0,0 1-1,0-1 1,0 0 0,0 0-1,0 0 1,0 0 0,0 0 0,0 0-1,0 0 1,0 0 0,0 0-5,-9-18 153,-12-37-75,-8-24-237,-3-21 159,41 153-708,0-23 779,-1 0 0,0 4-71,-3-8 184,2 0-1,0 0 1,6 10-184,-11-33 13,1 1-1,-1-1 1,1 1 0,0-1-1,-1 0 1,1 0 0,1 0-1,-1 0 1,0-1 0,1 1-1,-1-1 1,1 0 0,0 0-1,2 1-12,-4-3 62,-1-6-27,0 0 1,0-1-1,0 1 1,1 0 0,0 0-1,0 0 1,2-3-36,9-33 111,-12 32-78,0-1 0,0 0 0,-2 0 0,1 0 0,-1 1 0,-1-1 0,0 0 0,0 1 0,-1 0 1,-1-1-1,1 1 0,-2 0 0,1 1 0,-2-1 0,1 1 0,-1 0 0,0 0-33,-1 0 2,4 7-68,1-1 0,0 0 0,-1 0 0,1 1 0,1-1 0,-1-1 0,0 1 0,1 0 0,-2-3 66,-6 5-246,7 1 232,1 0 0,0-1 0,-1 1 0,1 0 0,-1 0 0,1 0 0,0 0 0,-1 0 0,1 0 0,-1 0 0,1 1 0,-1-1 0,1 0 0,-1 1 14,0 1-3,1 0 0,-1-1 1,1 1-1,0 0 1,0 0-1,0 0 1,0 0-1,0 0 1,1 1-1,-1-1 1,1 0-1,-1 0 0,1 0 1,0 1-1,0-1 1,0 0-1,0 0 1,0 0-1,0 1 1,1-1-1,-1 0 1,1 1 2,1-2-5,0 0 1,-1 0-1,1 0 0,0 0 1,1-1-1,-1 1 1,0 0-1,0-1 1,0 0-1,0 1 1,0-1-1,2 0 5,1 0-12,53 9 45,-30-6-23,-1 1-1,0 1 1,-1 2 0,1 0-1,4 4-9,-18-5 47,-1-1-1,1-1 1,0 0-1,0 0 0,0-1 1,1-1-1,-1 0 1,1-1-1,-1-1 0,1 0 1,7-1-47,25-1 241,-45 2-99,-1 0 108,0 0-18,0 0-158,-18-9-37,-12-2 14,0 2 0,-26-4-51,11 2 17,-62-16-391,61 15 184,0 2 0,-1 2 0,-1 2 0,-27 1 190,107 0 28,7 0-54,181 15-546,-210-9 575,1 1 0,-1 1 0,0 0 1,1 0-1,-1 1 0,1 1-3,4 0-69,-13-4 75,-2-1 248,0 0 50,0 0-64,0 0-46,-3-2-180,0 0 0,0-1 1,0 2-1,0-1 1,0 0-1,0 0 0,-1 1 1,-2-1-15,3 0 1,-56-20-22,-1 3 1,0 1 0,-1 4 0,-40-4 20,88 16-27,44 10-1017,37 11 1128,20 0-84,-7-13 850,-85-7-792,0 0-1,0 0 0,1 0 1,-1 0-1,1-1 1,-1 1-1,1-1 1,0 0-1,-1 0 1,1-1-58,-18-8-1,-25-5-45,-1 2 0,-1 2 0,-18-2 46,49 12 43,0 0 1,0 1-1,-9 1-43,14 1-68,10-1-26,2 0-170,0 0-14,0 0 102,0 0 50,2 1 86,12 7-36,-1 0-1,1-2 1,0 1-1,1-2 1,0 0-1,9 2 77,25 4 53,21 1-53,-34-7 1,0 1 0,-1 2-1,24 9 0,-5 2 420,-52-19-173,-2 0 150,0 0-61,0 0-352,0 0-52,0 0 146,0 0 15,-21 14-126,9-3 4,1 1 0,0 1 0,1 0 1,0 0-1,1 1 0,0 0 0,1 0 1,1 1-1,0 0 0,1 0 1,1 1-1,0 0 0,0 6 29,3-15 48,0-1-1,0 0 1,-1 0-1,0 0 0,-2 5-47,1-3-3,5-5-10,5-7-15,7-4 1,-13 8 29,7-7-29,0-1 0,0 1 0,-1-1 0,0 0 1,0-1-1,-1 0 0,0 0 0,3-7 27,26-40-118,-22 41 133,0 1 1,1 0 0,6-4-16,-18 17 42,-1 1-6,-2 13-30,0-1 0,-1 1 0,-1-1 0,-1 4-6,-3 11-10,0 5-8,0-3-33,0 0 1,-5 7 50,12-34-7,1-2 2,4-11 24,0 2-22,0-4 2,0 1 0,1 0 1,1 0-1,0 0 0,0 1 1,1-1-1,1 2 0,0-1 0,0 1 1,1 0-1,8-6 1,15-17 32,-31 32-63,-1 1-173,0 0 46,0 0 358,0 0 46,-2 15-230,0 0 0,0 0 0,-1 0 0,-1-1 0,-1 1 0,0-1 0,-1 0 0,0 0 0,-1-1 0,-2 3-16,5-10 1,0 0 1,0-1-1,-1 0 0,1 0 0,-1 0 1,-5 3-2,-26 25 10,34-31 19,2-2 94,0 0-43,0 0-282,1-3 167,1-1 1,-1 0-1,1 1 0,-1-1 0,1 1 0,0-1 0,0 1 0,3-3 35,5-11-2,1-2 0,0-1 0,2 2 0,0 0-1,1 0 1,0 1 0,1 1 0,13-10 2,51-31-258,-78 56 324,-1 1 2,0 0-46,0 2-20,0 0 0,-1 0 0,1 0 1,-1 0-1,0 0 0,0 0 0,0-1 1,0 1-1,0 0 0,0-1 0,0 1 1,0 0-1,0-1 0,-1 0 0,0 1-2,-9 13 11,0 5 23,-1 0 0,0 0 0,-2-1 0,0-1 0,-9 8-34,14-16 5,-4 2 15,1 2-1,0 0 1,-2 5-20,4-7 407,17-24-230,36-43-629,-27 33 345,0 2 1,18-17 106,24-36-120,-13 31 157,-27 28 10,-16 12-72,-2 2 5,0 0 24,0 0 54,0 0 178,0 0-32,0 0-304,0 0-53,0 0 92,0 0 53,0 0 102,0 0 8,-4-3-39,0 0 1,0 0-1,0 0 1,-1 0 0,1 1-1,-1 0 1,0 0-64,-24-10-157,-1 2 0,-11-2 157,-38-12 341,77 24-232,2 0-424,0 0-53,0 0 256,0 0 43,0 0-86,0 0-14,37 18 58,-22-13 177,1-1 1,0 0-1,12 1-66,35 9 48,-61-14 41,-2 0-73,0 0-16,0 0 32,0 0 32,0 0 98,0 0 52,-28 0 385,-21 1-711,-1-3 0,1-1 0,0-3 0,-2-2 112,17 1 150,18 4-143,1 0 0,-1-1 0,1-1 0,0 0 0,-7-4-7,13 5-21,0 1 0,-1 0-1,1 0 1,-1 1 0,1 1 0,-1-1-1,0 2 1,-6-1 21,-23-2 6,1-1 30,37 4-53,1-1 1,-1 1-1,0 0 0,1 0 1,-1 0-1,1 0 0,-1 0 1,1 0-1,-1-1 0,1 1 0,-1 1 1,1-1-1,-1 0 0,0 0 1,1 0-1,-1 0 0,1 0 1,-1 0-1,1 1 0,-1-1 0,1 0 1,-1 0-1,1 1 0,-1-1 1,1 0-1,0 1 0,-1-1 1,1 1-1,-1-1 0,1 0 0,0 1 1,-1-1-1,1 1 0,0-1 1,0 1-1,-1-1 0,1 1 1,0-1-1,0 1 17,3 23-289,-2-20 372,2 5-84,1-1 1,0 1 0,0-1-1,1 0 1,0 0-1,0 0 1,2 1 0,25 42 4,-29-43-3,6 11 2,0 2 0,-2-1 1,0 1-1,-1 0 1,2 19-4,1-6 312,-6-29 70,-8-22-159,-8-22-325,-3 0 0,-1 0 0,-2 2 0,-13-20 102,18 36-65,-2 0 0,0 1 1,-5-4 64,17 19-34,2 3 9,2 2-7,0 0-24,0 0-11,0 0-34,0 0-7,0 0-10,0 0-3,25 28-128,-13-10 243,-1 1-1,-1 0 1,0 1 0,-2 0 0,0 0 0,-1 3 6,10 38 4,1 26-4,-17-84 1,1-1-4,1 24 712,3-5-745,-5-19 32,0 0 0,0-1-1,-1 1 1,1 0 0,-1 0 0,1 0 0,-1 0-1,0 0 1,1 0 0,-1-1 0,0 1 0,0 0 0,-1 1 4,31 20 56,-4-23-27,0-2 1,0-2-1,0 0 1,0-1 0,-1-2-1,0 0 1,0-2-1,-1 0 1,0-2 0,0-1-30,4-2 176,-10 6-88,1-2 1,-1 0 0,-1-1-1,6-5-88,-14 9 17,-1 0 0,0-1 0,-1 0 0,0 0 0,0-1 0,-1 0 0,0 0-17,-5 7 274,-1 2-44,-7 11-667,-10 15 514,-1-1 1,-2-2-1,0 1 1,-13 10-78,6-7 53,-16 34 47,42-60-102,1-1-36,0 0 5,0 0 33,3-2-10,1 0 0,-1 0 0,0 0 0,0 0 0,0-1 0,0 0 0,0 0-1,-1 1 1,1-2 0,1-1 10,-1 1-16,39-45 44,-3-2 0,24-41-28,-40 59-175,-22 31 157,-1 2 2,0 0-27,0 0-132,0 0 31,0 0 258,0 0 11,0 0-226,0 0-26,-2 2 107,-7 7 18,0-1 1,1 2-1,0-1 0,1 1 1,-5 8 1,-19 25 233,29-41-117,2-2-144,0 0-62,0 0-74,0 0 29,0 0 174,0 0 30,0 0-66,0 0-1,0 0 50,0 0-49,0 0-246,0 0 5,0 0 260,-1 0 52,-8-4-60,-8 3-14,4 0 0,6 2-8,0 0 0,0 1 0,0-1 1,0 1-1,1 1 0,-1-1 0,1 1 0,-1 0 0,1 1 0,0-1 0,0 1 0,1 0 1,-6 6 7,4-4-29,4-4-8,0 0 0,0 0 0,0 0 0,1 1 0,-1 0-1,1-1 1,0 1 0,-1 0 0,1 0 0,1 0 0,-1 0 0,0 1 0,1-1 0,-1 3 37,1-5-14,1-1 4,0 0 20,0 0 6,0 0 2,0 0-2,0 0-26,0 0-68,0 0-252,0 0 25,1-3 325,2-14 9,0 1 0,2 0 0,0 0 0,0 0 0,5-7-29,-10 22 20,0 1 3,2-2-2,1-2-32,0 13 114,-4-4-93,0 1-1,0-1 0,0 0 1,0 1-1,-1-1 1,0 0-1,0 0 0,0 0 1,-1-1-1,1 1 1,-1 0-10,-38 50 80,39-52-86,-7 6 5,0 0 1,-1 0 0,0-1 0,0 0 0,-4 2 0,-10 7 14,-2 0-42,18-16-148,16-13 95,13-17 94,-16 22-15,0 0-1,0 0 0,1 0 0,0 1 1,6-5 2,-9 8-1,1-1 1,-1 1-1,0-1 1,-1 1-1,1-1 1,0 0 0,0-2 0,-1 2 4,0 1 1,-1 0 0,2 0-1,-1 0 1,0 0 0,1 0-1,-1 1 1,1-1 0,0 1 0,1-2-5,-2 3-15,-2 1-160,0 0 10,0 0 202,0 4-25,0-1 0,0 1-1,0 0 1,-1-1 0,0 1 0,1-1-1,-1 1 1,-1-1 0,1 0 0,0 1-1,-1-1 1,0 0 0,0 0 0,0 0-1,0 0 1,-2 2-12,-43 43 9,38-40 2,-27 21-11,24-19-16,18-16 5,29-27-5,-16 15-2,-19 18 17,4-3-10,-1 0 1,0-1-1,-1 1 0,1 0 0,0-1 1,-1 0-1,0 1 0,2-5 11,-4 7-18,0 1 11,0 0 46,0 0 2,0 0-52,0 0-6,-3 1 19,0 1 0,1-1 0,-1 1 0,0 0 0,1 0 1,-1 0-1,1 0 0,0 1 0,-1-1 0,1 1 0,0-1 0,-1 3-2,-11 11 14,-10 5 10,17-14 1,-1-1 1,0 1 0,0-1-1,-6 3-25,12-8 23,2-1 16,0 0-3,0 0-40,0 0 12,0 0 70,0 0 4,-23-8-78,17 3-10,0 0 0,1 0 0,-1 0 0,1-1 0,0 1 0,0-1 0,1 0 0,0-1 0,0 1 0,1-1 0,-2-2 6,-6-16 6,0-1 0,-3-15-6,7 16 16,2 0-1,-1-15-15,-9-37-49,6 50 58,-1-1 0,-2 2 1,-10-18-10,16 32 1,34 70-854,6 24 853,-23-52 65,-1 0 0,-2 0 0,-1 1 0,2 22-65,19 73 152,-12-60-130,7-21 428,-21-44-454,1 0 0,0 0 0,-1-1 0,1 1 1,0-1-1,0 1 0,-1-1 0,1 0 0,0 0 1,-1-1-1,1 1 0,0 0 0,1-1 4,31-21 200,-4 1 57,26-14-257,-30 19 97,-11 6-94,-1-1-1,-1 0 1,4-6-3,35-25 208,42-30-82,-89 66-408,14-12 383,-16 16 226,-11 14 167,-11 10-769,-1-1 0,-7 5 275,6-7-45,1 2 0,-7 10 45,19-25-97,7-12-80,7-14 206,12-18-133,3 0 0,5-6 104,-5 10 31,-1-1 1,3-13-32,-19 38 20,1-1 0,-1 1 1,2 0-1,0 0-20,-6 8-1,-1 2-55,0 0 5,0 0 60,0 0 13,0 0-20,0 0-34,0 0 44,0 0 208,0 0-24,0 0-302,0 0-32,0 0 162,-35-16 40,-56-25 322,18-1-721,71 41 39,2 1 287,0 0 58,-39-23-224,38 22 175,0 0 0,1 0 1,-1 1-1,0-1 0,0 0 0,0 0 0,1 0 0,-1 0 1,0 0-1,1 0 0,-1 0 0,1-1 0,0 1 0,-1 0 0,1 0 1,0 0-1,-1 0 0,1-1 0,0 1 0,0 0 0,0 0 0,0 0 1,0-1-1,1 1 0,-1 0 0,1-4-12,1-1-1,0 1 1,0 0 0,0 0-1,1 0 1,0 1 0,1-3 12,-3 5 8,0 0-4,-1 0 0,1 0 0,-1 0 0,1 1 0,0-1 0,0 0 0,0 0 0,0 1 0,0-1 0,0 1 0,0-1 0,0 1 0,0-1 0,1 1 0,-1 0 0,2-1-4,4-7 22,35-39 26,-41 46-42,0 1 0,1-1 0,-1 0 0,0 1-1,0-1 1,1 1 0,-1-1 0,1 1 0,0 0 0,-1 0 0,1-1-1,0 1 1,-1 0 0,1 0 0,1 0-6,-1 1 5,-1-1-1,0 0 1,1 1 0,-1-1-1,0 0 1,0 0-1,1 0 1,-1 0 0,0 0-1,0 0 1,0 0 0,-1 0-1,1-1 1,0 1 0,0 0-1,0 0 1,-1-1 0,1 1-1,-1-1-4,7-11 74,0 0-1,-1-1 0,-1 0 1,0 0-1,0-6-73,7-39-165,-8 38 98,0-1 1,1 1 0,1 0 0,1 0-1,1 1 1,4-7 66,36-84 120,17-18 6,-41 86-141,-15 28-17,-1-1 1,-1 0-1,1-1 32,-1-2 86,0-1-1,-2 0 1,0 0-1,-1-1 1,-1 1 0,0-10-86,4-5-374,-7 34 376,-4-28-51,1-1 0,1 1 1,2-1-1,4-28 49,3-42 140,-2 81-188,-4 18 48,0-1 1,0 0-1,-1 1 0,1-1 0,-1 0 1,1 1-1,-1-1 0,0 0 0,0 0 1,1 0-1,-1 1 0,-1-1 0,1 0 1,0 0-1,0-1 0,-4-18 5,1 0 0,1-1 0,1 1 0,2-1 0,1-18-5,0 7-20,-2 1-1,-1-6 21,0 31 8,0 0 0,-1 1 0,0-1 0,0 1 0,-1-1 0,0-1-8,0 3-20,1 0 0,0-1 1,0 0-1,0 0 0,1 1 1,0-1-1,0 0 1,0-2 19,2-1 6,-2 0 1,1-1 0,-2 1 0,1 0 0,-1 0 0,0 0 0,-1 0 0,0 0 0,0 0 0,-1 1-7,2 3-5,3 2 9,-1 0 1,0-1 0,0 1 0,-1 0 0,1 0 0,-1 0 0,1-1 0,-1 1-1,0 0 1,0 0 0,-1 0 0,1 0 0,-1 0 0,1 1 0,-1-1-5,-4-6-3,0-1 1,1 1 0,0-1 0,-3-8 2,-50-96-62,54 104 90,0-1-1,1-1 0,0 1 0,0-1 1,1 1-1,0-11-27,-7-31-412,5 28 328,4 20 94,-1-1 0,0 1 0,0-1-1,-1 1 1,0-1 0,0 1-1,0-1-9,-2-1-13,2 0 28,-1 0 1,1 1-1,0-2 0,0 1 0,1 0 0,0 0 0,0 0 0,1-8-15,-24-82-105,24 96 96,0 1-13,0 0 12,-3-17-944,88 220 853,-63-151 94,-6-13 17,19 32-10,-24-47 9,-8-17-7,-1 0 0,1 0 1,1 0-1,-1-1 0,1 0 0,2 2-2,-2 1 21,0-1 0,0 1 0,0 0 0,-1 1 0,-1-1 0,1 4-21,7 23 56,2-3-122,1-1 0,1 0 0,15 22 66,-21-41 0,-5-8 1,1 1 0,0 0 0,-1 0 0,0 0 0,-1 1 0,1-1-1,-1 1 1,-1-1 0,2 6-1,6 43 7,3 38 44,-8-8 110,-3-78-156,17 110 51,-17-103-44,0-1-1,-1 0 1,-1 1-1,0 8-11,-2 24 204,-2 94 44,5-120-268,1-2 9,-1-1 1,0 0-1,-2 1 0,0-1 0,-1 0 1,-4 16 10,-11 15-1,12-32 64,1 0 1,-2 0-1,0 0 1,-1-1-1,-1 0 1,-7 10-64,7-17-50,6-7 46,1 1-1,0 0 1,0 0-1,0 0 0,0 0 1,0 1-1,0-1 1,1 0-1,-1 1 1,1-1-1,0 1 0,-1-1 1,1 1-1,0 0 5,-6 13 48,-1 0-1,-1 0 0,0-1 1,-2-1-1,-3 5-47,2-4-43,1 1 1,1 0-1,0 0 1,-6 16 42,-49 132 48,56-139-62,3-10 4,0-1 0,0 1 1,-1-1-1,-1-1 0,-4 5 10,-18 22 80,29-39-100,1-1 10,-22 34 232,20-30-186,-25 20 84,-15 25-260,41-47 154,1-2-22,-28 31-27,12-11-4,15-18 1,0-1-1,0 0 1,0 0-1,0 0 1,0 1-1,1-1 1,-1 1 0,0-1-1,1 0 1,-1 1-1,1-1 1,0 1-1,-1-1 1,1 1-1,0-1 1,0 1-1,0 0 39,-2 9-483,1-10 31,-5 10 597,4-6-2957,1-1-3811,1-4-3337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0:07.2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1841 131 4488,'0'0'1400,"0"0"-26,0 0-100,0 0-49,-4-1-276,3 1-934,-54-12 5620,-33-4-5635,68 14 369,0 1-1,0 0 1,0 2-1,0 0 1,0 1-1,-10 3-368,8-2 216,0-1 0,0-1 0,0-1-1,0-1 1,-6-1-216,4 0 238,1 1 0,-1 1 0,0 1 0,-14 2-238,-2 3 331,25-5-251,-1 1-1,1 1 0,-14 4-79,-128 31 455,140-33-428,0-1 1,-1-1-1,0-1 0,-6 0-27,6-1 39,0 1 0,0 1-1,-15 4-38,13-1 159,1 1 0,0 1 0,0 0 0,-3 3-159,-6 6 291,7-5-174,1 0 0,1 2 0,-1 1-117,-10 13 90,23-20-86,0-1 0,0-1 0,-1 0 0,0 0 0,0 0 0,-4 1-4,-123 76 110,103-67 317,-1-1 0,-32 9-427,50-19 66,5 0-39,0 0 1,0 0-1,1 1 1,-1 0 0,2 1-1,-1 0 1,-4 4-28,-7 12 37,1 0 0,1 1 0,-5 10-37,14-17 75,1 0 0,0 1 0,1 0 1,1 1-1,0-1 0,2 1 0,0 0 0,0 8-75,-14 55 189,14-63-137,1 0 0,1 0 0,0 0 0,2 17-52,0-34 126,16 37-182,20-1 103,-25-28-91,0 1 0,0 0 0,-1 0 1,2 6 43,-8-13 17,-1 0 0,1 0 0,0 0 0,0-1 1,0 1-1,0-1 0,1 0 0,-1 0 0,4 1-17,19 14 352,11 11-264,2 0 0,1-3-1,17 8-87,-54-32 0,18 10 188,-1 1 1,0 1-1,-1 1 0,13 13-188,-29-25-23,0 0 1,0-1-1,0 0 0,0 1 0,0-1 1,0-1-1,1 1 0,-1-1 0,1 0 1,-1 0-1,2 0 23,20 6-58,4 5 132,-1 1-1,0 1 0,11 8-73,-30-16 29,0-1 0,1 0 1,0-1-1,0 0 0,0 0 0,1-2 0,10 3-29,15-1 157,33 0-157,-36-3-202,0 2 1,13 3 201,9 6 269,3 0-162,30 1-107,-10 0 450,-55-8-410,0-1 0,1-1 0,10-1-40,-2 0 22,-1 1 1,0 2-1,0 1 0,7 3-22,-4 0-198,1-2-1,-1-2 1,6-1 198,21 0 79,-25-1 99,0-1 0,19-3-178,173-4 315,-211 5-307,268-12 337,-256 9-271,-1-2-1,7-3-73,-9 2-148,0 1 0,24-1 148,-33 3 13,-1 1-1,0-2 0,1 0 1,-2-1-1,15-6-12,-9 3 1,-5 3 55,0-2 1,0 1 0,0-2-1,-1 0 1,0-1 0,-1-1-1,0 0 1,2-3-57,157-148-282,-133 122 320,-13 14 316,29-18-354,16-14-13,-13 11-19,-44 34 20,0 0 1,-1 0-1,0-2 1,-1 0 0,0 0-1,-1-2 12,-8 9-21,-1 0-1,-1 0 1,1-1 0,-1 1-1,-1-1 1,1 0-1,-1 0 1,-1 0 0,0 0-1,1-7 22,0-18-6,-2 0-1,-1-1 7,1 19-5,-2-8-63,0 0 0,-1 0 1,-1 0-1,-1 1 0,-1-1 0,-1 1 0,-1 1 0,-10-20 68,12 31 11,1 1 0,-1 0-1,-1 1 1,0 0-1,0 0 1,-1 0 0,0 1-1,0 0 1,-2-1-11,-20-13 56,-31-17-56,53 33 8,-23-15-148,1-1-1,-4-7 141,8 7-65,-2 1 1,-19-11 64,35 23-37,-1-1 0,1 0 0,1-1 1,0-1-1,0 0 0,1 0 0,0-2 37,-2-1 80,0 1 0,0 0 0,-2 1 0,-4-3-80,-3-2-106,18 14 66,-1 0 0,0 0 0,1 0 0,-2 0 0,1 0 0,0 1 0,0 0 0,-1 0 0,1 0 0,-4-1 40,-279-82 258,204 61-421,-2 3-1,0 4 1,-25 1 163,-21 12 108,21 3-232,65 2 112,-168 10 348,83-6-359,90-6-79,1 3 0,-1 1 0,1 1 0,0 3 0,-21 6 102,11 1 80,-48 6-80,50-11-19,-35 11 19,-180 68-69,249-83 59,0 1 1,1 0 0,0 1 0,0 0 0,1 1 0,0 1 0,-4 3 9,-1 1-56,0-1 1,0-1 0,-7 2 55,-48 31 73,49-29-26,-2-1 0,1-1 0,-14 5-47,-76 23-240,21-4 200,73-30 76,17-7-35,1 1 1,0-1 0,-1 1 0,1-1 0,0 1 0,0 0 0,-1-1 0,1 1 0,0 0 0,0 0 0,0 0 0,0 0 0,0 0 0,-1 1-2,-36 34-49,32-30 17,0 1 0,0 0 0,0 0 0,1 0 0,0 1 0,1 0-1,0 0 1,0 0 0,-2 6 32,-1 1 48,1 0-31,1 0 1,0 1-1,1 0 1,1 0-1,0 1 1,0 6-18,1 15-180,1 0 0,2 8 180,12 47 302,-12-86-330,0-1 0,0 1 1,0-1-1,1 1 1,0-1-1,1 0 1,-1 0-1,1 0 1,2 3 27,-1-2 112,31 41 398,7 0-954,10 7 508,-31-36 20,0-1 0,2 0 0,0-2 0,0 0 0,2-2-1,0 0 1,2-1-84,26 15-92,-18-7 151,-26-15-46,-1 0 0,1-1 0,1 0 0,-1-1 0,1 0 0,-1 0 0,1-1 0,4 0-13,51 12 260,28 12-260,-32-9-174,-49-15 174,5 2 2,0 0 1,0 1-1,-1 0 1,8 6-3,-2-2 40,0 0 1,1-2-1,0 0 1,9 1-41,-4-2 166,-1 2 0,19 9-166,-16-6 73,1-1-1,1-1 1,12 1-73,39 12-1,-35-6 9,-32-10 48,-1-1 0,1-1 0,0-1 0,0 0 0,1-1 0,-1-1 0,12 1-56,224 1 67,-139 7-87,157-17 183,-83-3-314,-107 5 179,-49 4 12,0-2 0,30-6-40,11-3-80,42 0 80,-47 6 3,-43 2 59,1-1-1,-1 0 1,0-2 0,0-1 0,-1-1 0,1-1 0,-2-1-1,8-4-61,-18 8-10,0 0-1,-1-1 1,1 0-1,-1-1 1,0-1-1,-1 1 1,0-1-1,-1-1 1,6-6 10,4-8-6,1 0 0,2 2 0,0 0 0,3 0 6,36-25 29,-33 20 17,0-1 0,-1-1 0,-2-2 0,-2 0-1,5-11-45,-23 36 2,0-2 0,-1 1 0,0 0 0,-1-1 0,0 0 0,0 0 0,0 0 0,0-8-2,1-12 2,-1 0-1,-2 0 1,-1 0-1,-1 0 1,-1 0-1,-4-13-1,1-6 27,1 25-77,0-1-1,-1 1 0,-1 1 1,-1-1-1,-1 1 0,-1 0 1,-1 1-1,-1 0 0,-5-7 51,9 18 2,1-1 0,-2 2 0,1-1 0,-1 1 0,0 0-1,-1 0 1,0 1 0,-6-4-2,-1 2-63,0 0 1,0 2-1,-1 0 0,-15-5 63,26 9 11,-1 0 0,1 0-1,0-1 1,0 0-1,-4-4-10,-15-8-23,13 8 60,0 0 0,1 0 1,0-1-1,1-1 0,0 0 1,0 0-1,1-1 0,-8-11-37,14 18-50,0 1 0,0 0 1,-1 1-1,1-1 0,-1 0 0,1 1 0,-3-1 50,-12-9-33,0-4-1,2 1 21,-1 1-1,0 1 0,0 1 1,-14-7 13,-17-10 61,35 21-55,1 0 1,-2 0-1,1 1 0,-3 1-6,-7-1-32,0 1 0,-1 1 0,1 1 0,-1 1 0,-2 1 32,-34-4-129,-45-18 114,21 5-37,-178-18 47,-12 7 76,255 29-116,0 1 0,0 1 1,1 1-1,-1 0 0,-10 4 45,1-1-491,0-1-1,-5-1 492,-13-2-3684,0-2-1,-30-5 3685,64 5-2660,-8 0-8146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0:21.4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726 0 3768,'7'2'164,"15"7"-294,-12 2 2896,-13-10-2387,1 0 0,-1 0 0,0-1-1,1 1 1,-1-1 0,0 0 0,1 1 0,-1-1 0,0 0 0,0-1-379,-21 8 7287,22-6-7196,0 1-1,0-1 1,0 1 0,0 0-1,0 0 1,0-1 0,0 1-1,0 0 1,1 1-1,-1-1 1,1 0 0,-1 0-1,1 1 1,0-1 0,0 1-1,0-1 1,0 1 0,1-1-1,-1 1 1,1 0-1,-1-1 1,1 2-91,0-1 105,1 0-1,-1-1 1,1 1-1,-1 0 1,1 0-1,0-1 1,0 1-1,0 0 1,2 2-105,3 10 540,3 6-243,0 0-1,2-1 1,0-1-1,4 5-296,24 41 250,-24-36-237,-2 1 0,0 0-1,-2 1 1,-1 0 0,-2 1-1,3 20-12,6 16 188,-4-25-182,2 42 6,3 74-12,-8-55-15,-9-98 15,6 56 307,-2 0 1,-3 36-308,-7 256-230,3-319 195,2-18 81,-1 0 0,-1 0 0,0 0 1,-3 7-47,0-3-53,-1 0 0,-1-1 1,-1 0-1,-1 0 0,0-1 1,-2 1 52,-6 12 103,1 1 0,2 1 1,1 0-1,-6 27-103,14-43-110,-1-1 0,-1 1 0,-7 10 110,6-11-19,0 0 0,1 1 0,0 6 19,3-16-16,1 0 0,-1 0 0,0 0 0,-1 0 0,0-1 0,0 0 0,-1 0 0,0 0 0,0 0 0,-5 3 16,-22 28-56,31-35 55,0 0 0,-1 0 0,1 0 0,-1 0 1,0-1-1,1 1 0,-1 0 0,0-1 0,-1 0 1,4-2 4,0 0 0,0 0 1,0 1-1,0-1 0,-1 0 0,1 0 1,0 0-1,0 0 0,0 0 0,0 0 1,0 0-1,0 0 0,0 0 1,-1 0-1,1 0 0,0 0 0,0 0 1,0-1-1,0 1 0,0 0 0,0 0 1,0 0-1,0 0 0,-1 0 1,1 0-1,0 0 0,0 0 0,0 0 1,0 0-1,0 0 0,0 0 0,0 0 1,0 0-1,0-1 0,0 1 1,0 0-1,0 0 0,0 0 0,0 0 1,0 0-1,0 0 0,-1 0 1,1 0-1,0-1 0,0 1 0,0 0 1,0 0-1,0 0 0,0 0 0,0 0 1,1 0-1,-1 0 0,0 0 1,0-1-1,0 1 0,0 0 0,0 0 1,0 0-1,0 0 0,0 0 0,0 0 1,0 0-1,0 0 0,0 0 1,0-1-1,0 1-4,11-19 177,1-4-174,0 0-1,-2 0 1,0-1 0,-2-1 0,1-6-3,-2 7-7,2 0 0,0 0 0,1 1 1,1 0-1,5-5 7,-7 10-4,1 1 0,-2-1-1,5-15 5,-6 15 10,1 0 1,0 0-1,1 1 0,2-1-10,47-84 361,-32 53-269,-20 37-80,0 0 0,-1-1 0,-1 1 0,0-1 0,-1 0 0,0 0 0,0-4-12,1-26-142,0-27 142,1-19 25,-1 34 320,-4 35-331,1 1 0,1 0 0,1 0 0,3-6-14,-4 11 4,0-1 0,-1 1-1,-1 0 1,0-1-1,0 1 1,-2 0 0,0-1-1,0 1 1,-1 0 0,-2-1-4,1-7-12,0 1-1,1-1 1,0-17 12,2 2 2,-1 0 0,-1 0 0,-3-1-2,0 0 49,-1 0 1,-2 1 0,-2 0-1,-14-30-49,14 22 0,0-1 0,-20-42 24,21 55 108,-3-1 1,0 2 0,-3-3-133,-5-14-112,17 38 127,-1-1 0,0 1 0,-1 0-1,0 0 1,-7-9-15,-6-9-63,8 12 47,0 1 0,-1 0 1,-4-4 15,41 140-479,3 5 515,20 79 11,-42-189-40,-1-1 1,2-1 0,0 1 0,7 9-8,19 38 15,-22-35 0,11 28 32,6 25-47,-20-50-10,-1 2 1,-2-1 0,-1 1 0,-1-1 0,-2 1 0,-2 27 9,-1-2 30,3-42-9,-1 0 0,0 0 0,-2 0 0,1 0 0,-2 0 0,0 0 1,0-1-1,-5 11-21,0-3 6,6-15-9,0-1 0,0 1 0,0-1 0,-1 0 0,0 0 0,0 0 3,1 0-3,1-1-1,0 1 1,0-1 0,0 1 0,0-1 0,1 1 0,0 1 3,-1 5 0,-3 31 18,2 0-1,3 25-17,0-23 11,-1 0-1,-5 23-10,-4-11-78,-3 0-1,-6 15 79,12-46 61,-11 28 147,-49 105-184,40-60-70,-17 12 347,44-108-257,-1 2 8,-18 19-27,10-13-25,1-2-6,-27 38 267,32-45-84,2-1-177,0 0-49,0 0 28,0 0-2,0 0-50,0 0-2,-13 11 2,3-2 67,-1 1 6,9-8 8,-1 0 0,1 0 0,-1 0 0,1-1 0,-1 1 0,0-1 0,0 0 0,1 1 0,-1-1 0,0 0-1,0-1 1,-1 1-8,-5 1-4,-65 10-412,73-12 456,0 1-41,1-1 1,0 0-1,0 1 0,0-1 1,-1 0-1,1 1 1,0-1-1,0 0 0,-1 0 1,1 1-1,0-1 0,-1 0 1,1 0-1,0 1 1,-1-1-1,1 0 0,0 0 1,-1 0-1,1 0 0,-1 0 1,1 1-1,0-1 1,-1 0-1,1 0 0,0 0 1,-1 0-1,1 0 1,-1 0-1,1 0 0,-1 0 1,-5 2-138,15 8 31,-3-5 103,1 0 1,0 0 0,0-1-1,0 0 1,1 0-1,0-1 1,-1 0-1,1-1 1,2 1 3,82 16-171,-26-7 65,-8-2 413,-37-6-256,-1 0-1,1 1 1,9 4-51,-1 0 56,-28-8-8,-1-1 46,0 0 132,0 0-12,0 0-190,-12 0-41,-18-2-20,-1-1-1,0-2 1,1-1-1,-1-1 38,-48-9-61,59 11 28,0-1 1,1-1-1,-1 0 0,2-1 0,-7-5 33,-22-8-54,17 10 5,-1 2 0,-1 0 0,1 3 0,-1 0 0,0 2 0,0 1 0,-11 2 49,15-2-87,20 1 22,1 1-1,-1 1 1,1-1 0,-1 1 0,0 1 0,1-1 0,-1 1-1,1 1 1,0-1 0,-1 1 0,1 1 65,5-3-7,2 0-22,0 0-84,0 0 6,18 4 95,24 5-33,0-3 0,1-1 0,-1-3 0,1-1 0,17-3 45,91 3 655,-65 1-582,-84-2 15,-1 0-76,-1 0 0,0-1 1,0 1-1,1 0 1,-1 0-1,0 0 1,0 0-1,1 0 0,-1 0 1,0 0-1,0 1 1,1-1-1,-1 0 1,0 0-1,0 0 0,1 0 1,-1 0-1,0 0 1,0 0-1,1 0 1,-1 1-1,0-1 1,0 0-1,0 0 0,1 0 1,-1 1-1,0-1 1,0 0-1,0 0 1,0 0-1,0 1 0,1-1 1,-1 0-1,0 0-12,-21 8 38,0-1-1,0-1 0,-1-1 1,0-1-1,0-1 0,0 0 1,0-2-1,0-1 0,-2-1-37,-5-1 0,3 1 0,0-2 0,-12-3 0,-31-10-184,-14-9 184,17 13-153,63 12 148,-6 0 3,1 0-7,5-1-74,-3 0 171,11 13-748,8 6 681,1-1-1,1-1 0,0-1 1,1 0-1,0-1 0,9 5-20,-2-1 78,-2 0-1,0 1 1,10 14-78,-27-28 12,6 6-8,0 0 0,-1 1-1,0 0 1,-1 0 0,0 1-1,-1 0 1,-1 1 0,0-1 0,-1 1-1,1 3-3,2 12 30,-4-14 695,-22-36-489,-33-56-257,26 39 13,-1 0 0,-5-3 8,-59-78-38,79 100 21,5 10-471,11 24 277,51 110 188,-33-78 50,-3 0 0,5 22-27,1-13 12,-16-28 676,-20-46-389,0-10-239,-7-16-320,2 0-1,3-1 0,-7-40 261,13 33-424,9 58 418,1 0 1,-1 0-1,1-1 0,0 1 0,0-1 0,4 3 6,4 7-50,6 13 50,-1 1-1,-2 0 1,-1 1 0,4 15 0,-4-12-10,-9-18 49,0 0 0,-1 1-1,-1-1 1,0 1 0,-1 0-1,0 0 1,-2 8-39,8 15 515,-8-38-507,0-1 8,0 0 26,0 0 82,0 0-17,0 0-150,21-3-43,-6-1 104,1-2 1,-1 0-1,0-1 1,-1 0-1,0-1 1,0-1-1,0 0 1,-1-1-1,-1 0 1,11-11-19,5-9 2,-16 17-5,1 0 1,0 1-1,0 0 1,1 1-1,8-4 3,39-30-285,-59 44 340,12-5 75,-36 24-5,1 1 0,1 1 0,-1 3-125,-4 4-2,-1-1 1,-1-1 0,-1-1 0,-24 15 1,8-16-246,56-24 193,10-7 26,-9 2 18,0-2-1,-1 1 1,0-1-1,0-1 1,-1 0-1,9-10 10,11-14-139,15-21 139,-27 30-15,1 1 1,1 1 0,1 0 0,12-8 14,26-10-31,-58 38 99,-2 2 46,0 0 11,0 0-2,-24 20 3,-19 11-126,28-21 0,1 0 0,1 1 0,-5 4 0,18-14 0,-38 37 27,-1-1 0,-2-2-1,-7 2-26,27-21-63,30-17-77,29-19-69,-12-5 205,-20 18 2,0 0 0,1 1 0,0 0 0,0 0 0,1 0 0,0 1 0,0 0 2,26-11-156,8-2 144,-40 17 37,4-5 151,-14 9 140,-28 5-339,-1-2 1,0-1-1,-5-2 23,39-3-1,-6-1-2,-1 0 0,1-1-1,0-1 1,0 1 0,0-1 0,0-1 0,1 0 0,-1 0 0,1-1 0,0 0 0,-6-4 3,5 1-2,1 1 0,-1-1-1,1-1 1,1 0 0,0 0-1,0 0 1,0-1 0,1 0-1,1 0 1,0 0 0,0-1-1,1 0 3,-2 0-9,-25-35-168,19 30-325,34 37 266,0 2 221,-1 2-1,-1 0 0,-2 1 1,0 1-1,-2 1 0,-1 0 1,-1 1-1,0 4 16,-11-26 29,0-1-1,0 0 1,1 0-1,0-1 1,3 4-29,7 13 337,-13-21-124,-1-1-2,0 0-182,0 0 25,-16-14 344,-34-30-428,2-3 0,2-2 1,3-1-1,-5-11 30,40 50-33,-15-28-280,15 24-120,15 34 238,7 10 177,1-2-1,6 8 19,-11-19-8,0 0 0,-1 1 0,0 0-1,-1 1 1,-1 0 0,-1 0-1,3 16 9,-7 0 454,-2-34-450,0 0 1,0 0 0,0 0-1,0 0 1,0-1 0,0 1 0,0 0-1,0 0 1,0 0 0,0 0-1,0 0 1,0 0 0,0 0 0,0 0-1,0 0 1,0 0 0,0 0 0,0 0-1,-1 0 1,1 0 0,0 0-1,0 0 1,0 0 0,0-1 0,0 1-1,0 0 1,0 0 0,0 0-1,0 0 1,0 0 0,0 0 0,-1 0-1,1 0 1,0 0 0,0 0-1,0 0 1,0 0 0,0 1 0,0-1-1,0 0 1,0 0 0,0 0-1,0 0 1,-1 0 0,1 0 0,0 0-1,0 0 1,0 0 0,0 0 0,0 0-1,0 0 1,0 0 0,0 0-1,0 0 1,0 0 0,0 0 0,0 1-1,0-1 1,0 0 0,0 0-1,0 0 1,0 0 0,0 0 0,0 0-1,0 0 1,0 0 0,0 0-5,-9-18 153,-12-37-75,-8-24-237,-3-21 159,41 153-708,0-23 779,-1 0 0,0 4-71,-3-8 184,2 0-1,0 0 1,6 10-184,-11-33 13,1 1-1,-1-1 1,1 1 0,0-1-1,-1 0 1,1 0 0,1 0-1,-1 0 1,0-1 0,1 1-1,-1-1 1,1 0 0,0 0-1,2 1-12,-4-3 62,-1-6-27,0 0 1,0-1-1,0 1 1,1 0 0,0 0-1,0 0 1,2-3-36,9-33 111,-12 32-78,0-1 0,0 0 0,-2 0 0,1 0 0,-1 1 0,-1-1 0,0 0 0,0 1 0,-1 0 1,-1-1-1,1 1 0,-2 0 0,1 1 0,-2-1 0,1 1 0,-1 0 0,0 0-33,-1 0 2,4 7-68,1-1 0,0 0 0,-1 0 0,1 1 0,1-1 0,-1-1 0,0 1 0,1 0 0,-2-3 66,-6 5-246,7 1 232,1 0 0,0-1 0,-1 1 0,1 0 0,-1 0 0,1 0 0,0 0 0,-1 0 0,1 0 0,-1 0 0,1 1 0,-1-1 0,1 0 0,-1 1 14,0 1-3,1 0 0,-1-1 1,1 1-1,0 0 1,0 0-1,0 0 1,0 0-1,0 0 1,1 1-1,-1-1 1,1 0-1,-1 0 0,1 0 1,0 1-1,0-1 1,0 0-1,0 0 1,0 0-1,0 1 1,1-1-1,-1 0 1,1 1 2,1-2-5,0 0 1,-1 0-1,1 0 0,0 0 1,1-1-1,-1 1 1,0 0-1,0-1 1,0 0-1,0 1 1,0-1-1,2 0 5,1 0-12,53 9 45,-30-6-23,-1 1-1,0 1 1,-1 2 0,1 0-1,4 4-9,-18-5 47,-1-1-1,1-1 1,0 0-1,0 0 0,0-1 1,1-1-1,-1 0 1,1-1-1,-1-1 0,1 0 1,7-1-47,25-1 241,-45 2-99,-1 0 108,0 0-18,0 0-158,-18-9-37,-12-2 14,0 2 0,-26-4-51,11 2 17,-62-16-391,61 15 184,0 2 0,-1 2 0,-1 2 0,-27 1 190,107 0 28,7 0-54,181 15-546,-210-9 575,1 1 0,-1 1 0,0 0 1,1 0-1,-1 1 0,1 1-3,4 0-69,-13-4 75,-2-1 248,0 0 50,0 0-64,0 0-46,-3-2-180,0 0 0,0-1 1,0 2-1,0-1 1,0 0-1,0 0 0,-1 1 1,-2-1-15,3 0 1,-56-20-22,-1 3 1,0 1 0,-1 4 0,-40-4 20,88 16-27,44 10-1017,37 11 1128,20 0-84,-7-13 850,-85-7-792,0 0-1,0 0 0,1 0 1,-1 0-1,1-1 1,-1 1-1,1-1 1,0 0-1,-1 0 1,1-1-58,-18-8-1,-25-5-45,-1 2 0,-1 2 0,-18-2 46,49 12 43,0 0 1,0 1-1,-9 1-43,14 1-68,10-1-26,2 0-170,0 0-14,0 0 102,0 0 50,2 1 86,12 7-36,-1 0-1,1-2 1,0 1-1,1-2 1,0 0-1,9 2 77,25 4 53,21 1-53,-34-7 1,0 1 0,-1 2-1,24 9 0,-5 2 420,-52-19-173,-2 0 150,0 0-61,0 0-352,0 0-52,0 0 146,0 0 15,-21 14-126,9-3 4,1 1 0,0 1 0,1 0 1,0 0-1,1 1 0,0 0 0,1 0 1,1 1-1,0 0 0,1 0 1,1 1-1,0 0 0,0 6 29,3-15 48,0-1-1,0 0 1,-1 0-1,0 0 0,-2 5-47,1-3-3,5-5-10,5-7-15,7-4 1,-13 8 29,7-7-29,0-1 0,0 1 0,-1-1 0,0 0 1,0-1-1,-1 0 0,0 0 0,3-7 27,26-40-118,-22 41 133,0 1 1,1 0 0,6-4-16,-18 17 42,-1 1-6,-2 13-30,0-1 0,-1 1 0,-1-1 0,-1 4-6,-3 11-10,0 5-8,0-3-33,0 0 1,-5 7 50,12-34-7,1-2 2,4-11 24,0 2-22,0-4 2,0 1 0,1 0 1,1 0-1,0 0 0,0 1 1,1-1-1,1 2 0,0-1 0,0 1 1,1 0-1,8-6 1,15-17 32,-31 32-63,-1 1-173,0 0 46,0 0 358,0 0 46,-2 15-230,0 0 0,0 0 0,-1 0 0,-1-1 0,-1 1 0,0-1 0,-1 0 0,0 0 0,-1-1 0,-2 3-16,5-10 1,0 0 1,0-1-1,-1 0 0,1 0 0,-1 0 1,-5 3-2,-26 25 10,34-31 19,2-2 94,0 0-43,0 0-282,1-3 167,1-1 1,-1 0-1,1 1 0,-1-1 0,1 1 0,0-1 0,0 1 0,3-3 35,5-11-2,1-2 0,0-1 0,2 2 0,0 0-1,1 0 1,0 1 0,1 1 0,13-10 2,51-31-258,-78 56 324,-1 1 2,0 0-46,0 2-20,0 0 0,-1 0 0,1 0 1,-1 0-1,0 0 0,0 0 0,0-1 1,0 1-1,0 0 0,0-1 0,0 1 1,0 0-1,0-1 0,-1 0 0,0 1-2,-9 13 11,0 5 23,-1 0 0,0 0 0,-2-1 0,0-1 0,-9 8-34,14-16 5,-4 2 15,1 2-1,0 0 1,-2 5-20,4-7 407,17-24-230,36-43-629,-27 33 345,0 2 1,18-17 106,24-36-120,-13 31 157,-27 28 10,-16 12-72,-2 2 5,0 0 24,0 0 54,0 0 178,0 0-32,0 0-304,0 0-53,0 0 92,0 0 53,0 0 102,0 0 8,-4-3-39,0 0 1,0 0-1,0 0 1,-1 0 0,1 1-1,-1 0 1,0 0-64,-24-10-157,-1 2 0,-11-2 157,-38-12 341,77 24-232,2 0-424,0 0-53,0 0 256,0 0 43,0 0-86,0 0-14,37 18 58,-22-13 177,1-1 1,0 0-1,12 1-66,35 9 48,-61-14 41,-2 0-73,0 0-16,0 0 32,0 0 32,0 0 98,0 0 52,-28 0 385,-21 1-711,-1-3 0,1-1 0,0-3 0,-2-2 112,17 1 150,18 4-143,1 0 0,-1-1 0,1-1 0,0 0 0,-7-4-7,13 5-21,0 1 0,-1 0-1,1 0 1,-1 1 0,1 1 0,-1-1-1,0 2 1,-6-1 21,-23-2 6,1-1 30,37 4-53,1-1 1,-1 1-1,0 0 0,1 0 1,-1 0-1,1 0 0,-1 0 1,1 0-1,-1-1 0,1 1 0,-1 1 1,1-1-1,-1 0 0,0 0 1,1 0-1,-1 0 0,1 0 1,-1 0-1,1 1 0,-1-1 0,1 0 1,-1 0-1,1 1 0,-1-1 1,1 0-1,0 1 0,-1-1 1,1 1-1,-1-1 0,1 0 0,0 1 1,-1-1-1,1 1 0,0-1 1,0 1-1,-1-1 0,1 1 1,0-1-1,0 1 17,3 23-289,-2-20 372,2 5-84,1-1 1,0 1 0,0-1-1,1 0 1,0 0-1,0 0 1,2 1 0,25 42 4,-29-43-3,6 11 2,0 2 0,-2-1 1,0 1-1,-1 0 1,2 19-4,1-6 312,-6-29 70,-8-22-159,-8-22-325,-3 0 0,-1 0 0,-2 2 0,-13-20 102,18 36-65,-2 0 0,0 1 1,-5-4 64,17 19-34,2 3 9,2 2-7,0 0-24,0 0-11,0 0-34,0 0-7,0 0-10,0 0-3,25 28-128,-13-10 243,-1 1-1,-1 0 1,0 1 0,-2 0 0,0 0 0,-1 3 6,10 38 4,1 26-4,-17-84 1,1-1-4,1 24 712,3-5-745,-5-19 32,0 0 0,0-1-1,-1 1 1,1 0 0,-1 0 0,1 0 0,-1 0-1,0 0 1,1 0 0,-1-1 0,0 1 0,0 0 0,-1 1 4,31 20 56,-4-23-27,0-2 1,0-2-1,0 0 1,0-1 0,-1-2-1,0 0 1,0-2-1,-1 0 1,0-2 0,0-1-30,4-2 176,-10 6-88,1-2 1,-1 0 0,-1-1-1,6-5-88,-14 9 17,-1 0 0,0-1 0,-1 0 0,0 0 0,0-1 0,-1 0 0,0 0-17,-5 7 274,-1 2-44,-7 11-667,-10 15 514,-1-1 1,-2-2-1,0 1 1,-13 10-78,6-7 53,-16 34 47,42-60-102,1-1-36,0 0 5,0 0 33,3-2-10,1 0 0,-1 0 0,0 0 0,0 0 0,0-1 0,0 0 0,0 0-1,-1 1 1,1-2 0,1-1 10,-1 1-16,39-45 44,-3-2 0,24-41-28,-40 59-175,-22 31 157,-1 2 2,0 0-27,0 0-132,0 0 31,0 0 258,0 0 11,0 0-226,0 0-26,-2 2 107,-7 7 18,0-1 1,1 2-1,0-1 0,1 1 1,-5 8 1,-19 25 233,29-41-117,2-2-144,0 0-62,0 0-74,0 0 29,0 0 174,0 0 30,0 0-66,0 0-1,0 0 50,0 0-49,0 0-246,0 0 5,0 0 260,-1 0 52,-8-4-60,-8 3-14,4 0 0,6 2-8,0 0 0,0 1 0,0-1 1,0 1-1,1 1 0,-1-1 0,1 1 0,-1 0 0,1 1 0,0-1 0,0 1 0,1 0 1,-6 6 7,4-4-29,4-4-8,0 0 0,0 0 0,0 0 0,1 1 0,-1 0-1,1-1 1,0 1 0,-1 0 0,1 0 0,1 0 0,-1 0 0,0 1 0,1-1 0,-1 3 37,1-5-14,1-1 4,0 0 20,0 0 6,0 0 2,0 0-2,0 0-26,0 0-68,0 0-252,0 0 25,1-3 325,2-14 9,0 1 0,2 0 0,0 0 0,0 0 0,5-7-29,-10 22 20,0 1 3,2-2-2,1-2-32,0 13 114,-4-4-93,0 1-1,0-1 0,0 0 1,0 1-1,-1-1 1,0 0-1,0 0 0,0 0 1,-1-1-1,1 1 1,-1 0-10,-38 50 80,39-52-86,-7 6 5,0 0 1,-1 0 0,0-1 0,0 0 0,-4 2 0,-10 7 14,-2 0-42,18-16-148,16-13 95,13-17 94,-16 22-15,0 0-1,0 0 0,1 0 0,0 1 1,6-5 2,-9 8-1,1-1 1,-1 1-1,0-1 1,-1 1-1,1-1 1,0 0 0,0-2 0,-1 2 4,0 1 1,-1 0 0,2 0-1,-1 0 1,0 0 0,1 0-1,-1 1 1,1-1 0,0 1 0,1-2-5,-2 3-15,-2 1-160,0 0 10,0 0 202,0 4-25,0-1 0,0 1-1,0 0 1,-1-1 0,0 1 0,1-1-1,-1 1 1,-1-1 0,1 0 0,0 1-1,-1-1 1,0 0 0,0 0 0,0 0-1,0 0 1,-2 2-12,-43 43 9,38-40 2,-27 21-11,24-19-16,18-16 5,29-27-5,-16 15-2,-19 18 17,4-3-10,-1 0 1,0-1-1,-1 1 0,1 0 0,0-1 1,-1 0-1,0 1 0,2-5 11,-4 7-18,0 1 11,0 0 46,0 0 2,0 0-52,0 0-6,-3 1 19,0 1 0,1-1 0,-1 1 0,0 0 0,1 0 1,-1 0-1,1 0 0,0 1 0,-1-1 0,1 1 0,0-1 0,-1 3-2,-11 11 14,-10 5 10,17-14 1,-1-1 1,0 1 0,0-1-1,-6 3-25,12-8 23,2-1 16,0 0-3,0 0-40,0 0 12,0 0 70,0 0 4,-23-8-78,17 3-10,0 0 0,1 0 0,-1 0 0,1-1 0,0 1 0,0-1 0,1 0 0,0-1 0,0 1 0,1-1 0,-2-2 6,-6-16 6,0-1 0,-3-15-6,7 16 16,2 0-1,-1-15-15,-9-37-49,6 50 58,-1-1 0,-2 2 1,-10-18-10,16 32 1,34 70-854,6 24 853,-23-52 65,-1 0 0,-2 0 0,-1 1 0,2 22-65,19 73 152,-12-60-130,7-21 428,-21-44-454,1 0 0,0 0 0,-1-1 0,1 1 1,0-1-1,0 1 0,-1-1 0,1 0 0,0 0 1,-1-1-1,1 1 0,0 0 0,1-1 4,31-21 200,-4 1 57,26-14-257,-30 19 97,-11 6-94,-1-1-1,-1 0 1,4-6-3,35-25 208,42-30-82,-89 66-408,14-12 383,-16 16 226,-11 14 167,-11 10-769,-1-1 0,-7 5 275,6-7-45,1 2 0,-7 10 45,19-25-97,7-12-80,7-14 206,12-18-133,3 0 0,5-6 104,-5 10 31,-1-1 1,3-13-32,-19 38 20,1-1 0,-1 1 1,2 0-1,0 0-20,-6 8-1,-1 2-55,0 0 5,0 0 60,0 0 13,0 0-20,0 0-34,0 0 44,0 0 208,0 0-24,0 0-302,0 0-32,0 0 162,-35-16 40,-56-25 322,18-1-721,71 41 39,2 1 287,0 0 58,-39-23-224,38 22 175,0 0 0,1 0 1,-1 1-1,0-1 0,0 0 0,0 0 0,1 0 0,-1 0 1,0 0-1,1 0 0,-1 0 0,1-1 0,0 1 0,-1 0 0,1 0 1,0 0-1,-1 0 0,1-1 0,0 1 0,0 0 0,0 0 0,0 0 1,0-1-1,1 1 0,-1 0 0,1-4-12,1-1-1,0 1 1,0 0 0,0 0-1,1 0 1,0 1 0,1-3 12,-3 5 8,0 0-4,-1 0 0,1 0 0,-1 0 0,1 1 0,0-1 0,0 0 0,0 0 0,0 1 0,0-1 0,0 1 0,0-1 0,0 1 0,0-1 0,1 1 0,-1 0 0,2-1-4,4-7 22,35-39 26,-41 46-42,0 1 0,1-1 0,-1 0 0,0 1-1,0-1 1,1 1 0,-1-1 0,1 1 0,0 0 0,-1 0 0,1-1-1,0 1 1,-1 0 0,1 0 0,1 0-6,-1 1 5,-1-1-1,0 0 1,1 1 0,-1-1-1,0 0 1,0 0-1,1 0 1,-1 0 0,0 0-1,0 0 1,0 0 0,-1 0-1,1-1 1,0 1 0,0 0-1,0 0 1,-1-1 0,1 1-1,-1-1-4,7-11 74,0 0-1,-1-1 0,-1 0 1,0 0-1,0-6-73,7-39-165,-8 38 98,0-1 1,1 1 0,1 0 0,1 0-1,1 1 1,4-7 66,36-84 120,17-18 6,-41 86-141,-15 28-17,-1-1 1,-1 0-1,1-1 32,-1-2 86,0-1-1,-2 0 1,0 0-1,-1-1 1,-1 1 0,0-10-86,4-5-374,-7 34 376,-4-28-51,1-1 0,1 1 1,2-1-1,4-28 49,3-42 140,-2 81-188,-4 18 48,0-1 1,0 0-1,-1 1 0,1-1 0,-1 0 1,1 1-1,-1-1 0,0 0 0,0 0 1,1 0-1,-1 1 0,-1-1 0,1 0 1,0 0-1,0-1 0,-4-18 5,1 0 0,1-1 0,1 1 0,2-1 0,1-18-5,0 7-20,-2 1-1,-1-6 21,0 31 8,0 0 0,-1 1 0,0-1 0,0 1 0,-1-1 0,0-1-8,0 3-20,1 0 0,0-1 1,0 0-1,0 0 0,1 1 1,0-1-1,0 0 1,0-2 19,2-1 6,-2 0 1,1-1 0,-2 1 0,1 0 0,-1 0 0,0 0 0,-1 0 0,0 0 0,0 0 0,-1 1-7,2 3-5,3 2 9,-1 0 1,0-1 0,0 1 0,-1 0 0,1 0 0,-1 0 0,1-1 0,-1 1-1,0 0 1,0 0 0,-1 0 0,1 0 0,-1 0 0,1 1 0,-1-1-5,-4-6-3,0-1 1,1 1 0,0-1 0,-3-8 2,-50-96-62,54 104 90,0-1-1,1-1 0,0 1 0,0-1 1,1 1-1,0-11-27,-7-31-412,5 28 328,4 20 94,-1-1 0,0 1 0,0-1-1,-1 1 1,0-1 0,0 1-1,0-1-9,-2-1-13,2 0 28,-1 0 1,1 1-1,0-2 0,0 1 0,1 0 0,0 0 0,0 0 0,1-8-15,-24-82-105,24 96 96,0 1-13,0 0 12,-3-17-944,88 220 853,-63-151 94,-6-13 17,19 32-10,-24-47 9,-8-17-7,-1 0 0,1 0 1,1 0-1,-1-1 0,1 0 0,2 2-2,-2 1 21,0-1 0,0 1 0,0 0 0,-1 1 0,-1-1 0,1 4-21,7 23 56,2-3-122,1-1 0,1 0 0,15 22 66,-21-41 0,-5-8 1,1 1 0,0 0 0,-1 0 0,0 0 0,-1 1 0,1-1-1,-1 1 1,-1-1 0,2 6-1,6 43 7,3 38 44,-8-8 110,-3-78-156,17 110 51,-17-103-44,0-1-1,-1 0 1,-1 1-1,0 8-11,-2 24 204,-2 94 44,5-120-268,1-2 9,-1-1 1,0 0-1,-2 1 0,0-1 0,-1 0 1,-4 16 10,-11 15-1,12-32 64,1 0 1,-2 0-1,0 0 1,-1-1-1,-1 0 1,-7 10-64,7-17-50,6-7 46,1 1-1,0 0 1,0 0-1,0 0 0,0 0 1,0 1-1,0-1 1,1 0-1,-1 1 1,1-1-1,0 1 0,-1-1 1,1 1-1,0 0 5,-6 13 48,-1 0-1,-1 0 0,0-1 1,-2-1-1,-3 5-47,2-4-43,1 1 1,1 0-1,0 0 1,-6 16 42,-49 132 48,56-139-62,3-10 4,0-1 0,0 1 1,-1-1-1,-1-1 0,-4 5 10,-18 22 80,29-39-100,1-1 10,-22 34 232,20-30-186,-25 20 84,-15 25-260,41-47 154,1-2-22,-28 31-27,12-11-4,15-18 1,0-1-1,0 0 1,0 0-1,0 0 1,0 1-1,1-1 1,-1 1 0,0-1-1,1 0 1,-1 1-1,1-1 1,0 1-1,-1-1 1,1 1-1,0-1 1,0 1-1,0 0 39,-2 9-483,1-10 31,-5 10 597,4-6-2957,1-1-3811,1-4-3337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0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3031 224 4848,'-36'14'370,"20"-8"724,14-5-256,5-2 220,16-4-142,-10 3 4430,-20-2-3159,-72-10-579,-28 1-1608,-6-1 678,-67-13 746,119 14-1130,0 4 0,-1 2 0,-25 3-294,-3 0 437,-24-7-437,52 5 617,-63-2-199,-3 6-418,-11 0 49,110 1 50,-74-4 139,90 4-124,-1 1-1,0 1 0,0 1 0,0 0 0,1 1 1,-3 2-114,-55 6 82,-138 15-29,146-18 16,31-5-54,0 2 0,-8 4-15,36-7-1,0 1 1,0 1 0,1-1 0,-1 1-1,0 1 1,-35 15-33,-31 17 62,55-27-6,-29 15 69,1 1 1,2 3-1,-29 24-92,50-31 51,1 2 1,2 1-1,0 1 0,-8 14-51,-14 18 298,14-22-409,12-16 129,1 0 0,-7 14-18,18-26 7,0 1 1,1 0-1,0 0 0,0 0 0,1 0 0,1 1 0,0-1 1,-1 9-8,-3 24 201,1-15-178,2 1 0,1-1 1,1 1-1,2 22-23,2-32 0,2 0 0,0 0 0,1 0 0,1 1 0,6 17 0,-7-20 11,2-1 0,0 0 0,1-1-1,1 0 1,0 0 0,0-1 0,1 0 0,1-1-1,1 0 1,-1-1 0,6 4-11,-1-4 0,0-1 0,1 0-1,0-2 1,1 0 0,-1-1 0,1 0 0,10 1 0,56 21 29,-70-23 8,0 0 1,0 1-1,0 1 1,-1 1 0,0 0-1,-1 0 1,10 11-38,-11-12 11,-1 0 1,1 0 0,1-1 0,-1-1 0,1 0 0,0-1 0,1 0 0,-1-1 0,1 0 0,0-1-12,11 4 151,-17-5-95,15 5-85,0 0-1,1-2 1,0-1 0,4-1 29,102 13 37,-76-8 1,0-2 0,17-3-38,-53-2 137,0 1-1,0 1 1,16 4-137,-17-3-75,0-1 0,0-1 1,16 1 74,-17-2 28,0 0 1,0 2 0,12 3-29,28 3 239,115-3 347,-89-5-676,18 6 90,-72-6 31,1-1 0,-1-1 1,1-1-1,-1-2 0,25-6-31,24-3 128,-12 10-161,-49 3 29,0-1 1,0 0-1,14-3 4,29-8 121,-23 5 44,0-1-1,-1-1 0,2-3-164,26-9-186,2 4-1,36-6 187,-26 8-56,42-18 56,-69 15-5,38-21 5,-5 2 35,-41 18 46,-1-2 0,-1-2 0,2-4-81,-5 4 88,-23 16-78,-1 0 0,0-2-1,0 1 1,-1-1-1,-1-1 1,1 0-1,-1-1-9,0-1 15,-1 0 0,0 0 1,-1-1-1,0 0 0,-2-1 0,1 1 0,-1-1 0,1-9-15,-3 14 7,1-6-22,-1 1-1,0-1 0,-1 1 0,0-5 16,9-62 178,-6 55-239,-1 0-1,-1 1 1,-1-21 61,-3 42 138,0-7-136,-2 1 0,0 0 0,0-1-1,-3-5-1,-5-18 496,6 14-604,-1 0 1,-1 0-1,-3-4 108,-4-11 154,12 28-180,0 0 1,-1 0 0,0 0-1,0 1 1,-1-1 0,1 0-1,-2 1 1,1 0 0,-1 0-1,1 1 1,-2-1 0,1 1-1,-1 0 1,-5-4 25,-8-6 16,1 0-1,1-1 0,-10-12-15,-19-17 5,39 39-25,-1 1 0,0 1 0,0-1 0,0 1 0,-1 1 0,1 0 1,-8-2 19,-11-5-113,-103-57 101,97 53 90,-2 1-1,1 2 1,-31-6-78,-110-14 110,123 23-140,-50-14-192,70 14 127,0 1 0,-1 1 0,0 2 0,0 1 95,-119-9 10,38 2 86,63 0-369,41 7 230,-1 1 0,1 0 1,-1 1-1,-8-1 43,-147-9 343,13 3-408,89 7-181,31 0 280,0 1 0,-1 1 0,1 2 1,0 1-1,-27 7-34,11 0-19,-1-2 0,-43 1 19,-8 2-93,-66 10 132,124-18-16,1 3-1,-1 1 1,-38 14-23,-37 11-468,10 5 720,-9 10-252,78-33 126,26-11-175,0 1-1,1 0 0,0 1 0,0 0 1,0 1-1,1 0 0,0 1 0,0 0 1,-1 3 49,-10 12 117,0 1 0,2 2 0,1 0 0,-2 6-117,8-14-1021,0 0 0,0-1 1,-2-1-1,-5 5 1021,-8-3-8170,13-8-1190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11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 3320,'0'0'1632,"0"0"-132,0 0-528,0 0-3,0 0 519,0 0 75,0 0-238,0 0-173,0 0-472,0 0-121,0 0-31,0 0-34,0 0-101,0 0-41,0 0-62,0 0 8,1 5 16,3 20-30,1 0 1,1 0-1,1 0 1,2-1-1,0 0 0,7 10-284,46 85 1059,-34-70-786,-21-40-184,-1 1-1,0 0 0,-1 0 1,0 0-1,0 1 1,-1-1-1,-1 1 1,0 0-1,0 1 0,0 7-88,1 15 37,1 0 0,3 6-37,-3-16 49,-1-1 0,-1 1 0,-1 0 0,0 1 0,-3 14-49,-7 43 167,-18 71-167,10-46 96,12-89-30,0-1 1,-1 0-1,-1-1 1,-5 13-67,-49 83 224,56-105-208,-2 3-16,0-1 0,3 1 0,-8 28 24,10-36 58,1-2 36,0 0 68,0 0-6,4-29-16,0 2-102,0 2 1,2-1 0,1 0-1,4-9-62,-2 9 11,-1-1-1,-2 0 0,0 0 1,-2-4-11,5-38 168,6-18-168,-6 37 38,-1-1-1,-3 0 1,-1-10-38,-11-114-136,-5 90 375,10 65-124,-2 1 1,0 0 0,-2 0 0,-6-16-116,-5-19-3,9 21 54,6 19-1,-2 0 0,0 0-1,0 0 1,-1 1 0,-1 0 0,0 0 0,-5-7-50,11 19-34,0 1-11,0 0-20,0 0 5,0 0 22,0 0 10,0 0 3,0 0-50,0 2 2,0 2 84,0 1 0,1-1-1,0 0 1,0 1 0,0-1 0,0 0 0,1 0 0,-1 0 0,1 0-1,0 0 1,3 4-11,4 9 13,1 7-44,2-2 0,0 1-1,1-2 1,2 1 0,8 8 31,-18-22-3,-1 0-1,1 0 1,-1 1 0,-1-1 0,1 1-1,0 4 4,9 23 28,21 58 35,-29-82-67,-1 0 1,-1 0-1,0 0 0,-1 1 1,0-1-1,0 4 4,2 16-2,-1-2-2,-2-1 1,-2 1 0,0-1 0,-2 1-1,-2 1 4,2-3 5,1-5 181,-11 65 6,12-82-185,-1 0-1,0 1 1,0-1 0,-1 0-1,1 0 1,-1 0-1,0-1 1,-1 1-1,1-1 1,-1 0-1,-2 2-6,-1-2 15,-22 32 102,26-33-117,-15 24 8,14-23-14,0 6-17,-3 14 4,5-16 19,-4 18-7,-6 11-56,11-36 35,1-2 62,-12 25 446,2-9-533,9-14 26,1-2-11,0 0-26,0 0 10,0 0 52,1 3 15,-2-3-11,-15 17-11,1 5 56,14-21 24,1-1 157,0 0-35,-23 0-461,-134-9 948,149 9-722,0-1 1,0-1-1,0 0 1,0 0-1,0 0 1,1-1-1,-4-2 42,-12-3-394,22 7 360,1 1-16,0 0-42,0 0 17,22 17 87,38 26-388,-30-22 483,-1 1-1,0 2-106,-18-15 24,1 0 1,0-1-1,0-1 0,1 0 1,0 0-1,0-1 0,0-1 0,7 1-24,32 15 178,16 16 180,-18-11-778,-48-25 486,-2-1 52,0 0 148,0 0 28,0 0-44,0 0-32,-8 0-175,0-1 0,0 0 1,0-1-1,-1 1 1,2-1-1,-1-1 0,0 0 1,0 0-1,1 0 1,0-1-1,-2-1-43,-13-9 98,0-2 1,-15-14-99,27 22-20,-11-6-53,0 1 0,-1 0 0,0 2 0,-1 1-1,0 0 1,-14-2 73,13 3 49,-142-48 107,163 56-68,-7-3-129,0 0 0,0 0 0,-1 1 0,1 0 0,-1 1 0,1 0 0,-3 0 41,13 2-125,0 0 5,-7-3 147,-1-2-508,9 18 151,35 67 288,-24-57 314,0 1-1,-2 1 0,-2-1 1,0 1-1,-1 1 0,0 7-271,12 36-997,-19-67 990,0 0 1,0-2 25,1 1 1,-1-1-1,0 1 1,0-1-1,0 0 1,0 1 0,0-1-1,0 1 1,0-1-1,0 1 1,0-1 0,0 1-1,0-1 1,0 1-1,0-1 1,0 0 0,-1 1-1,1-1 1,0 1-1,0-1 1,0 1-1,-1-1 1,1 0 0,0 1-1,0-1 1,-1 0-1,1 1 1,0-1 0,-1 0-1,1 1 1,-1-1-1,1 0 1,0 0 0,-1 0-1,1 1 1,-1-1-1,1 0 1,0 0 0,-1 0-1,1 0 1,-1 0-1,1 0 1,-1 1-1,1-1 1,-1 0 0,1 0-20,-17-9-305,14 7 354,1 0-40,-1-1 0,1 1 0,-1-1-1,1 1 1,0-1 0,0 0 0,0 0 0,1 0 0,-1 0 0,1 0 0,-1 0 0,1 0 0,0 0-1,0-2-8,-8-46 111,9 3-615,6-44 504,-3 57 34,-2 25 8,2-1 0,-1 1 0,1 0 0,1-3-42,-4 13-21,1-2-202,-1 2 199,0 0 122,0 0 228,0 0-103,0 0-646,0 0-62,0 41 336,13 101 209,-3 16-178,-20-30 341,2-88-132,7-38-156,0 0 70,0 0 0,1 0 0,-1 0 1,1 0-1,-1 0 0,1 0 0,-1 0 0,1 0 1,0 0-1,0 0 0,0 0 0,0 0 1,1 0-1,-1 0 0,0 0 0,1 0-5,-1 0 162,24-2 90,-8-3-226,0-1 0,0 0 0,-1-1 0,1-1 1,-1 0-1,0-1 0,-1 0 0,2-3-26,47-20 186,11-5-154,-56 24-60,0 2-1,1 0 1,1 2-1,-1 0 1,1 0-1,0 2 0,19-2 30,-35 6 1,1 0-5,0 0 0,0 0 0,-1 0 0,1-1-1,0 1 1,-1-1 0,0 0 0,3-2 3,2 3 890,-131 30-1053,55-15-47,-60 22 210,78-24-182,44-11 33,32-6-322,10-4 1046,28-9-575,4-2-382,23-5 944,-58 16-448,7 0-229,-41 9 125,0 0-1,1 0 1,-1 0 0,0 0-1,0 0 1,0 0-1,0 0 1,1 0 0,-1 0-1,0 0 1,0 0-1,0 0 1,0 0 0,0 0-1,1 0 1,-1 0-1,0 0 1,0 0 0,0 0-1,0 0 1,1 0-1,-1 0 1,0 0-1,0-1 1,0 1 0,0 0-1,0 0 1,0 0-1,0 0 1,1 0 0,-1 0-1,0 0 1,0-1-1,0 1 1,0 0 0,0 0-1,0 0 1,0 0-1,0 0 1,0-1 0,0 1-1,0 0 1,0 0-1,0 0 1,0 0 0,0-1-1,0 1 1,0 0-1,0 0 1,0 0 0,0 0-1,0-1 1,0 1-1,0 0 1,0 0 0,0 0-1,0 0 1,0 0-1,0 0 1,0-1 0,0 1-1,-1 0 1,1 0-1,0 0 1,0 0-10,-14-14 48,-18-9-193,-5 4 183,2-2 0,0-1 0,2-2 0,0-1 0,-3-6-38,-83-75-26,106 96-21,0 1 0,0 1 1,-1 0-1,0 0 0,-14-4 47,20 9-99,-5 0-484,13 12 116,3 7 515,4 16-70,1 1 0,2-1 0,1-1 0,1 1 0,2-2 0,11 17 22,-22-38 22,0 1 0,0 0 0,-1 1-1,0-1 1,-1 0 0,0 0 0,-1 1-1,0-1 1,-1 7-22,-5 6-80,2-16 186,1-10 480,2 1-662,-5-23-60,2-22-193,2 1 0,4-44 329,-1 15-272,-1 74 158,-4 30 30,-2-1 0,-1 1 0,-1-1 0,-1-1 0,-9 17 84,16-40-8,0 0 1,0 1-1,1-1 0,0 0 0,0 1 1,0-1-1,0 1 0,1 0 0,0-1 0,0 1 1,0-1-1,1 5 8,-1-7-1,0-2 21,0 0 56,0 0 184,0 0 36,0 0-58,0 0-103,26-29-630,-24 26 499,6-6-41,-1 0 0,0 0 0,-1-1 0,0 1 0,0-1 0,-1-3 37,-4 12 28,-1 1-7,0 0-66,0 0 15,0 0 116,-23 34-4,4 3-102,-1 10-53,20-47 73,-1 1 0,1-1-1,0 1 1,0-1 0,0 0 0,0 1 0,0-1 0,-1 1 0,1-1-1,0 1 1,0-1 0,0 0 0,0 1 0,0-1 0,1 1 0,-1-1 0,0 0-1,0 1 1,0-1 0,0 1 0,0-1 0,0 0 0,1 1 0,-1-1-1,0 1 1,0-1 0,1 0 0,-1 1 0,0-1 0,0 0 0,1 0-1,-1 1 1,0-1 0,1 0 0,-1 0 0,1 1 0,-1-1 0,0 0 0,1 0-1,-1 0 1,1 0 0,-1 1 0,0-1 0,1 0 0,-1 0 0,1 0-1,-1 0 1,0 0 0,1 0 0,-1 0 0,1 0 0,-1 0 0,1 0-1,-1-1 1,0 1 0,1 0 0,19-4 7,42-25 93,-45 19-61,1 2 0,0 0-1,1 1 1,-1 1 0,1 0 0,16-2-39,-22 7-79,-16 2 403,-28 6-90,-3 2-103,20-6-1031,39-2 655,146 11 761,-170-12-418,-1 0 238,0 0 11,0 0-199,0 0-61,0 0-63,0 0-16,-28-12 13,-35-25 452,49 28-467,-1 0 1,0 1 0,0 0-1,-6-1-6,-14-4-704,60 24 143,8 2 478,-13-4-371,-9-4 579,-1 0 0,1 0 0,-1 1 0,0 0 0,0 1-125,-8-5 43,-2-2 45,0 0 51,0 0 153,0 0-12,0 0-216,-2-3-62,-1-1 0,1 1-1,-1 0 1,0 0-1,0 1 1,0-1 0,0 1-1,-1-1 1,-2 0-2,1-2 4,-58-50-81,61 54 30,1 0 0,-1 0 1,0 0-1,0 1 0,-1-1 0,1 0 0,0 1 1,0 0-1,0-1 0,0 1 0,0 0 1,0 0-1,-1 0 47,1 1-9,0 0 0,0 0 0,1 1 0,-1-1 0,1 1 0,-1-1-1,1 1 1,-1-1 0,1 1 0,0 0 0,0 0 0,0 0 0,0-1 0,0 1 0,0 0 0,0 0 0,1 0 0,-1 0 0,1 1 0,-1-1 0,1 0 0,0 0 0,0 0 0,0 0-1,0 0 1,0 0 0,1 2 9,-3 11 37,1-6 6,-1 0 0,1-1 0,0 1-1,1-1 1,0 1 0,1 4-43,-1-14-26,0 0 24,0 0 1,0 0-1,1 0 1,-1 1-1,0-1 1,0 0-1,1 0 1,-1 1 0,0-1-1,1 0 1,-1 1-1,1-1 1,-1 0-1,1 1 1,0-1-1,-1 1 1,1-1-1,-1 1 1,1-1-1,0 1 1,0-1-1,-1 1 1,1 0-1,0-1 1,0 1 1,6-7-1,10-7-427,-23 20 357,-15 13 106,-37 50-60,55-66 106,3-3 47,0 0 8,0 0 0,0 0 24,4-3-129,0 1 0,0-1 0,0 0 0,0-1-1,-1 1 1,0-1 0,1 0 0,-2 1 0,1-1 0,1-3-31,5-5-230,48-47 91,-56 58 63,-1 1 78,0 0-13,-15 20-344,-11 10 229,-17 31 126,44-64 50,0-1 1,1 0 0,-1 0-1,0 0 1,-1 0 0,1 0 0,-1 0-1,0 0 1,0 0 0,0 0 0,0-1-1,-1 1 1,0 0 0,0 0 0,0 1-1,0-1 1,0 0 0,-1 0 0,0 0-1,0 0-50,-3-7-56,0 0 0,-1 1 0,-1-1 0,0 1 0,0 0 0,0 1 0,-6-5 56,6 4-84,0 0 1,1 0-1,0-1 0,0 0 0,1 0 0,1 0 0,0 0 1,0-4 83,17 95-26,33 32-200,-41-100 298,-1 1 1,0 0 0,-1 0 0,0 0 0,-1 1-73,-2-8 61,0 1 0,-1-1 0,1 1 0,-1-1 1,0 0-1,-2 5-61,0 1-93,2-37 873,0 19-817,0 1 0,0-1 0,1 0 0,0 0 0,0 1 0,1-1 0,-1 0 1,1 0-1,0 1 0,2-6 37,2 1-16,0-2 19,0 1 1,-1-1-1,0 0 0,2-13-3,-6 20-8,1 0 1,-1 0-1,0 0 0,-1-1 1,1 1-1,-2-5 8,0-12-230,2 20 106,0 2 38,0 0 28,0 0 36,-16 20 12,6-7 44,0 0 0,2 0 0,0 1 0,-2 4-34,-15 27 98,24-45-105,1 0 0,-1 1 0,1-1 0,0 1 1,-1-1-1,1 1 0,-1-1 0,1 1 0,0-1 1,-1 1-1,1-1 0,0 1 0,0-1 1,-1 1-1,1 0 0,0-1 0,0 1 0,0-1 1,0 1-1,0 0 0,0-1 0,0 1 1,0 0-1,0-1 0,0 1 0,0-1 0,0 1 1,0 0-1,0-1 0,1 1 0,-1-1 1,0 1-1,0 0 0,1-1 0,-1 1 0,0-1 1,1 1 6,27 2 35,-13-3 1,0-2 0,-1 0 0,1-1 0,-1 0 0,0-1 0,9-4-36,-6 2-3,1 1-1,0 0 1,0 1-1,0 1 1,0 1 0,17 0 3,-34 2 146,-1 0-3,0 0-134,-2 4 2,1-1 0,-1 1 0,0-1 0,-1 0 0,1 0 0,-1 0-1,1 0 1,-1-1 0,0 1 0,0 0 0,-2 0-11,-6 8 59,8-8-67,0 1 0,0-1 0,0 0-1,0 0 1,0-1 0,-1 1 0,1-1 0,-1 1 0,0-1 0,0 0 0,0-1 0,0 1 0,0-1-1,0 1 9,2-2-112,2 0 6,0 0 129,27-6 364,50-15-146,-52 12-293,1 2 1,0 1 0,19-1 51,-34 6-8,-1-1-1,1 0 1,-1-1 0,6-2 8,22-9 352,-36 13-319,-2 1 30,0 0 90,0 0-2,0-2-144,0 0-1,0 0 1,0 0 0,0 0-1,0 0 1,-1 0 0,1 0 0,-1 0-1,1 0 1,-1 0 0,0 0 0,0 1-1,0-1 1,0 0 0,0 0 0,0 1-1,0-1 1,-1 1 0,1-1-1,-1 1 1,0-2-7,-42-33-28,25 21 16,-29-23 105,-43-25-93,41 29-53,17 13 168,-16-10-230,36 21 162,6 3-332,22 12-245,-2 1 452,0 1-1,-1 1 0,0 0 1,-1 1-1,0 0 1,3 3 78,22 17-159,1-4 268,25 11-109,-28-16 338,8-6-648,-41-14 334,5 6 674,-137-65-375,107 49-230,18 8-72,-1 0 0,2-1 0,-1 0 0,0 0 0,0-1 0,-4-3-21,-12-9-30,0 1 0,-1 1 0,-19-7 30,13 3-31,0 0 0,1-2 0,0-3 31,-13-7 29,23 17 95,-1 0-631,21 12 135,12 5 25,-1 1 332,0 2 0,-1-1 0,0 2 0,0-1 0,-1 2-1,0-1 1,0 1 0,8 10 15,40 31-363,-42-41 312,-15-8 89,1 0 0,-1 0 0,0 1 0,0-1 0,0 0 0,0 1-1,0-1 1,-1 1 0,1-1 0,0 1 0,-1 0 0,1 0 0,-1 0 0,1 0-1,-1 0 1,0 0 0,0 0 0,0 1 0,0-1 0,0 0 0,-1 0-1,1 1-37,0-1 8,-1-2 7,-3-2-2,-17-11 11,2 0-12,-1 0 1,0 2-1,-1 0 0,0 1 1,0 1-1,-19-5-12,31 11 5,1 0 0,0-1 0,0 1 0,0-1 0,0-1 0,1 1-1,-1-1 1,1-1-5,-9-5-25,-60-39-292,73 49 440,2 1-117,-1-1-27,-7-3 17,2-2-939,21 13 832,-7-3 155,0 1 0,-1 0 1,0 0-1,6 6-44,6 11-68,-1 2 0,-1 0 1,-2 0-1,0 2 0,3 8 68,-6-9-4,-6-15 20,-1 0 1,0 1-1,-1 0 0,0 0 0,-1 0 0,0 0 0,0 0 1,-1 2-17,13 110 252,-15-122-204,0-1 166,0 0 1,0 0-166,0 0-17,0 0 97,0 0 5,0 0-101,-10-17-25,0-4-14,1 0-1,1 0 1,1-1 0,2 0-1,-3-12 7,-13-47 1,14 123-984,18 164 1596,19-240-579,-24 25-22,-1-2 0,0 1 0,0 0 0,-1-1 0,0 0 0,-1 0 0,-1 0 0,1-1-12,-2 7 2,3-2-753,0 13 563,4 26 580,-1-5-456,-7-27 68,0 1 0,0-1 0,0 1 0,0-1 0,0 1 0,0-1 0,0 1 0,0-1 0,0 1 0,0-1 0,0 1 0,1-1 0,-1 1 0,0-1-1,0 0 1,1 1 0,-1-1 0,0 1 0,1-1 0,-1 0 0,0 1 0,1-1 0,-1 0 0,1 1 0,-1-1 0,0 0 0,1 0 0,-1 1 0,1-1 0,-1 0 0,1 0 0,-1 0 0,1 0 0,-1 0 0,1 0-1,-1 1 1,1-1 0,-1 0 0,1 0 0,-1 0 0,1-1 0,-1 1 0,1 0 0,-1 0 0,1 0 0,-1 0 0,1 0-4,6-1 96,-5 0-83,0 0 1,0 0-1,0 0 1,0 0-1,0 0 1,-1-1-1,1 1 1,0 0-1,0-1 1,-1 1-1,1-1 1,-1 0 0,0 1-1,1-1 1,-1 0-1,0 0 1,0 0-14,22-40 4,-19 32 67,-3 8-97,2-12-66,0 0-149,-5 13 177,-6 7 96,-3 6-45,0 1 0,1 0-1,1 0 1,0 1 0,1 0-1,0 1 1,1 0 0,1 0-1,0 1 1,-1 10 13,6-24 85,1-2 215,0 0-9,0 0-245,0 0-92,1-3 10,0 0 1,0 0-1,0 0 1,0 0-1,1 0 1,-1 0-1,1 1 1,0-1-1,0 1 1,0-1-1,1 0 36,-1 0-3,1 0-1,-1 0 0,0-1 1,0 1-1,0-1 0,0 0 1,0 1-1,-1-1 4,1-7 52,0 0-1,-1-1 1,-1 1 0,0-6-52,0 10 37,0 6-56,0 1 1,1-1-1,-1 1 1,0-1-1,0 1 1,0-1 0,0 1-1,0-1 1,0 1-1,0-1 1,-1 1-1,1-1 1,0 1-1,0-1 1,0 1-1,0-1 1,-1 1-1,1 0 1,0-1-1,0 1 1,-1-1 0,1 1-1,0 0 1,-1-1-1,1 1 1,0 0-1,-1-1 1,1 1-1,0 0 1,-1-1-1,1 1 1,-1 0-1,1 0 19,-15 6-245,-11 21 257,18-14-7,0 0-1,1 1 1,1 0-1,0 0 1,1 0 0,0 1-1,2 0 1,-1 0-1,1 9-4,0-10-10,0 41 253,5-61-230,1 1 1,-1-1 0,1 1-1,1 0 1,-1 0 0,1 0 0,1-2-14,8-10 70,11-36 189,-4 9-177,-19 42-84,-1 2-113,0 0-53,0 0-96,-25 16 18,16-5 260,0 2 0,0-1 0,1 1 0,1 0 0,0 1 0,1 0 0,-2 8-14,-15 29 56,22-50-36,1-1 26,0 0 86,0 0-7,0 0-130,4-14 75,16-16 18,79-122 22,-91 138-210,4-16 106,-75 124-599,53-77 579,1 1 1,1 0-1,0 1 14,-16 35 53,20-44-9,-8 12 11,12-21 171,0-1-8,0 0-220,0 0-6,12-23 417,-6 14-405,61-105-417,-59 96 446,-1-1-1,0 1 0,3-18-32,6-19-1,-14 47-8,-1 7-36,-1 1-17,0 0-46,-1 6 81,-1 1 1,1-1-1,-1 1 0,0-1 0,0 0 0,-1 1 0,-2 3 27,-7 20-125,-27 94 176,33-112-48,5-4 44,19-6-25,7-4-59,0-1 0,0-1 0,-1-1 0,0-1 0,5-2 37,7-3 117,32-3-117,41-2 24,-43 9 625,-105 24-1237,2-2-1811,21-8-2217,6-2-8723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0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3031 224 4848,'-36'14'370,"20"-8"724,14-5-256,5-2 220,16-4-142,-10 3 4430,-20-2-3159,-72-10-579,-28 1-1608,-6-1 678,-67-13 746,119 14-1130,0 4 0,-1 2 0,-25 3-294,-3 0 437,-24-7-437,52 5 617,-63-2-199,-3 6-418,-11 0 49,110 1 50,-74-4 139,90 4-124,-1 1-1,0 1 0,0 1 0,0 0 0,1 1 1,-3 2-114,-55 6 82,-138 15-29,146-18 16,31-5-54,0 2 0,-8 4-15,36-7-1,0 1 1,0 1 0,1-1 0,-1 1-1,0 1 1,-35 15-33,-31 17 62,55-27-6,-29 15 69,1 1 1,2 3-1,-29 24-92,50-31 51,1 2 1,2 1-1,0 1 0,-8 14-51,-14 18 298,14-22-409,12-16 129,1 0 0,-7 14-18,18-26 7,0 1 1,1 0-1,0 0 0,0 0 0,1 0 0,1 1 0,0-1 1,-1 9-8,-3 24 201,1-15-178,2 1 0,1-1 1,1 1-1,2 22-23,2-32 0,2 0 0,0 0 0,1 0 0,1 1 0,6 17 0,-7-20 11,2-1 0,0 0 0,1-1-1,1 0 1,0 0 0,0-1 0,1 0 0,1-1-1,1 0 1,-1-1 0,6 4-11,-1-4 0,0-1 0,1 0-1,0-2 1,1 0 0,-1-1 0,1 0 0,10 1 0,56 21 29,-70-23 8,0 0 1,0 1-1,0 1 1,-1 1 0,0 0-1,-1 0 1,10 11-38,-11-12 11,-1 0 1,1 0 0,1-1 0,-1-1 0,1 0 0,0-1 0,1 0 0,-1-1 0,1 0 0,0-1-12,11 4 151,-17-5-95,15 5-85,0 0-1,1-2 1,0-1 0,4-1 29,102 13 37,-76-8 1,0-2 0,17-3-38,-53-2 137,0 1-1,0 1 1,16 4-137,-17-3-75,0-1 0,0-1 1,16 1 74,-17-2 28,0 0 1,0 2 0,12 3-29,28 3 239,115-3 347,-89-5-676,18 6 90,-72-6 31,1-1 0,-1-1 1,1-1-1,-1-2 0,25-6-31,24-3 128,-12 10-161,-49 3 29,0-1 1,0 0-1,14-3 4,29-8 121,-23 5 44,0-1-1,-1-1 0,2-3-164,26-9-186,2 4-1,36-6 187,-26 8-56,42-18 56,-69 15-5,38-21 5,-5 2 35,-41 18 46,-1-2 0,-1-2 0,2-4-81,-5 4 88,-23 16-78,-1 0 0,0-2-1,0 1 1,-1-1-1,-1-1 1,1 0-1,-1-1-9,0-1 15,-1 0 0,0 0 1,-1-1-1,0 0 0,-2-1 0,1 1 0,-1-1 0,1-9-15,-3 14 7,1-6-22,-1 1-1,0-1 0,-1 1 0,0-5 16,9-62 178,-6 55-239,-1 0-1,-1 1 1,-1-21 61,-3 42 138,0-7-136,-2 1 0,0 0 0,0-1-1,-3-5-1,-5-18 496,6 14-604,-1 0 1,-1 0-1,-3-4 108,-4-11 154,12 28-180,0 0 1,-1 0 0,0 0-1,0 1 1,-1-1 0,1 0-1,-2 1 1,1 0 0,-1 0-1,1 1 1,-2-1 0,1 1-1,-1 0 1,-5-4 25,-8-6 16,1 0-1,1-1 0,-10-12-15,-19-17 5,39 39-25,-1 1 0,0 1 0,0-1 0,0 1 0,-1 1 0,1 0 1,-8-2 19,-11-5-113,-103-57 101,97 53 90,-2 1-1,1 2 1,-31-6-78,-110-14 110,123 23-140,-50-14-192,70 14 127,0 1 0,-1 1 0,0 2 0,0 1 95,-119-9 10,38 2 86,63 0-369,41 7 230,-1 1 0,1 0 1,-1 1-1,-8-1 43,-147-9 343,13 3-408,89 7-181,31 0 280,0 1 0,-1 1 0,1 2 1,0 1-1,-27 7-34,11 0-19,-1-2 0,-43 1 19,-8 2-93,-66 10 132,124-18-16,1 3-1,-1 1 1,-38 14-23,-37 11-468,10 5 720,-9 10-252,78-33 126,26-11-175,0 1-1,1 0 0,0 1 0,0 0 1,0 1-1,1 0 0,0 1 0,0 0 1,-1 3 49,-10 12 117,0 1 0,2 2 0,1 0 0,-2 6-117,8-14-1021,0 0 0,0-1 1,-2-1-1,-5 5 1021,-8-3-8170,13-8-1190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9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576 316 4488,'21'-75'1474,"-20"73"-624,-1 11-688,0-8 4352,4-8-4376,-1-1 1,-1 1-1,1 0 1,-1 0-1,-1-1 0,1 1 1,-1-8-139,-1 11 12,0 1 0,-1-1 0,1 0-1,-1 1 1,0-1 0,0 0 0,0 1 0,0-1 0,-1 1-1,-1-2-11,-4-11 70,6 13-23,-1-1 0,0 1-1,0-1 1,0 1 0,-1 0 0,1-1 0,-1 1-1,1 1 1,-1-1 0,0 0 0,-1 1 0,1-1 0,0 1-1,-1 0 1,1 0 0,-1 0 0,1 1 0,-2-1-47,-6-5 51,-1 0 1,0 1-1,0 1 1,-1 0-1,1 0 1,-1 1-1,0 1 1,0 0-1,0 1 1,-1 0-1,-8 1-51,-22-1-24,-33 1-22,70 2 46,0-1-1,1 1 0,-1 0 1,0 1-1,1 0 0,-1 0 1,1 0-1,0 1 0,-4 2 1,-58 24-213,62-28 210,-3 2 11,-27 18-2,33-19-4,0 0 0,0 0 0,1 1 0,-1-1 0,0 0 0,1 1 0,0 0 0,0 0 0,0-1 0,0 1 0,0 0 0,0 1 0,1-1 0,-1 1-2,-9 15 13,9-15-7,-1 1 1,1 0-1,0-1 1,0 1-1,1 1 1,-1-1-1,1 0 0,0 0 1,1 0-1,-1 0 1,1 1-1,0 0-6,-2 17-153,-2-4 139,-3 37 7,8-44-24,0 0 1,0-1 0,1 1 0,1 0-1,0-1 1,2 7 30,8 33-90,-2 0 320,1-1 0,5 6-230,-9-31 29,-5-18-31,-1 1 0,2-1 0,-1 0 0,1 0 0,0-1 0,0 1 1,1-1-1,3 4 2,-6-8-2,14 20 101,2 0 1,1-1-1,0-1 1,1-1-1,2-1-99,-11-8 140,45 29-449,-44-31 325,1 0 0,-1 1 1,9 9-17,-5-3 339,-13-13-320,0 1 0,0-1-1,0 1 1,0 0 0,-1 0-1,1 0 1,-1 0 0,0 1 0,0-1-1,0 1 1,0-1 0,-1 1-1,1-1 1,0 3-19,8 24 201,-7-24 39,-1 0-1,0 0 0,0 1 0,0-1 1,-1 1-1,0-1 0,1 5-239,-51-11 141,42 0-143,0-1 0,0 0 0,0 0-1,0-1 1,0 1 0,0-2 0,1 1-1,-1-1 1,1 0 0,0 0-1,-3-2 3,-5-4 49,0-1 0,1-1-1,0 0 1,-6-7-49,10 7-11,0 0 1,0 0-1,2-1 1,-1 0-1,2 0 1,0-1-1,0 0 0,1 0 1,0 0-1,1-1 1,0-7 10,-3-77-200,6 96 214,-26-48 341,18 31-334,1-1 0,0 0 0,1 0 0,1-1 0,2 0 0,0 0 0,-1-14-21,-1-1-20,0 8-76,2-1 1,1 0-1,1 0 1,1-1-1,2 1 0,3-25 96,-1 37-16,0 0 0,0 0 0,2 1 0,5-12 16,-10 24 23,0 2-19,0 0-1,0 1 0,1-1 0,-1 0 0,1 1 1,-1-1-1,1 0 0,0 1 0,-1-1 1,1 1-1,0-1 0,0 1 0,0-1 0,0 1 1,0-1-1,1 1 0,-1 0 0,0 0 0,2-1-3,8-9-26,0 1-1,0 0 0,1 1 1,0 0-1,1 1 0,0 0 1,0 1-1,1 0 0,2 0 28,-4 3-14,0 0 0,0 0 0,1 1 0,-1 1 0,1 0 0,-1 0 0,1 2 0,5-1 13,-16 1 119,30 0 32,49 0 164,-78 1-300,-1-1 0,1 1 0,0 0 0,-1 0 0,1 0 0,-1 0 0,1 1 0,-1-1 0,1 0 0,-1 1 0,0 0 0,0 0 0,0-1 0,1 2-15,3 2 18,9 6-122,-8-6 125,0 0 0,0 0 0,-1 1 0,1 0 0,-1 0 0,2 4-21,-4-5-11,0 0-1,-1 0 0,0 0 0,0 0 0,0 0 0,-1 1 1,1-1-1,-1 1 12,-2 19 157,0-22-121,-1-1 0,1 1 1,0 0-1,0-1 0,0 1 1,0-1-1,0 1 0,1-1 0,-1 1 1,2 2-37,-1 0-14,1 0 1,-1 0 0,0 1-1,0-1 1,-1 0 0,1 1-1,-1-1 1,-1 1 0,1-1-1,-1 2 14,0 11-5,-2-1-1,0 0 1,-1 0-1,0 0 1,-2 0-1,0-1 1,-4 8 5,-10 27-12,12-31 159,7-35 203,0-12-425,1 20 48,1-1 0,0 1 0,0 0 0,1 0 0,-1 0 0,2 0 0,-1 0 0,1 0 0,0 0 0,2-3 27,1-2 126,0-1-106,-3 8-48,0 0-1,0 1 0,1-1 0,-1 1 0,1 0 0,0 0 0,0 0 1,0 1-1,5-4 29,1-1-19,52-49 17,-59 54 5,0-1-1,0 1 0,0 0 0,1 1 0,-1-1 0,1 1 0,0-1 0,0 1 0,0 0 0,0 0 0,1 0-2,11-5 16,-14 6 17,5-2-22,0 0-1,-1 0 0,1 0 0,-1-1 1,4-3-11,-5 4-1,4-1 19,1 0 1,-1 1-1,1 0 0,0 0 0,0 1 0,0 0 1,0 1-1,0 0 0,6 1-18,7 1-2,0 1 1,0 2-1,1 0 2,-11-1 17,-4-1-17,1 1 0,-1 0-1,0 0 1,0 1 0,2 2 0,-3-2 14,0 0 1,0-1-1,0 0 0,1 0 1,5 0-15,-11-1 5,7 6-4,7 7-1,-2-1 0,-8-8-42,0 1 0,-1-1 0,0 1 0,0 0 0,-1 1 0,1 0 42,3 6-58,-2-3 131,0 0 0,-1 1 0,0 0 0,-1 0 0,0 1 0,-1 0 1,-1-1-1,3 13-73,-3-10 3,0-2 6,0 1 0,-2-1 0,1 1-1,-2-1 1,0 3-9,0-12 2,2 0 7,-1 0-1,-8 22-5,0 7 15,5-25-6,0 1-1,0 0 1,0-1-1,-1 1 1,-1-1-1,1 0 1,-1 0-1,0 0 1,-1-1-1,0 1 0,0-1 1,-1 0-1,0-1 1,0 1-1,0-1 1,-6 3-12,11-7 46,-2-2-1,0 2-1,0-1 1,0 0-1,0 1 1,0-1-1,0 1 1,1 0-1,-1 0 1,1 0-1,-3 2-44,-12 8-49,12-9 45,-25 13-96,-1-2 0,-20 6 100,32-14-3,17-5 0,-17 11 1,4-1 2,13-10 0,0 1 0,0 0 0,0-1 0,0 1 0,0-1 0,0 0 0,0 0 0,0 1 0,-1-1 0,1-1 0,0 1 0,-1 0 0,1-1 0,-1 1 0,-1-1 0,-6 1 0,-6 4 10,1 1-1,0 0 0,0 1 1,1 1-1,-14 8-9,-30 18 9,47-27-49,0 0-1,0 1 0,1 0 1,-4 5 40,5-8 94,5-5 6,-29 22-52,14-7-55,6-5 0,0-1 0,0-1 0,-1 0-1,-1 0 8,14-7 26,1-1 26,-3 0 0,0 0-66,-1-1-1,1 1 1,0 0 0,-1 1 0,1-1 0,-1 0 0,1 1 0,-1 0-1,1 0 1,0 0 0,0 0 0,0 1 0,-2 0 14,-2 2-32,6-4 60,1 0-8,0 0-74,0 0-11,0 0 26,0 0 2,0 0-20,0 0-3,0 0-8,0 0 20,0 0 70,0 0 16,0 0-10,0 0 6,0 0 20,0 0-48,0 0-220,0 0-21,26-11 124,-21 10 156,22-14 30,11-12-399,28-13 324,-61 37-16,43-35 31,-42 32-58,1 0 0,0 1 0,1 0-1,-1 0 1,6-2 43,-2 1-1015,7 0-4610,-18 6-1097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11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 3320,'0'0'1632,"0"0"-132,0 0-528,0 0-3,0 0 519,0 0 75,0 0-238,0 0-173,0 0-472,0 0-121,0 0-31,0 0-34,0 0-101,0 0-41,0 0-62,0 0 8,1 5 16,3 20-30,1 0 1,1 0-1,1 0 1,2-1-1,0 0 0,7 10-284,46 85 1059,-34-70-786,-21-40-184,-1 1-1,0 0 0,-1 0 1,0 0-1,0 1 1,-1-1-1,-1 1 1,0 0-1,0 1 0,0 7-88,1 15 37,1 0 0,3 6-37,-3-16 49,-1-1 0,-1 1 0,-1 0 0,0 1 0,-3 14-49,-7 43 167,-18 71-167,10-46 96,12-89-30,0-1 1,-1 0-1,-1-1 1,-5 13-67,-49 83 224,56-105-208,-2 3-16,0-1 0,3 1 0,-8 28 24,10-36 58,1-2 36,0 0 68,0 0-6,4-29-16,0 2-102,0 2 1,2-1 0,1 0-1,4-9-62,-2 9 11,-1-1-1,-2 0 0,0 0 1,-2-4-11,5-38 168,6-18-168,-6 37 38,-1-1-1,-3 0 1,-1-10-38,-11-114-136,-5 90 375,10 65-124,-2 1 1,0 0 0,-2 0 0,-6-16-116,-5-19-3,9 21 54,6 19-1,-2 0 0,0 0-1,0 0 1,-1 1 0,-1 0 0,0 0 0,-5-7-50,11 19-34,0 1-11,0 0-20,0 0 5,0 0 22,0 0 10,0 0 3,0 0-50,0 2 2,0 2 84,0 1 0,1-1-1,0 0 1,0 1 0,0-1 0,0 0 0,1 0 0,-1 0 0,1 0-1,0 0 1,3 4-11,4 9 13,1 7-44,2-2 0,0 1-1,1-2 1,2 1 0,8 8 31,-18-22-3,-1 0-1,1 0 1,-1 1 0,-1-1 0,1 1-1,0 4 4,9 23 28,21 58 35,-29-82-67,-1 0 1,-1 0-1,0 0 0,-1 1 1,0-1-1,0 4 4,2 16-2,-1-2-2,-2-1 1,-2 1 0,0-1 0,-2 1-1,-2 1 4,2-3 5,1-5 181,-11 65 6,12-82-185,-1 0-1,0 1 1,0-1 0,-1 0-1,1 0 1,-1 0-1,0-1 1,-1 1-1,1-1 1,-1 0-1,-2 2-6,-1-2 15,-22 32 102,26-33-117,-15 24 8,14-23-14,0 6-17,-3 14 4,5-16 19,-4 18-7,-6 11-56,11-36 35,1-2 62,-12 25 446,2-9-533,9-14 26,1-2-11,0 0-26,0 0 10,0 0 52,1 3 15,-2-3-11,-15 17-11,1 5 56,14-21 24,1-1 157,0 0-35,-23 0-461,-134-9 948,149 9-722,0-1 1,0-1-1,0 0 1,0 0-1,0 0 1,1-1-1,-4-2 42,-12-3-394,22 7 360,1 1-16,0 0-42,0 0 17,22 17 87,38 26-388,-30-22 483,-1 1-1,0 2-106,-18-15 24,1 0 1,0-1-1,0-1 0,1 0 1,0 0-1,0-1 0,0-1 0,7 1-24,32 15 178,16 16 180,-18-11-778,-48-25 486,-2-1 52,0 0 148,0 0 28,0 0-44,0 0-32,-8 0-175,0-1 0,0 0 1,0-1-1,-1 1 1,2-1-1,-1-1 0,0 0 1,0 0-1,1 0 1,0-1-1,-2-1-43,-13-9 98,0-2 1,-15-14-99,27 22-20,-11-6-53,0 1 0,-1 0 0,0 2 0,-1 1-1,0 0 1,-14-2 73,13 3 49,-142-48 107,163 56-68,-7-3-129,0 0 0,0 0 0,-1 1 0,1 0 0,-1 1 0,1 0 0,-3 0 41,13 2-125,0 0 5,-7-3 147,-1-2-508,9 18 151,35 67 288,-24-57 314,0 1-1,-2 1 0,-2-1 1,0 1-1,-1 1 0,0 7-271,12 36-997,-19-67 990,0 0 1,0-2 25,1 1 1,-1-1-1,0 1 1,0-1-1,0 0 1,0 1 0,0-1-1,0 1 1,0-1-1,0 1 1,0-1 0,0 1-1,0-1 1,0 1-1,0-1 1,0 0 0,-1 1-1,1-1 1,0 1-1,0-1 1,0 1-1,-1-1 1,1 0 0,0 1-1,0-1 1,-1 0-1,1 1 1,0-1 0,-1 0-1,1 1 1,-1-1-1,1 0 1,0 0 0,-1 0-1,1 1 1,-1-1-1,1 0 1,0 0 0,-1 0-1,1 0 1,-1 0-1,1 0 1,-1 1-1,1-1 1,-1 0 0,1 0-20,-17-9-305,14 7 354,1 0-40,-1-1 0,1 1 0,-1-1-1,1 1 1,0-1 0,0 0 0,0 0 0,1 0 0,-1 0 0,1 0 0,-1 0 0,1 0 0,0 0-1,0-2-8,-8-46 111,9 3-615,6-44 504,-3 57 34,-2 25 8,2-1 0,-1 1 0,1 0 0,1-3-42,-4 13-21,1-2-202,-1 2 199,0 0 122,0 0 228,0 0-103,0 0-646,0 0-62,0 41 336,13 101 209,-3 16-178,-20-30 341,2-88-132,7-38-156,0 0 70,0 0 0,1 0 0,-1 0 1,1 0-1,-1 0 0,1 0 0,-1 0 0,1 0 1,0 0-1,0 0 0,0 0 0,0 0 1,1 0-1,-1 0 0,0 0 0,1 0-5,-1 0 162,24-2 90,-8-3-226,0-1 0,0 0 0,-1-1 0,1-1 1,-1 0-1,0-1 0,-1 0 0,2-3-26,47-20 186,11-5-154,-56 24-60,0 2-1,1 0 1,1 2-1,-1 0 1,1 0-1,0 2 0,19-2 30,-35 6 1,1 0-5,0 0 0,0 0 0,-1 0 0,1-1-1,0 1 1,-1-1 0,0 0 0,3-2 3,2 3 890,-131 30-1053,55-15-47,-60 22 210,78-24-182,44-11 33,32-6-322,10-4 1046,28-9-575,4-2-382,23-5 944,-58 16-448,7 0-229,-41 9 125,0 0-1,1 0 1,-1 0 0,0 0-1,0 0 1,0 0-1,0 0 1,1 0 0,-1 0-1,0 0 1,0 0-1,0 0 1,0 0 0,0 0-1,1 0 1,-1 0-1,0 0 1,0 0 0,0 0-1,0 0 1,1 0-1,-1 0 1,0 0-1,0-1 1,0 1 0,0 0-1,0 0 1,0 0-1,0 0 1,1 0 0,-1 0-1,0 0 1,0-1-1,0 1 1,0 0 0,0 0-1,0 0 1,0 0-1,0 0 1,0-1 0,0 1-1,0 0 1,0 0-1,0 0 1,0 0 0,0-1-1,0 1 1,0 0-1,0 0 1,0 0 0,0 0-1,0-1 1,0 1-1,0 0 1,0 0 0,0 0-1,0 0 1,0 0-1,0 0 1,0-1 0,0 1-1,-1 0 1,1 0-1,0 0 1,0 0-10,-14-14 48,-18-9-193,-5 4 183,2-2 0,0-1 0,2-2 0,0-1 0,-3-6-38,-83-75-26,106 96-21,0 1 0,0 1 1,-1 0-1,0 0 0,-14-4 47,20 9-99,-5 0-484,13 12 116,3 7 515,4 16-70,1 1 0,2-1 0,1-1 0,1 1 0,2-2 0,11 17 22,-22-38 22,0 1 0,0 0 0,-1 1-1,0-1 1,-1 0 0,0 0 0,-1 1-1,0-1 1,-1 7-22,-5 6-80,2-16 186,1-10 480,2 1-662,-5-23-60,2-22-193,2 1 0,4-44 329,-1 15-272,-1 74 158,-4 30 30,-2-1 0,-1 1 0,-1-1 0,-1-1 0,-9 17 84,16-40-8,0 0 1,0 1-1,1-1 0,0 0 0,0 1 1,0-1-1,0 1 0,1 0 0,0-1 0,0 1 1,0-1-1,1 5 8,-1-7-1,0-2 21,0 0 56,0 0 184,0 0 36,0 0-58,0 0-103,26-29-630,-24 26 499,6-6-41,-1 0 0,0 0 0,-1-1 0,0 1 0,0-1 0,-1-3 37,-4 12 28,-1 1-7,0 0-66,0 0 15,0 0 116,-23 34-4,4 3-102,-1 10-53,20-47 73,-1 1 0,1-1-1,0 1 1,0-1 0,0 0 0,0 1 0,0-1 0,-1 1 0,1-1-1,0 1 1,0-1 0,0 0 0,0 1 0,0-1 0,1 1 0,-1-1 0,0 0-1,0 1 1,0-1 0,0 1 0,0-1 0,0 0 0,1 1 0,-1-1-1,0 1 1,0-1 0,1 0 0,-1 1 0,0-1 0,0 0 0,1 0-1,-1 1 1,0-1 0,1 0 0,-1 0 0,1 1 0,-1-1 0,0 0 0,1 0-1,-1 0 1,1 0 0,-1 1 0,0-1 0,1 0 0,-1 0 0,1 0-1,-1 0 1,0 0 0,1 0 0,-1 0 0,1 0 0,-1 0 0,1 0-1,-1-1 1,0 1 0,1 0 0,19-4 7,42-25 93,-45 19-61,1 2 0,0 0-1,1 1 1,-1 1 0,1 0 0,16-2-39,-22 7-79,-16 2 403,-28 6-90,-3 2-103,20-6-1031,39-2 655,146 11 761,-170-12-418,-1 0 238,0 0 11,0 0-199,0 0-61,0 0-63,0 0-16,-28-12 13,-35-25 452,49 28-467,-1 0 1,0 1 0,0 0-1,-6-1-6,-14-4-704,60 24 143,8 2 478,-13-4-371,-9-4 579,-1 0 0,1 0 0,-1 1 0,0 0 0,0 1-125,-8-5 43,-2-2 45,0 0 51,0 0 153,0 0-12,0 0-216,-2-3-62,-1-1 0,1 1-1,-1 0 1,0 0-1,0 1 1,0-1 0,0 1-1,-1-1 1,-2 0-2,1-2 4,-58-50-81,61 54 30,1 0 0,-1 0 1,0 0-1,0 1 0,-1-1 0,1 0 0,0 1 1,0 0-1,0-1 0,0 1 0,0 0 1,0 0-1,-1 0 47,1 1-9,0 0 0,0 0 0,1 1 0,-1-1 0,1 1 0,-1-1-1,1 1 1,-1-1 0,1 1 0,0 0 0,0 0 0,0 0 0,0-1 0,0 1 0,0 0 0,0 0 0,1 0 0,-1 0 0,1 1 0,-1-1 0,1 0 0,0 0 0,0 0 0,0 0-1,0 0 1,0 0 0,1 2 9,-3 11 37,1-6 6,-1 0 0,1-1 0,0 1-1,1-1 1,0 1 0,1 4-43,-1-14-26,0 0 24,0 0 1,0 0-1,1 0 1,-1 1-1,0-1 1,0 0-1,1 0 1,-1 1 0,0-1-1,1 0 1,-1 1-1,1-1 1,-1 0-1,1 1 1,0-1-1,-1 1 1,1-1-1,-1 1 1,1-1-1,0 1 1,0-1-1,-1 1 1,1 0-1,0-1 1,0 1 1,6-7-1,10-7-427,-23 20 357,-15 13 106,-37 50-60,55-66 106,3-3 47,0 0 8,0 0 0,0 0 24,4-3-129,0 1 0,0-1 0,0 0 0,0-1-1,-1 1 1,0-1 0,1 0 0,-2 1 0,1-1 0,1-3-31,5-5-230,48-47 91,-56 58 63,-1 1 78,0 0-13,-15 20-344,-11 10 229,-17 31 126,44-64 50,0-1 1,1 0 0,-1 0-1,0 0 1,-1 0 0,1 0 0,-1 0-1,0 0 1,0 0 0,0 0 0,0-1-1,-1 1 1,0 0 0,0 0 0,0 1-1,0-1 1,0 0 0,-1 0 0,0 0-1,0 0-50,-3-7-56,0 0 0,-1 1 0,-1-1 0,0 1 0,0 0 0,0 1 0,-6-5 56,6 4-84,0 0 1,1 0-1,0-1 0,0 0 0,1 0 0,1 0 0,0 0 1,0-4 83,17 95-26,33 32-200,-41-100 298,-1 1 1,0 0 0,-1 0 0,0 0 0,-1 1-73,-2-8 61,0 1 0,-1-1 0,1 1 0,-1-1 1,0 0-1,-2 5-61,0 1-93,2-37 873,0 19-817,0 1 0,0-1 0,1 0 0,0 0 0,0 1 0,1-1 0,-1 0 1,1 0-1,0 1 0,2-6 37,2 1-16,0-2 19,0 1 1,-1-1-1,0 0 0,2-13-3,-6 20-8,1 0 1,-1 0-1,0 0 0,-1-1 1,1 1-1,-2-5 8,0-12-230,2 20 106,0 2 38,0 0 28,0 0 36,-16 20 12,6-7 44,0 0 0,2 0 0,0 1 0,-2 4-34,-15 27 98,24-45-105,1 0 0,-1 1 0,1-1 0,0 1 1,-1-1-1,1 1 0,-1-1 0,1 1 0,0-1 1,-1 1-1,1-1 0,0 1 0,0-1 1,-1 1-1,1 0 0,0-1 0,0 1 0,0-1 1,0 1-1,0 0 0,0-1 0,0 1 1,0 0-1,0-1 0,0 1 0,0-1 0,0 1 1,0 0-1,0-1 0,1 1 0,-1-1 1,0 1-1,0 0 0,1-1 0,-1 1 0,0-1 1,1 1 6,27 2 35,-13-3 1,0-2 0,-1 0 0,1-1 0,-1 0 0,0-1 0,9-4-36,-6 2-3,1 1-1,0 0 1,0 1-1,0 1 1,0 1 0,17 0 3,-34 2 146,-1 0-3,0 0-134,-2 4 2,1-1 0,-1 1 0,0-1 0,-1 0 0,1 0 0,-1 0-1,1 0 1,-1-1 0,0 1 0,0 0 0,-2 0-11,-6 8 59,8-8-67,0 1 0,0-1 0,0 0-1,0 0 1,0-1 0,-1 1 0,1-1 0,-1 1 0,0-1 0,0 0 0,0-1 0,0 1 0,0-1-1,0 1 9,2-2-112,2 0 6,0 0 129,27-6 364,50-15-146,-52 12-293,1 2 1,0 1 0,19-1 51,-34 6-8,-1-1-1,1 0 1,-1-1 0,6-2 8,22-9 352,-36 13-319,-2 1 30,0 0 90,0 0-2,0-2-144,0 0-1,0 0 1,0 0 0,0 0-1,0 0 1,-1 0 0,1 0 0,-1 0-1,1 0 1,-1 0 0,0 0 0,0 1-1,0-1 1,0 0 0,0 0 0,0 1-1,0-1 1,-1 1 0,1-1-1,-1 1 1,0-2-7,-42-33-28,25 21 16,-29-23 105,-43-25-93,41 29-53,17 13 168,-16-10-230,36 21 162,6 3-332,22 12-245,-2 1 452,0 1-1,-1 1 0,0 0 1,-1 1-1,0 0 1,3 3 78,22 17-159,1-4 268,25 11-109,-28-16 338,8-6-648,-41-14 334,5 6 674,-137-65-375,107 49-230,18 8-72,-1 0 0,2-1 0,-1 0 0,0 0 0,0-1 0,-4-3-21,-12-9-30,0 1 0,-1 1 0,-19-7 30,13 3-31,0 0 0,1-2 0,0-3 31,-13-7 29,23 17 95,-1 0-631,21 12 135,12 5 25,-1 1 332,0 2 0,-1-1 0,0 2 0,0-1 0,-1 2-1,0-1 1,0 1 0,8 10 15,40 31-363,-42-41 312,-15-8 89,1 0 0,-1 0 0,0 1 0,0-1 0,0 0 0,0 1-1,0-1 1,-1 1 0,1-1 0,0 1 0,-1 0 0,1 0 0,-1 0 0,1 0-1,-1 0 1,0 0 0,0 0 0,0 1 0,0-1 0,0 0 0,-1 0-1,1 1-37,0-1 8,-1-2 7,-3-2-2,-17-11 11,2 0-12,-1 0 1,0 2-1,-1 0 0,0 1 1,0 1-1,-19-5-12,31 11 5,1 0 0,0-1 0,0 1 0,0-1 0,0-1 0,1 1-1,-1-1 1,1-1-5,-9-5-25,-60-39-292,73 49 440,2 1-117,-1-1-27,-7-3 17,2-2-939,21 13 832,-7-3 155,0 1 0,-1 0 1,0 0-1,6 6-44,6 11-68,-1 2 0,-1 0 1,-2 0-1,0 2 0,3 8 68,-6-9-4,-6-15 20,-1 0 1,0 1-1,-1 0 0,0 0 0,-1 0 0,0 0 0,0 0 1,-1 2-17,13 110 252,-15-122-204,0-1 166,0 0 1,0 0-166,0 0-17,0 0 97,0 0 5,0 0-101,-10-17-25,0-4-14,1 0-1,1 0 1,1-1 0,2 0-1,-3-12 7,-13-47 1,14 123-984,18 164 1596,19-240-579,-24 25-22,-1-2 0,0 1 0,0 0 0,-1-1 0,0 0 0,-1 0 0,-1 0 0,1-1-12,-2 7 2,3-2-753,0 13 563,4 26 580,-1-5-456,-7-27 68,0 1 0,0-1 0,0 1 0,0-1 0,0 1 0,0-1 0,0 1 0,0-1 0,0 1 0,0-1 0,0 1 0,1-1 0,-1 1 0,0-1-1,0 0 1,1 1 0,-1-1 0,0 1 0,1-1 0,-1 0 0,0 1 0,1-1 0,-1 0 0,1 1 0,-1-1 0,0 0 0,1 0 0,-1 1 0,1-1 0,-1 0 0,1 0 0,-1 0 0,1 0 0,-1 0 0,1 0-1,-1 1 1,1-1 0,-1 0 0,1 0 0,-1 0 0,1-1 0,-1 1 0,1 0 0,-1 0 0,1 0 0,-1 0 0,1 0-4,6-1 96,-5 0-83,0 0 1,0 0-1,0 0 1,0 0-1,0 0 1,-1-1-1,1 1 1,0 0-1,0-1 1,-1 1-1,1-1 1,-1 0 0,0 1-1,1-1 1,-1 0-1,0 0 1,0 0-14,22-40 4,-19 32 67,-3 8-97,2-12-66,0 0-149,-5 13 177,-6 7 96,-3 6-45,0 1 0,1 0-1,1 0 1,0 1 0,1 0-1,0 1 1,1 0 0,1 0-1,0 1 1,-1 10 13,6-24 85,1-2 215,0 0-9,0 0-245,0 0-92,1-3 10,0 0 1,0 0-1,0 0 1,0 0-1,1 0 1,-1 0-1,1 1 1,0-1-1,0 1 1,0-1-1,1 0 36,-1 0-3,1 0-1,-1 0 0,0-1 1,0 1-1,0-1 0,0 0 1,0 1-1,-1-1 4,1-7 52,0 0-1,-1-1 1,-1 1 0,0-6-52,0 10 37,0 6-56,0 1 1,1-1-1,-1 1 1,0-1-1,0 1 1,0-1 0,0 1-1,0-1 1,0 1-1,0-1 1,-1 1-1,1-1 1,0 1-1,0-1 1,0 1-1,0-1 1,-1 1-1,1 0 1,0-1-1,0 1 1,-1-1 0,1 1-1,0 0 1,-1-1-1,1 1 1,0 0-1,-1-1 1,1 1-1,0 0 1,-1-1-1,1 1 1,-1 0-1,1 0 19,-15 6-245,-11 21 257,18-14-7,0 0-1,1 1 1,1 0-1,0 0 1,1 0 0,0 1-1,2 0 1,-1 0-1,1 9-4,0-10-10,0 41 253,5-61-230,1 1 1,-1-1 0,1 1-1,1 0 1,-1 0 0,1 0 0,1-2-14,8-10 70,11-36 189,-4 9-177,-19 42-84,-1 2-113,0 0-53,0 0-96,-25 16 18,16-5 260,0 2 0,0-1 0,1 1 0,1 0 0,0 1 0,1 0 0,-2 8-14,-15 29 56,22-50-36,1-1 26,0 0 86,0 0-7,0 0-130,4-14 75,16-16 18,79-122 22,-91 138-210,4-16 106,-75 124-599,53-77 579,1 1 1,1 0-1,0 1 14,-16 35 53,20-44-9,-8 12 11,12-21 171,0-1-8,0 0-220,0 0-6,12-23 417,-6 14-405,61-105-417,-59 96 446,-1-1-1,0 1 0,3-18-32,6-19-1,-14 47-8,-1 7-36,-1 1-17,0 0-46,-1 6 81,-1 1 1,1-1-1,-1 1 0,0-1 0,0 0 0,-1 1 0,-2 3 27,-7 20-125,-27 94 176,33-112-48,5-4 44,19-6-25,7-4-59,0-1 0,0-1 0,-1-1 0,0-1 0,5-2 37,7-3 117,32-3-117,41-2 24,-43 9 625,-105 24-1237,2-2-1811,21-8-2217,6-2-8723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01.8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3031 224 4848,'-36'14'370,"20"-8"724,14-5-256,5-2 220,16-4-142,-10 3 4430,-20-2-3159,-72-10-579,-28 1-1608,-6-1 678,-67-13 746,119 14-1130,0 4 0,-1 2 0,-25 3-294,-3 0 437,-24-7-437,52 5 617,-63-2-199,-3 6-418,-11 0 49,110 1 50,-74-4 139,90 4-124,-1 1-1,0 1 0,0 1 0,0 0 0,1 1 1,-3 2-114,-55 6 82,-138 15-29,146-18 16,31-5-54,0 2 0,-8 4-15,36-7-1,0 1 1,0 1 0,1-1 0,-1 1-1,0 1 1,-35 15-33,-31 17 62,55-27-6,-29 15 69,1 1 1,2 3-1,-29 24-92,50-31 51,1 2 1,2 1-1,0 1 0,-8 14-51,-14 18 298,14-22-409,12-16 129,1 0 0,-7 14-18,18-26 7,0 1 1,1 0-1,0 0 0,0 0 0,1 0 0,1 1 0,0-1 1,-1 9-8,-3 24 201,1-15-178,2 1 0,1-1 1,1 1-1,2 22-23,2-32 0,2 0 0,0 0 0,1 0 0,1 1 0,6 17 0,-7-20 11,2-1 0,0 0 0,1-1-1,1 0 1,0 0 0,0-1 0,1 0 0,1-1-1,1 0 1,-1-1 0,6 4-11,-1-4 0,0-1 0,1 0-1,0-2 1,1 0 0,-1-1 0,1 0 0,10 1 0,56 21 29,-70-23 8,0 0 1,0 1-1,0 1 1,-1 1 0,0 0-1,-1 0 1,10 11-38,-11-12 11,-1 0 1,1 0 0,1-1 0,-1-1 0,1 0 0,0-1 0,1 0 0,-1-1 0,1 0 0,0-1-12,11 4 151,-17-5-95,15 5-85,0 0-1,1-2 1,0-1 0,4-1 29,102 13 37,-76-8 1,0-2 0,17-3-38,-53-2 137,0 1-1,0 1 1,16 4-137,-17-3-75,0-1 0,0-1 1,16 1 74,-17-2 28,0 0 1,0 2 0,12 3-29,28 3 239,115-3 347,-89-5-676,18 6 90,-72-6 31,1-1 0,-1-1 1,1-1-1,-1-2 0,25-6-31,24-3 128,-12 10-161,-49 3 29,0-1 1,0 0-1,14-3 4,29-8 121,-23 5 44,0-1-1,-1-1 0,2-3-164,26-9-186,2 4-1,36-6 187,-26 8-56,42-18 56,-69 15-5,38-21 5,-5 2 35,-41 18 46,-1-2 0,-1-2 0,2-4-81,-5 4 88,-23 16-78,-1 0 0,0-2-1,0 1 1,-1-1-1,-1-1 1,1 0-1,-1-1-9,0-1 15,-1 0 0,0 0 1,-1-1-1,0 0 0,-2-1 0,1 1 0,-1-1 0,1-9-15,-3 14 7,1-6-22,-1 1-1,0-1 0,-1 1 0,0-5 16,9-62 178,-6 55-239,-1 0-1,-1 1 1,-1-21 61,-3 42 138,0-7-136,-2 1 0,0 0 0,0-1-1,-3-5-1,-5-18 496,6 14-604,-1 0 1,-1 0-1,-3-4 108,-4-11 154,12 28-180,0 0 1,-1 0 0,0 0-1,0 1 1,-1-1 0,1 0-1,-2 1 1,1 0 0,-1 0-1,1 1 1,-2-1 0,1 1-1,-1 0 1,-5-4 25,-8-6 16,1 0-1,1-1 0,-10-12-15,-19-17 5,39 39-25,-1 1 0,0 1 0,0-1 0,0 1 0,-1 1 0,1 0 1,-8-2 19,-11-5-113,-103-57 101,97 53 90,-2 1-1,1 2 1,-31-6-78,-110-14 110,123 23-140,-50-14-192,70 14 127,0 1 0,-1 1 0,0 2 0,0 1 95,-119-9 10,38 2 86,63 0-369,41 7 230,-1 1 0,1 0 1,-1 1-1,-8-1 43,-147-9 343,13 3-408,89 7-181,31 0 280,0 1 0,-1 1 0,1 2 1,0 1-1,-27 7-34,11 0-19,-1-2 0,-43 1 19,-8 2-93,-66 10 132,124-18-16,1 3-1,-1 1 1,-38 14-23,-37 11-468,10 5 720,-9 10-252,78-33 126,26-11-175,0 1-1,1 0 0,0 1 0,0 0 1,0 1-1,1 0 0,0 1 0,0 0 1,-1 3 49,-10 12 117,0 1 0,2 2 0,1 0 0,-2 6-117,8-14-1021,0 0 0,0-1 1,-2-1-1,-5 5 1021,-8-3-8170,13-8-1190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7:35:11.8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390 1 3320,'0'0'1632,"0"0"-132,0 0-528,0 0-3,0 0 519,0 0 75,0 0-238,0 0-173,0 0-472,0 0-121,0 0-31,0 0-34,0 0-101,0 0-41,0 0-62,0 0 8,1 5 16,3 20-30,1 0 1,1 0-1,1 0 1,2-1-1,0 0 0,7 10-284,46 85 1059,-34-70-786,-21-40-184,-1 1-1,0 0 0,-1 0 1,0 0-1,0 1 1,-1-1-1,-1 1 1,0 0-1,0 1 0,0 7-88,1 15 37,1 0 0,3 6-37,-3-16 49,-1-1 0,-1 1 0,-1 0 0,0 1 0,-3 14-49,-7 43 167,-18 71-167,10-46 96,12-89-30,0-1 1,-1 0-1,-1-1 1,-5 13-67,-49 83 224,56-105-208,-2 3-16,0-1 0,3 1 0,-8 28 24,10-36 58,1-2 36,0 0 68,0 0-6,4-29-16,0 2-102,0 2 1,2-1 0,1 0-1,4-9-62,-2 9 11,-1-1-1,-2 0 0,0 0 1,-2-4-11,5-38 168,6-18-168,-6 37 38,-1-1-1,-3 0 1,-1-10-38,-11-114-136,-5 90 375,10 65-124,-2 1 1,0 0 0,-2 0 0,-6-16-116,-5-19-3,9 21 54,6 19-1,-2 0 0,0 0-1,0 0 1,-1 1 0,-1 0 0,0 0 0,-5-7-50,11 19-34,0 1-11,0 0-20,0 0 5,0 0 22,0 0 10,0 0 3,0 0-50,0 2 2,0 2 84,0 1 0,1-1-1,0 0 1,0 1 0,0-1 0,0 0 0,1 0 0,-1 0 0,1 0-1,0 0 1,3 4-11,4 9 13,1 7-44,2-2 0,0 1-1,1-2 1,2 1 0,8 8 31,-18-22-3,-1 0-1,1 0 1,-1 1 0,-1-1 0,1 1-1,0 4 4,9 23 28,21 58 35,-29-82-67,-1 0 1,-1 0-1,0 0 0,-1 1 1,0-1-1,0 4 4,2 16-2,-1-2-2,-2-1 1,-2 1 0,0-1 0,-2 1-1,-2 1 4,2-3 5,1-5 181,-11 65 6,12-82-185,-1 0-1,0 1 1,0-1 0,-1 0-1,1 0 1,-1 0-1,0-1 1,-1 1-1,1-1 1,-1 0-1,-2 2-6,-1-2 15,-22 32 102,26-33-117,-15 24 8,14-23-14,0 6-17,-3 14 4,5-16 19,-4 18-7,-6 11-56,11-36 35,1-2 62,-12 25 446,2-9-533,9-14 26,1-2-11,0 0-26,0 0 10,0 0 52,1 3 15,-2-3-11,-15 17-11,1 5 56,14-21 24,1-1 157,0 0-35,-23 0-461,-134-9 948,149 9-722,0-1 1,0-1-1,0 0 1,0 0-1,0 0 1,1-1-1,-4-2 42,-12-3-394,22 7 360,1 1-16,0 0-42,0 0 17,22 17 87,38 26-388,-30-22 483,-1 1-1,0 2-106,-18-15 24,1 0 1,0-1-1,0-1 0,1 0 1,0 0-1,0-1 0,0-1 0,7 1-24,32 15 178,16 16 180,-18-11-778,-48-25 486,-2-1 52,0 0 148,0 0 28,0 0-44,0 0-32,-8 0-175,0-1 0,0 0 1,0-1-1,-1 1 1,2-1-1,-1-1 0,0 0 1,0 0-1,1 0 1,0-1-1,-2-1-43,-13-9 98,0-2 1,-15-14-99,27 22-20,-11-6-53,0 1 0,-1 0 0,0 2 0,-1 1-1,0 0 1,-14-2 73,13 3 49,-142-48 107,163 56-68,-7-3-129,0 0 0,0 0 0,-1 1 0,1 0 0,-1 1 0,1 0 0,-3 0 41,13 2-125,0 0 5,-7-3 147,-1-2-508,9 18 151,35 67 288,-24-57 314,0 1-1,-2 1 0,-2-1 1,0 1-1,-1 1 0,0 7-271,12 36-997,-19-67 990,0 0 1,0-2 25,1 1 1,-1-1-1,0 1 1,0-1-1,0 0 1,0 1 0,0-1-1,0 1 1,0-1-1,0 1 1,0-1 0,0 1-1,0-1 1,0 1-1,0-1 1,0 0 0,-1 1-1,1-1 1,0 1-1,0-1 1,0 1-1,-1-1 1,1 0 0,0 1-1,0-1 1,-1 0-1,1 1 1,0-1 0,-1 0-1,1 1 1,-1-1-1,1 0 1,0 0 0,-1 0-1,1 1 1,-1-1-1,1 0 1,0 0 0,-1 0-1,1 0 1,-1 0-1,1 0 1,-1 1-1,1-1 1,-1 0 0,1 0-20,-17-9-305,14 7 354,1 0-40,-1-1 0,1 1 0,-1-1-1,1 1 1,0-1 0,0 0 0,0 0 0,1 0 0,-1 0 0,1 0 0,-1 0 0,1 0 0,0 0-1,0-2-8,-8-46 111,9 3-615,6-44 504,-3 57 34,-2 25 8,2-1 0,-1 1 0,1 0 0,1-3-42,-4 13-21,1-2-202,-1 2 199,0 0 122,0 0 228,0 0-103,0 0-646,0 0-62,0 41 336,13 101 209,-3 16-178,-20-30 341,2-88-132,7-38-156,0 0 70,0 0 0,1 0 0,-1 0 1,1 0-1,-1 0 0,1 0 0,-1 0 0,1 0 1,0 0-1,0 0 0,0 0 0,0 0 1,1 0-1,-1 0 0,0 0 0,1 0-5,-1 0 162,24-2 90,-8-3-226,0-1 0,0 0 0,-1-1 0,1-1 1,-1 0-1,0-1 0,-1 0 0,2-3-26,47-20 186,11-5-154,-56 24-60,0 2-1,1 0 1,1 2-1,-1 0 1,1 0-1,0 2 0,19-2 30,-35 6 1,1 0-5,0 0 0,0 0 0,-1 0 0,1-1-1,0 1 1,-1-1 0,0 0 0,3-2 3,2 3 890,-131 30-1053,55-15-47,-60 22 210,78-24-182,44-11 33,32-6-322,10-4 1046,28-9-575,4-2-382,23-5 944,-58 16-448,7 0-229,-41 9 125,0 0-1,1 0 1,-1 0 0,0 0-1,0 0 1,0 0-1,0 0 1,1 0 0,-1 0-1,0 0 1,0 0-1,0 0 1,0 0 0,0 0-1,1 0 1,-1 0-1,0 0 1,0 0 0,0 0-1,0 0 1,1 0-1,-1 0 1,0 0-1,0-1 1,0 1 0,0 0-1,0 0 1,0 0-1,0 0 1,1 0 0,-1 0-1,0 0 1,0-1-1,0 1 1,0 0 0,0 0-1,0 0 1,0 0-1,0 0 1,0-1 0,0 1-1,0 0 1,0 0-1,0 0 1,0 0 0,0-1-1,0 1 1,0 0-1,0 0 1,0 0 0,0 0-1,0-1 1,0 1-1,0 0 1,0 0 0,0 0-1,0 0 1,0 0-1,0 0 1,0-1 0,0 1-1,-1 0 1,1 0-1,0 0 1,0 0-10,-14-14 48,-18-9-193,-5 4 183,2-2 0,0-1 0,2-2 0,0-1 0,-3-6-38,-83-75-26,106 96-21,0 1 0,0 1 1,-1 0-1,0 0 0,-14-4 47,20 9-99,-5 0-484,13 12 116,3 7 515,4 16-70,1 1 0,2-1 0,1-1 0,1 1 0,2-2 0,11 17 22,-22-38 22,0 1 0,0 0 0,-1 1-1,0-1 1,-1 0 0,0 0 0,-1 1-1,0-1 1,-1 7-22,-5 6-80,2-16 186,1-10 480,2 1-662,-5-23-60,2-22-193,2 1 0,4-44 329,-1 15-272,-1 74 158,-4 30 30,-2-1 0,-1 1 0,-1-1 0,-1-1 0,-9 17 84,16-40-8,0 0 1,0 1-1,1-1 0,0 0 0,0 1 1,0-1-1,0 1 0,1 0 0,0-1 0,0 1 1,0-1-1,1 5 8,-1-7-1,0-2 21,0 0 56,0 0 184,0 0 36,0 0-58,0 0-103,26-29-630,-24 26 499,6-6-41,-1 0 0,0 0 0,-1-1 0,0 1 0,0-1 0,-1-3 37,-4 12 28,-1 1-7,0 0-66,0 0 15,0 0 116,-23 34-4,4 3-102,-1 10-53,20-47 73,-1 1 0,1-1-1,0 1 1,0-1 0,0 0 0,0 1 0,0-1 0,-1 1 0,1-1-1,0 1 1,0-1 0,0 0 0,0 1 0,0-1 0,1 1 0,-1-1 0,0 0-1,0 1 1,0-1 0,0 1 0,0-1 0,0 0 0,1 1 0,-1-1-1,0 1 1,0-1 0,1 0 0,-1 1 0,0-1 0,0 0 0,1 0-1,-1 1 1,0-1 0,1 0 0,-1 0 0,1 1 0,-1-1 0,0 0 0,1 0-1,-1 0 1,1 0 0,-1 1 0,0-1 0,1 0 0,-1 0 0,1 0-1,-1 0 1,0 0 0,1 0 0,-1 0 0,1 0 0,-1 0 0,1 0-1,-1-1 1,0 1 0,1 0 0,19-4 7,42-25 93,-45 19-61,1 2 0,0 0-1,1 1 1,-1 1 0,1 0 0,16-2-39,-22 7-79,-16 2 403,-28 6-90,-3 2-103,20-6-1031,39-2 655,146 11 761,-170-12-418,-1 0 238,0 0 11,0 0-199,0 0-61,0 0-63,0 0-16,-28-12 13,-35-25 452,49 28-467,-1 0 1,0 1 0,0 0-1,-6-1-6,-14-4-704,60 24 143,8 2 478,-13-4-371,-9-4 579,-1 0 0,1 0 0,-1 1 0,0 0 0,0 1-125,-8-5 43,-2-2 45,0 0 51,0 0 153,0 0-12,0 0-216,-2-3-62,-1-1 0,1 1-1,-1 0 1,0 0-1,0 1 1,0-1 0,0 1-1,-1-1 1,-2 0-2,1-2 4,-58-50-81,61 54 30,1 0 0,-1 0 1,0 0-1,0 1 0,-1-1 0,1 0 0,0 1 1,0 0-1,0-1 0,0 1 0,0 0 1,0 0-1,-1 0 47,1 1-9,0 0 0,0 0 0,1 1 0,-1-1 0,1 1 0,-1-1-1,1 1 1,-1-1 0,1 1 0,0 0 0,0 0 0,0 0 0,0-1 0,0 1 0,0 0 0,0 0 0,1 0 0,-1 0 0,1 1 0,-1-1 0,1 0 0,0 0 0,0 0 0,0 0-1,0 0 1,0 0 0,1 2 9,-3 11 37,1-6 6,-1 0 0,1-1 0,0 1-1,1-1 1,0 1 0,1 4-43,-1-14-26,0 0 24,0 0 1,0 0-1,1 0 1,-1 1-1,0-1 1,0 0-1,1 0 1,-1 1 0,0-1-1,1 0 1,-1 1-1,1-1 1,-1 0-1,1 1 1,0-1-1,-1 1 1,1-1-1,-1 1 1,1-1-1,0 1 1,0-1-1,-1 1 1,1 0-1,0-1 1,0 1 1,6-7-1,10-7-427,-23 20 357,-15 13 106,-37 50-60,55-66 106,3-3 47,0 0 8,0 0 0,0 0 24,4-3-129,0 1 0,0-1 0,0 0 0,0-1-1,-1 1 1,0-1 0,1 0 0,-2 1 0,1-1 0,1-3-31,5-5-230,48-47 91,-56 58 63,-1 1 78,0 0-13,-15 20-344,-11 10 229,-17 31 126,44-64 50,0-1 1,1 0 0,-1 0-1,0 0 1,-1 0 0,1 0 0,-1 0-1,0 0 1,0 0 0,0 0 0,0-1-1,-1 1 1,0 0 0,0 0 0,0 1-1,0-1 1,0 0 0,-1 0 0,0 0-1,0 0-50,-3-7-56,0 0 0,-1 1 0,-1-1 0,0 1 0,0 0 0,0 1 0,-6-5 56,6 4-84,0 0 1,1 0-1,0-1 0,0 0 0,1 0 0,1 0 0,0 0 1,0-4 83,17 95-26,33 32-200,-41-100 298,-1 1 1,0 0 0,-1 0 0,0 0 0,-1 1-73,-2-8 61,0 1 0,-1-1 0,1 1 0,-1-1 1,0 0-1,-2 5-61,0 1-93,2-37 873,0 19-817,0 1 0,0-1 0,1 0 0,0 0 0,0 1 0,1-1 0,-1 0 1,1 0-1,0 1 0,2-6 37,2 1-16,0-2 19,0 1 1,-1-1-1,0 0 0,2-13-3,-6 20-8,1 0 1,-1 0-1,0 0 0,-1-1 1,1 1-1,-2-5 8,0-12-230,2 20 106,0 2 38,0 0 28,0 0 36,-16 20 12,6-7 44,0 0 0,2 0 0,0 1 0,-2 4-34,-15 27 98,24-45-105,1 0 0,-1 1 0,1-1 0,0 1 1,-1-1-1,1 1 0,-1-1 0,1 1 0,0-1 1,-1 1-1,1-1 0,0 1 0,0-1 1,-1 1-1,1 0 0,0-1 0,0 1 0,0-1 1,0 1-1,0 0 0,0-1 0,0 1 1,0 0-1,0-1 0,0 1 0,0-1 0,0 1 1,0 0-1,0-1 0,1 1 0,-1-1 1,0 1-1,0 0 0,1-1 0,-1 1 0,0-1 1,1 1 6,27 2 35,-13-3 1,0-2 0,-1 0 0,1-1 0,-1 0 0,0-1 0,9-4-36,-6 2-3,1 1-1,0 0 1,0 1-1,0 1 1,0 1 0,17 0 3,-34 2 146,-1 0-3,0 0-134,-2 4 2,1-1 0,-1 1 0,0-1 0,-1 0 0,1 0 0,-1 0-1,1 0 1,-1-1 0,0 1 0,0 0 0,-2 0-11,-6 8 59,8-8-67,0 1 0,0-1 0,0 0-1,0 0 1,0-1 0,-1 1 0,1-1 0,-1 1 0,0-1 0,0 0 0,0-1 0,0 1 0,0-1-1,0 1 9,2-2-112,2 0 6,0 0 129,27-6 364,50-15-146,-52 12-293,1 2 1,0 1 0,19-1 51,-34 6-8,-1-1-1,1 0 1,-1-1 0,6-2 8,22-9 352,-36 13-319,-2 1 30,0 0 90,0 0-2,0-2-144,0 0-1,0 0 1,0 0 0,0 0-1,0 0 1,-1 0 0,1 0 0,-1 0-1,1 0 1,-1 0 0,0 0 0,0 1-1,0-1 1,0 0 0,0 0 0,0 1-1,0-1 1,-1 1 0,1-1-1,-1 1 1,0-2-7,-42-33-28,25 21 16,-29-23 105,-43-25-93,41 29-53,17 13 168,-16-10-230,36 21 162,6 3-332,22 12-245,-2 1 452,0 1-1,-1 1 0,0 0 1,-1 1-1,0 0 1,3 3 78,22 17-159,1-4 268,25 11-109,-28-16 338,8-6-648,-41-14 334,5 6 674,-137-65-375,107 49-230,18 8-72,-1 0 0,2-1 0,-1 0 0,0 0 0,0-1 0,-4-3-21,-12-9-30,0 1 0,-1 1 0,-19-7 30,13 3-31,0 0 0,1-2 0,0-3 31,-13-7 29,23 17 95,-1 0-631,21 12 135,12 5 25,-1 1 332,0 2 0,-1-1 0,0 2 0,0-1 0,-1 2-1,0-1 1,0 1 0,8 10 15,40 31-363,-42-41 312,-15-8 89,1 0 0,-1 0 0,0 1 0,0-1 0,0 0 0,0 1-1,0-1 1,-1 1 0,1-1 0,0 1 0,-1 0 0,1 0 0,-1 0 0,1 0-1,-1 0 1,0 0 0,0 0 0,0 1 0,0-1 0,0 0 0,-1 0-1,1 1-37,0-1 8,-1-2 7,-3-2-2,-17-11 11,2 0-12,-1 0 1,0 2-1,-1 0 0,0 1 1,0 1-1,-19-5-12,31 11 5,1 0 0,0-1 0,0 1 0,0-1 0,0-1 0,1 1-1,-1-1 1,1-1-5,-9-5-25,-60-39-292,73 49 440,2 1-117,-1-1-27,-7-3 17,2-2-939,21 13 832,-7-3 155,0 1 0,-1 0 1,0 0-1,6 6-44,6 11-68,-1 2 0,-1 0 1,-2 0-1,0 2 0,3 8 68,-6-9-4,-6-15 20,-1 0 1,0 1-1,-1 0 0,0 0 0,-1 0 0,0 0 0,0 0 1,-1 2-17,13 110 252,-15-122-204,0-1 166,0 0 1,0 0-166,0 0-17,0 0 97,0 0 5,0 0-101,-10-17-25,0-4-14,1 0-1,1 0 1,1-1 0,2 0-1,-3-12 7,-13-47 1,14 123-984,18 164 1596,19-240-579,-24 25-22,-1-2 0,0 1 0,0 0 0,-1-1 0,0 0 0,-1 0 0,-1 0 0,1-1-12,-2 7 2,3-2-753,0 13 563,4 26 580,-1-5-456,-7-27 68,0 1 0,0-1 0,0 1 0,0-1 0,0 1 0,0-1 0,0 1 0,0-1 0,0 1 0,0-1 0,0 1 0,1-1 0,-1 1 0,0-1-1,0 0 1,1 1 0,-1-1 0,0 1 0,1-1 0,-1 0 0,0 1 0,1-1 0,-1 0 0,1 1 0,-1-1 0,0 0 0,1 0 0,-1 1 0,1-1 0,-1 0 0,1 0 0,-1 0 0,1 0 0,-1 0 0,1 0-1,-1 1 1,1-1 0,-1 0 0,1 0 0,-1 0 0,1-1 0,-1 1 0,1 0 0,-1 0 0,1 0 0,-1 0 0,1 0-4,6-1 96,-5 0-83,0 0 1,0 0-1,0 0 1,0 0-1,0 0 1,-1-1-1,1 1 1,0 0-1,0-1 1,-1 1-1,1-1 1,-1 0 0,0 1-1,1-1 1,-1 0-1,0 0 1,0 0-14,22-40 4,-19 32 67,-3 8-97,2-12-66,0 0-149,-5 13 177,-6 7 96,-3 6-45,0 1 0,1 0-1,1 0 1,0 1 0,1 0-1,0 1 1,1 0 0,1 0-1,0 1 1,-1 10 13,6-24 85,1-2 215,0 0-9,0 0-245,0 0-92,1-3 10,0 0 1,0 0-1,0 0 1,0 0-1,1 0 1,-1 0-1,1 1 1,0-1-1,0 1 1,0-1-1,1 0 36,-1 0-3,1 0-1,-1 0 0,0-1 1,0 1-1,0-1 0,0 0 1,0 1-1,-1-1 4,1-7 52,0 0-1,-1-1 1,-1 1 0,0-6-52,0 10 37,0 6-56,0 1 1,1-1-1,-1 1 1,0-1-1,0 1 1,0-1 0,0 1-1,0-1 1,0 1-1,0-1 1,-1 1-1,1-1 1,0 1-1,0-1 1,0 1-1,0-1 1,-1 1-1,1 0 1,0-1-1,0 1 1,-1-1 0,1 1-1,0 0 1,-1-1-1,1 1 1,0 0-1,-1-1 1,1 1-1,0 0 1,-1-1-1,1 1 1,-1 0-1,1 0 19,-15 6-245,-11 21 257,18-14-7,0 0-1,1 1 1,1 0-1,0 0 1,1 0 0,0 1-1,2 0 1,-1 0-1,1 9-4,0-10-10,0 41 253,5-61-230,1 1 1,-1-1 0,1 1-1,1 0 1,-1 0 0,1 0 0,1-2-14,8-10 70,11-36 189,-4 9-177,-19 42-84,-1 2-113,0 0-53,0 0-96,-25 16 18,16-5 260,0 2 0,0-1 0,1 1 0,1 0 0,0 1 0,1 0 0,-2 8-14,-15 29 56,22-50-36,1-1 26,0 0 86,0 0-7,0 0-130,4-14 75,16-16 18,79-122 22,-91 138-210,4-16 106,-75 124-599,53-77 579,1 1 1,1 0-1,0 1 14,-16 35 53,20-44-9,-8 12 11,12-21 171,0-1-8,0 0-220,0 0-6,12-23 417,-6 14-405,61-105-417,-59 96 446,-1-1-1,0 1 0,3-18-32,6-19-1,-14 47-8,-1 7-36,-1 1-17,0 0-46,-1 6 81,-1 1 1,1-1-1,-1 1 0,0-1 0,0 0 0,-1 1 0,-2 3 27,-7 20-125,-27 94 176,33-112-48,5-4 44,19-6-25,7-4-59,0-1 0,0-1 0,-1-1 0,0-1 0,5-2 37,7-3 117,32-3-117,41-2 24,-43 9 625,-105 24-1237,2-2-1811,21-8-2217,6-2-8723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8:54:58.8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130 1 1624,'42'24'1689,"-81"-30"750,37 5-2026,-1 1 0,1-1 0,-1 1 0,1-1 0,-1 1 0,1 0 0,-1 0 0,1 0 0,-1 0 0,1 1 0,-1-1 0,1 1 1,-1-1-1,1 1 0,0 0 0,-1 0 0,1 0 0,0 0 0,0 1 0,-2 0-413,3-1 187,1-1 6,0 0-122,0 0-43,0 0-47,0 0 10,0 0 66,0 0 52,0 0 125,0 0 10,0 0-80,-15 34 45,13-25-168,1-6-21,0 0 1,0 0 0,1 0 0,-1 0 0,1 1-1,0-1 1,0 0 0,0 0 0,1 0-1,-1 1 1,1-1 0,-1 0 0,2 1-21,-1 8 96,2 0 1,0 0-1,0-1 1,1 1-1,0-1 1,2 1-97,6 19 250,18 42-682,6 15 641,-17-53-73,1 1 0,7 5-136,6 31 13,-24-61 48,20 37 114,32 57 76,-37-61-282,8 16-69,3 13 100,4 0 74,-10-24 34,-28-46-55,8 15 157,1 1-1,10 12-209,-15-25-43,0 1 0,1-1-1,-1 0 1,1-1-1,1 1 1,-1-1 0,1 0-1,3 1 44,11 7-28,-12-7 61,-1 0 1,2-1 0,-1 0-1,1-1 1,2 1-34,176 68 27,-138-56-134,24 10 734,-63-23-640,0-1 0,0 0 0,0-1 1,0 0-1,0 0 0,0-1 0,1-1 0,-1 0 1,4-1 12,1 1-48,0 0 1,0 2 0,-1-1 0,3 2 47,8 1 38,1-1 1,-1-1-1,27-1-38,-47-1 7,6-1-2,0 0-1,0-1 1,0-1-1,0 1 0,8-5-4,-9 4 7,0 0-1,1 0 0,-1 1 1,1 0-1,8 0-6,0 2-8,-1-2-1,0 0 1,1-1 0,-1-1 0,-1-1-1,6-2 9,-18 3 0,32-11 0,0 9 8,-30 3 76,-6 2-70,0 1 1,0-1-1,0 0 0,0 1 1,0-1-1,0 1 1,0-1-1,0 1 1,1 0-1,-1 0 1,0 0-1,0 0 0,0 1 1,2 0-15,-2-1-52,-2 0 8,3 2 156,-3-2-84,1 1 0,0-1 0,0 0 0,0 1-1,-1 0 1,1-1 0,0 1 0,-1-1 0,1 1-1,0 0 1,-1 0 0,1-1 0,-1 1 0,1 0 0,-1 0-1,0 0 1,1-1 0,-1 1 0,0 0 0,1 0 0,-1 0-1,0 0 1,0 0 0,0 0 0,0 0-28,0 1-3,0-1 0,-1 0 0,1 0 0,-1 0 0,1 1 0,-1-1 0,1 0 0,-1 0 0,0 0 0,0 0 0,1 0 0,-1 0 0,0 0 0,0 0 0,0-1 0,0 1 0,0 0 0,0-1 0,0 1 0,-1 0 0,1-1 0,0 1 0,0-1 0,0 1 3,-4 0-29,1 2-1,0-1 1,0 0-1,0 1 0,0 0 1,0 0-1,1 0 1,-2 2 29,-39 1 221,34-7-198,0 1-37,-1 0 1,1 0 0,-1 1-1,-3 1 14,0 1-28,1-1-1,-1 0 0,0-1 1,0-1-1,0 0 0,-7-1 29,-16-1-17,-113 12 282,7 3-439,31 1 439,70-24-206,1-2-481,39 11 637,-23-12-96,12 5-121,0-1-31,0 2-1,0-1 0,-1 2 0,-4-2 34,9 4-24,-1 0 1,1 0-1,1-1 1,-1-1-1,-2-1 24,7 4-2,1 0-1,-1 1 0,0 0 1,0 0-1,0 0 1,0 0-1,-1 0 0,1 1 1,0 0-1,-1 0 1,-1 0 2,-14-4-55,8-1 56,0 0-1,0 0 0,1-1 1,-5-5-1,14 11 6,-7-9 16,0 2-32,1-1 0,-1 1 0,1-1 0,-6-11 10,-28-33-22,25 32 18,2-1-1,-12-23 5,7 12 8,16 24 16,3 6-20,0 0 0,0 0 0,-1 0 0,1 0 1,-1 0-1,0 0 0,0 1 0,-2-3-4,-51-62 666,54 65-1018,1 2 340,0-1 1,0 1 0,0-1-1,0 1 1,0-1 0,0 1-1,0-1 1,0 1 0,0-1-1,0 1 1,0-1 0,0 1-1,-1-1 1,1 1 0,0 0 0,0-1-1,-1 1 1,1-1 0,0 1-1,0-1 1,-1 1 0,1 0-1,0-1 1,-1 1 0,1 0-1,-1-1 12,-3-3-18,0 0 0,0 0-1,1-1 1,-1 1-1,1-1 1,0 0 0,0 0-1,-1-4 19,-16-27 252,-19-25-252,33 49-75,6 10 66,-1-1 0,0 1-1,0 0 1,-1 0 0,1 0 0,0 0 0,0 0 0,-1 1 0,0-1 0,1 0 0,-1 1 0,0-1 0,1 1 0,-1-1-1,-2 0 10,-9-8-7,-1 2-1,0-1 0,0 2 0,-1 0 1,0 0-1,-2 1 8,12 4-9,-1-1-1,1 0 1,0 0 0,0-1 0,0 1-1,-2-3 10,-13-10 56,14 12-35,1 0 0,0-1 1,-1 0-1,2 0 0,-1 0 0,0-1 1,1 1-1,0-1 0,1 0 0,-1 0 1,1-1-1,0 1 0,1-1-21,-7-17-136,2 0 0,1 0-1,1-4 137,-15-52 123,8 19 5,5 17-14,1 15-658,-1-7 580,7 35 30,0 1-11,-2-8-603,50 165 647,-31-101-363,-14-41 237,1-1 0,1 0 1,0 0-1,1 0 0,0-1 1,1 0-1,2 3 27,2 1 101,-1 1 1,7 16-102,4 7 44,-15-31-62,1 0 0,1 0 0,0 0 0,0-1 0,1-1 0,0 1 1,5 2 17,-6-3 63,-3-4-72,0 1-1,-1 0 0,1 0 1,-1 0-1,-1 0 0,1 1 0,-1 0 1,0 0-1,0 0 0,1 3 10,1 3 13,1 0-1,1 0 1,-1 0-1,2-1 1,0 0 0,0-1-1,8 7-12,4 5 4,-1 1 0,0 0 0,-2 1 0,8 15-4,-20-30-3,1 0-68,0-1 0,0 1 0,1-1 0,1-1 0,0 1 71,2 2-51,55 47 242,-28-27-128,-20-16-89,0 0-1,2-2 0,0 0 1,13 6 26,62 22 267,-71-32-214,0 2-1,11 6-52,-13-6-76,-15-7 34,-1 0 1,1 0-1,-1 0 0,0 1 0,0 0 1,0 0-1,4 4 42,3 2-61,1 0 0,0-1 1,0-1-1,1 0 0,1-1 1,4 2 60,55 24 478,-13-23-594,-43-6 122,0-1 0,1-1-1,14 0-5,-20-2 7,-1 1-1,1 1 0,12 2-6,-17-2 30,1-1-1,-1-1 1,1 1-1,-1-1 1,9-2-30,-11 2-18,-1-1 0,1 1 1,-1 0-1,1 0 1,0 0-1,-1 1 0,1 0 1,0 0-1,-1 0 1,0 1-1,1 0 0,0 0 18,48 20 4,-28-8 26,-1-5 4,-22-7-31,30 7 2,-29-7-7,21-1-4,0 0-2,-15-1 8,12-2-13,-20 1 8,0 1 1,0 0-1,0-1 0,0 1 0,0-1 1,0 0-1,0 0 0,0 1 1,0-1-1,0-1 0,-1 1 0,2-1 5,32-16-10,81-32-95,-115 49 92,-1 1-27,42-28-111,-33 25 510,-9-2-86,-18-2-148,-64-10-150,51 11 5,-1-1 0,-11-5 20,40 11 14,-1 0 0,0 1 0,0-1 0,1 1 0,-1-1 1,0 1-1,-3 0-14,-10 0 100,-45 0-283,60 0 179,2 0-24,0 0-129,0 0-11,0 0 72,0 0 21,0 0-4,0 0 1,0 0 6,0 0 16,35 8 30,-22-8 41,1 0 0,-1-1-1,0-1 1,5 0-15,37-4 53,-29 1 218,-23 4-262,1 0 0,-1 0 0,0 0 0,1 1 0,-1 0 0,1-1 0,-1 1 0,1 0 0,-1 1 0,1-1 0,-1 1 0,1-1 0,-1 1 0,0 0 0,3 1-9,-5-1 29,0-1 0,0 0 0,0 1 0,0-1 1,0 1-1,-1-1 0,1 1 0,0-1 0,0 1 0,0 0 0,-1 0 1,1-1-1,0 1 0,-1 0 0,1 0 0,-1 0 0,1 0 0,-1-1 0,1 1 1,-1 0-1,0 0 0,1 0 0,-1 0 0,0 0 0,0 0 0,0 0 1,0 0-1,0 1-29,-1-4 32,0 2-28,0 0-1,-1 0 0,1-1 0,0 1 0,0 0 0,-1 0 0,1-1 0,0 1 0,0-1 0,-1 1 0,1-1 0,0 0 0,0 1 0,0-1 0,0 0 0,0 0 0,0 0 0,0 0 0,0 0-3,-2 0 2,1-1 0,0 1 0,0-1 0,-1 0 0,1 1 0,0-1 0,1 0 0,-1 0 0,0 0 0,1 0 0,-1-1 0,1 1 0,-1 0 0,1-1 0,-1-1-2,-2-6 9,-2 4-5,5 5-4,0 0 0,-1-1 1,1 1-1,0 0 1,0-1-1,0 0 0,0 1 1,0-1-1,1 1 1,-1-1-1,0 0 0,1 0 1,-1 1-1,1-1 0,-1-1 0,-24-55 194,19 46-122,0-1 0,0 0 0,1 0 0,0-3-72,-2-27-842,7 42 745,0 1 72,0 0 45,0 0 8,15 24 206,-11-9 5,18 28-232,-7-16 15,-5-15-55,0-1-1,1 1 0,1-2 0,0 0 0,1 0 34,24 22 5,-30-25 46,14 7 789,-16-14-384,-14-9-273,-180-121-219,184 127 25,-6-5 8,7 5-5,0 0 0,0 0 0,0 0 0,1-1 0,0 0 0,-1 0 0,1 0 0,0-1 8,-10-12-72,4 6-17,0 1-30,18 26 238,7 4-21,2 0-1,18 17-97,-25-27 184,5 4 46,-4-5-341,0 1 0,0 1 0,-1 0 0,4 6 111,-4-1 158,-10-14-57,-1-2 78,0 0-13,0 0-110,0 0 32,-2-2-1,-88-133 138,60 97-194,22 29-21,0 0 1,1 0-1,0-1 1,1 0-1,0 0 1,0-1-1,-1-4-10,7 15-38,0 0-2,-1-1 38,0 0 0,0 0 1,0 0-1,0 1 0,0-1 0,0 0 1,1 0-1,-1 0 0,0 0 1,1 0-1,-1-1 0,0 1 0,1 0 1,-1 0-1,1 0 0,0 0 1,-1-1 1,-6-13-243,74 86 117,-20-33-86,-46-37 212,4 3 0,0 1-1,-1 0 0,0 0 0,0 0 1,0 0-1,0 1 0,-1-1 1,0 1-1,0 0 0,0 0 0,0 4 1,0-6 30,-1 1 1,0 0-1,0-1 0,0 1 0,-1 0 0,1 0 0,-1 0 0,0 0 0,-1 0 0,1 0 0,-1 0 0,0 5-30,-1 0 42,1-9 19,0-1 45,0 0-6,0 0-74,0 0-8,0 0 36,0 0-7,0 0-68,0 0 37,0 0 200,0 0 0,-7-1-226,-1-1 0,0 0 0,1 0 0,-1 0 0,1-1 0,0-1 1,0 1-1,0-1 0,0 0 0,1-1 0,-1 1 0,1-1 0,0-1 0,1 1 0,-1-1 1,1 0-1,-4-5 10,-34-46 209,38 50-269,1-1 0,-2 1 0,1 0 0,-1 0 0,0 0 0,0 1 0,-5-3 60,1-15-360,18 48 322,-6-17 36,0 0 1,1 0-1,-1 0 1,1 0-1,1-1 0,-1 1 1,1-1-1,2 3 2,41 44-448,-45-50 477,0 0 0,1-1 0,-1 0-1,1 1 1,-1-1 0,1 0 0,0 0 0,0-1-1,0 1-28,20 17-25,18 26 107,-22-23 18,-15-17-59,0 0 0,1 0-1,-1 0 1,1-1 0,0 1-1,2 0-40,54 41-394,-59-44 227,25 28 300,-24-27-116,0 0 0,0 0-1,0 0 1,0 1 0,0-1-1,-1 1 1,1-1-1,-1 1 1,0 0 0,0 0-1,0 0 1,-1 0 0,0 0-1,1 0 1,-1 1-1,-1-1 1,1 1-17,-1-2 32,-7 22 47,5-23-82,-1 2 23,0 0-1,-1 0 0,0 0 0,1 0 0,-1-1 0,0 0 0,-1 0 0,1 0 0,-1 0 0,1 0 0,-1-1 0,0 0 1,0 0-1,0 0 0,-4 0-19,-92 21-224,96-20 231,0 0 1,0 0 0,1 1-1,-1 0 1,1-1-1,0 1 1,0 1 0,0-1-1,-3 5-7,1-2-27,3-2 9,6-6-13,16-10-51,26-20-30,-11 0-77,-30 26 155,1 0 0,0 0 0,0 1 0,0 0 0,1 0 0,0 0 0,0 0 0,1 0 34,8-3 234,-4 3 311,-19 24-464,-17 27 36,-2-2 1,-16 17-118,15-30-18,23-28 14,1 0 0,0 0 0,0 0 0,1 1 1,-1-1-1,1 1 0,0 0 0,0 0 0,0 0 1,1 0-1,-1 2 4,-34 31-52,47-74-44,1 0 1,3 0 0,0 2-1,3 0 1,1 0 0,13-17 95,-13 19-12,-17 28 8,10-7-1,-3 3 4,8-6 35,-11 13 49,-15 24 122,-3 4-124,-6 17-58,-2-1-1,-1 0 1,-10 9-23,25-46-664,10-20 562,8-20 188,3 6-71,0 0-1,2 1 1,5-6-15,-4 6-1,-8 11 8,-3 9 4,22-22-7,-19 19 43,1 1-1,0 0 1,1 0-1,0 1 0,1 1 1,0-1-1,0 2 1,0 0-47,36-21 46,-37 17-47,-19 1 810,-5-1-819,-29-23-179,-42-25 189,13 10-336,38 17 90,21 18 283,11 12 91,1 1 6,-1-1-128,-11-11-168,12 13 159,0-1 0,0 0 0,0 0 0,0 0 0,0 0 0,0 1 0,0-1 0,0 0 0,0 0 0,0 0 0,0 0-1,0 1 1,0-1 0,0 0 0,0 0 0,-1 0 0,1 0 0,0 0 0,0 1 0,0-1 0,0 0 0,0 0 0,0 0 0,0 0 0,0 0 0,-1 0 0,1 1 0,0-1 0,0 0 0,0 0-1,0 0 1,-1 0 0,1 0 0,0 0 0,0 0 0,0 0 0,0 0 0,-1 0 0,1 0 0,0 0 0,0 0 0,0 0 0,0 0 0,-1 0 0,1 0 0,0 0 0,0 0 0,0 0-1,0 0 1,-1 0 0,1 0 3,2 7-9,0 1-1,1-1 1,0 0-1,0 0 1,1 0-1,0-1 1,0 1-1,0 0 10,17 15-38,0-1 0,18 13 38,-33-28 20,-4-4-10,0 0 0,0-1-1,0 1 1,0-1 0,0 1-1,0-1 1,1 1 0,-1-1-1,0 0 1,1 0 0,-1 0-1,1-1-9,6 3 10,-7-3 38,-2 0 48,0 0 136,0 0-12,0 0-200,0 0-64,-3-1 18,3 1-9,0 0 33,0 0 0,0 0 0,0 0 0,0 0 0,0 0 0,0 0 0,0 0 0,0 0 0,0 0 0,0 0 0,1 0 0,-1 0 0,0 0 0,0 0 0,0 0 0,0 0 0,0 0 0,0 0 0,0 0 0,0 0 0,0 0 0,1 0 0,-1 0 0,0 0 0,0 0 0,0 0 0,0 0 0,0 0 0,0 0 0,0 0 0,0-1 0,0 1 0,0 0 0,0 0 0,0 0 0,0 0 0,1 0 0,-1 0 0,0 0 0,0 0 0,0 0 0,0 0 0,0 0 0,0 0 0,0-1 0,0 1 1,0 0-1,0 0 0,0 0 0,0 0 0,0 0 0,0 0 0,0 0 0,0 0 0,0 0 0,0 0 0,0-1 0,0 1 0,0 0 0,0 0 0,0 0 2,-24-28-64,-90-76 154,103 95-76,4 5-11,0 0 0,1 0 0,0-1-1,-1 0 1,2 0 0,-1-1 0,1 0 0,-2-1-3,4 3-8,2 2-79,1 2-7,0 0 38,0 0 16,0 0 6,0 0-3,0 0-20,0 0-1,0 0 4,0 0 35,0 0 124,-1 3-93,1 1 0,0 0 0,0-1-1,0 1 1,0-1 0,0 1-1,1 0 1,0-1 0,0 1 0,0 0-12,0 4 13,2 3-16,0 0 0,1 0 0,0 0 0,1-1 0,0 1 0,0-1 0,5 6 3,21 46 460,-26-49-509,-2-5 32,-1-1 0,2 1 0,-1-1 0,1 0 0,0 0 0,1 0 1,0 0-1,4 5 17,-7-11 8,-2-1 6,0 0 56,2 11 396,-30-13-416,-1 0 0,1-2 0,0-1 0,-24-8-50,40 11 178,12 3-196,-1-1-1,1 0 1,-1 0-1,1 0 0,-1 0 1,1 0-1,-1 0 0,1 0 1,-1 0-1,1 0 1,-1 0-1,1 0 0,0 0 1,-1 0-1,1-1 0,-1 1 1,1 0-1,-1 0 1,1 0-1,-1-1 0,1 1 1,0 0-1,-1-1 0,1 1 1,0 0-1,-1-1 1,1 1-1,0 0 0,-1-1 1,1 1-1,0-1 1,-1 1-1,1 0 0,0-1 1,0 1-1,0-1 0,0 1 1,-1-1-1,1 1 1,0-1-1,0 1 0,0-1 19,0 0-20,3-1 0,2-1 4,0-1 0,0 1 0,1 1 0,-1-1 0,1 1 0,-1 0 0,1 0 0,0 0 0,0 1 0,0 0 0,0 0 0,0 1 0,0 0 0,3 0 16,-7 0 52,9 2 59,-5 0-340,6 1 1062,-12-2-808,0-1 0,0 1 0,0-1 1,0 1-1,0-1 0,0 0 0,0 1 1,0-1-1,0 1 0,0-1 0,0 1 0,0-1 1,0 0-1,0 1 0,0-1 0,0 1 1,-1-1-1,1 0 0,0 1 0,0-1 0,0 0 1,-1 1-1,1-1 0,0 1 0,0-1 0,-1 0 1,1 0-1,0 1 0,-1-1 0,1 0 1,-1 0-1,1 1 0,-1-1-25,-4 6 20,2-3-36,0 0-1,0 0 0,0 0 1,-1 0-1,1 0 0,-1-1 1,0 0-1,0 1 1,0-2-1,0 1 0,-1 0 17,1 0 2,-1 1-1,1-1 1,-1-1-1,0 1 1,0-1-1,0 0 1,0 0-1,0 0 1,-3 0-2,-5 1-10,-36 11-1579,47-12-338,2-1-1910,0 0-6101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8:57:48.8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140 92 12280,'-20'-55'-307,"6"18"-4161,22 49 4448,4 6 1923,-8-7 5924,-38 1-7449,31-9-283,0 0 0,-1 0 1,1 1-1,1 0 0,-1-1 0,1 1 0,-1 0 1,1 0-1,0 0 0,0 1 0,0 1-95,-6 12 125,0 24 1116,8-38-1247,0 1 0,0-1-1,-1 0 1,1 0 0,-1 1 0,0-1 0,-1 2 6,-11 46 208,10-33-192,0 0 0,2 1 0,0-1 0,1 0 0,3 18-16,9 12-7,-3-20-400,-9-27 414,1 0 19,-1 1-1,1-1 0,0 1 0,0-1 0,0 1 1,0-1-1,0 0 0,0 0 0,1 1 0,-1-1 1,1 0-26,10 17 29,-4-9-29,24 16 39,7 10 117,-37-34-29,-1 5-122,0 0 0,1 0 0,-1-1 1,1 1-1,0-1 0,1 1 0,0-1 0,0 0 1,0 0-6,13 30-270,-7-10 391,-6-17-59,0-1-1,0 1 0,-1 0 1,0-1-1,0 1 0,-1 0 1,-1 2-62,1 3-39,1 0 1,0-1 0,3 12 38,4 29-7,8 5 311,-4-5-96,-11-39-208,-1 10 0,0-16 0,12 34 0,-4-12-15,-6-17 8,2 0 0,0 0 0,0 0 0,1 0 0,6 8 7,8 13 164,-1 0 0,0 4-164,-18-36-26,1 0 1,-1-1 0,1 1-1,0 0 1,0-1 0,0 0-1,0 1 1,0-1 0,0 0 0,1 0-1,-1 0 1,1 0 0,0-1-1,-1 1 1,1-1 0,0 0-1,0 1 1,2-1 25,6 2 23,0-1 0,0 0 0,0 0 0,8-1-23,31 6 4,11 0 16,-48-9 9,1 1 1,-1 1-1,1 0 1,0 1-1,-1 0 1,1 1-1,-1 0 1,0 2 0,0-1-1,0 2 1,0-1-1,0 2 1,4 2-30,18 9-78,-28-14 96,-1-1 1,1 2-1,-1-1 0,0 1 0,0 0 0,0 0 0,2 3-18,-3-3 36,1 1 1,-1-1-1,1 0 0,0-1 1,0 1-1,1-1 0,5 2-36,80 21-325,-74-22 343,-6-1-5,0 1-1,0 0 1,-1 0-1,3 2-12,85 47 52,-97-53-30,23 5 52,-25-4-60,1-1-1,-1 0 1,0 1-1,1-1 1,-1 0-1,0 0 0,1 1 1,-1-1-1,1 0 1,-1 0-1,1 0 1,-1 0-1,0 0 1,1 1-1,-1-1 1,1 0-1,-1 0 0,1 0 1,-1 0-1,1 0 1,-1 0-1,1-1 1,-1 1-1,1 0 1,-1 0-1,0 0 1,1 0-1,-1 0 0,1-1 1,-1 1-1,1 0 1,-1 0-1,0-1 1,1 1-1,-1 0 1,0-1-1,1 1 0,-1 0 1,0-1-1,0 1 1,1 0-1,-1-1-13,0 0 15,0-1-1,-1 1 1,1 0-1,0 0 1,-1-1-1,1 1 1,0 0-1,-1 0 1,0-1-1,1 1 1,-1 0-1,0 0 1,0 0-1,1 0 1,-2-1-15,1 1 5,1 1-27,0 0 7,-4-4 23,0 0 0,-1 1-1,1 0 1,-1 0 0,1 0 0,-1 1 0,0-1 0,-1 1-8,-46-11 246,46 12-266,0-1 0,0 1 1,1 0-1,-1 0 0,0 0 0,0 1 0,0 0 0,0 0 0,0 1 0,0 0 0,1 0 0,-3 0 20,-55 7-57,52-7 58,4-1 18,-1 1 0,1-1 0,-1-1 0,1 1 0,-7-3-19,-12-2 0,14 5 0,0 0 0,-19-2 11,0-2-1,-1-1 1,1-1-1,1-1 1,0-2-1,0-1 1,-27-14-11,16 12 12,30 9-13,-1-1 1,1 0 0,0 0-1,-4-3 1,3 0-25,0 0-1,0-1 1,1-1-1,1 1 1,-1-2-1,1 1 0,1-2 1,0 1-1,-1-3 26,-11-18-94,1-1-1,-10-25 95,16 32 57,4 8-240,-1 0-1,-1 0 1,-6-5 183,2-10-47,14 28 102,1 0 1,-1 0-1,0 1 0,1-1 1,-2 0-1,1 1 0,-1-2-55,-12-11 6,2-2-1,0 0 0,-3-6-5,13 18 2,-1-1-1,1-1 1,0 1-1,0 0 1,1-1-1,0 1 1,1-1-1,-1 0 0,2 0 1,-1 1-1,1-2-1,-1-25-21,1 4-62,1 0-1,2-6 84,-3 6-40,0 0 0,-2 0 0,-2 0 0,0 0 0,-2 1 0,-7-20 40,5 17 306,-22-83-429,27 107 132,1-1-1,-1 1 1,-1 0 0,1 0-1,-2 0 1,1 1 0,-1-1-9,-19-34 84,24 40-62,-2 0 3,-5-25-97,6 22 44,0 0-1,0 0 0,-1 0 0,0 0 0,0 0 1,0 1-1,-1-3 29,2 7-72,2-3 4,1-67 24,-2 69 10,0-4 59,0 0 1,-1 0-1,1 0 0,-1 0 0,0 0 0,-2-5-25,2 8 73,1 2-3,0 0-76,0 0-15,0 0-19,0 0-113,0 0-5,0 0 84,0 0 26,-11 38-40,8-10 7,1-1 1,2 1 0,0 0 0,2-1 0,1 1-1,5 19 81,1-3 88,1-1 0,1 0 0,6 6-88,-7-17 35,-1 0 0,0 9-35,-2-7 31,2-1 0,3 5-31,0 5-41,-10-33 12,0 0 1,1 0-1,0-1 0,3 7 29,25 64-27,-15-36 8,17 52 248,-8-32-272,-20-51 30,0 1 0,-1 0 0,3 11 13,4 16-87,-7-30 106,0-1 1,2-1-1,-1 1 1,2 1-20,13 23 24,12 18-57,-31-51-34,-1-1 5,19 14 95,-17-11 13,1 1 0,0-1 1,0 0-1,1 0 0,-1 0 0,0-1 1,1 1-1,0-1 0,0 1-46,48 29-228,-34-20 193,-9-5 44,0 0 0,1-1-1,0 0 1,0-1-1,0 0 1,1-1 0,0 0-1,0 0 1,8 1-9,41 10-9,-48-11 37,1-1 0,0 0 0,-1 0 1,8 0-29,104 25-7,-80-14-383,-33-10 401,0 0 0,0-1 0,0 0 0,0-1 1,1 0-1,-1 0 0,6-1-11,8 2 39,-22-2-36,0 0-1,0-1 1,0 0-1,0 1 1,0-1-1,0 0 0,0-1 1,0 1-1,1 0 1,-1-1-1,0 0 1,0 0-1,0 0 1,-1 0-1,4-1-2,-5 0-1,18 1-5,0 1 175,-1-1 0,0-1 0,0-1 0,4-2-169,-20 5-18,-2 0 7,6-3 2,1 1 0,0-1-1,0 1 1,0 1 0,3-1 9,-7 1-37,17-1 8,-18 2 28,-2 0 19,0 0 10,0 0 18,0 0 52,0 0 178,0 0-50,0 0-380,0 0 1,0 0 380,0 0 43,0 0-222,0 0-72,0 0-62,0 0 6,0 0 72,0 0 0,0 0-88,0 0 2,0 0 82,0-1 19,-1-8-6,-1-3 12,0 0 0,-1 1 0,-1-1-1,0 1 1,-5-10-13,-2-7 144,10 26-127,0 1 0,1-1 0,-1 0 0,0 0 0,0 0 0,0 0 1,0 1-1,0-1 0,-1 0 0,1 1 0,0-1 0,-1 1-17,-19-23 3,13 14-12,6 8-38,2 2-5,0 0 18,-6-11-237,6 6-30,8 10 267,28 31-586,-27-26 703,0-1 0,0-1 0,1 1 0,6 3-83,16 20 282,-23-19-130,-9-11 228,-4-4 318,-20-16-710,0-1-1,1-1 1,1-1 12,11 9 1,7 9-1,0-1-1,1 0 0,-1 0 1,1-1-1,0 1 0,0-1 0,1 1 1,-1-1-1,1 0 0,0-1 1,1 4 1,1 0-1,-1 0 0,0 0 1,0 0-1,0 0 0,0 1 0,0-1 1,0 0-1,-1 1 0,1-1 1,-1 1-1,1-1 0,-1 1 1,1 0-1,-1-1 4,1 0 0,0 0 1,0 1-1,0-1 1,0 0-1,0 0 0,0 0 1,0 0-1,0 0 1,1 0-1,-1-1-4,-2-6 10,-3-6-31,0 1 1,-2-1-1,0 2 0,0-1 0,-1 1 0,-9-10 21,13 15-68,-9 0 44,13 7 15,1 1-13,0 0-36,0 0-140,0 0 14,0 0 192,0 0 31,0 0-68,-1 30 6,0-24-2,0 1 0,1 0 0,0 0 0,1 0 0,-1 0 0,2 0 0,-1 0 0,1-1 0,0 4 25,2 2-24,1-1 1,0 1-1,1-1 1,0 0 0,1 0-1,0-1 1,7 8 23,24 24 106,-22-25-33,-6-7-33,0 0-1,-1 1 1,6 9-40,-13-18 162,-2-2 30,0 0-26,0 0-35,0 0-118,0 0-22,0 0 26,0 0 51,0 0 178,0 0-20,-3-1-260,0 1 0,0-1 0,0 1 0,1-1 0,-1 0-1,0 0 1,1 0 0,-1 0 0,0-1 0,-1-1 34,-14-6-205,11 5 219,-1-1 0,1 1 0,0-1 0,0 0 0,0-1 0,1 0 0,0 0 0,-4-5-14,2 1-4,0 0 1,1-1 0,1 1-1,-1-1 1,2-1 0,0 1-1,0-1 1,1-1 3,-14-32 193,16 42-198,-2-5-5,1 1-1,0-1 1,0 0-1,1 0 1,0 0-1,1 0 1,-1-2 10,-5 0-402,5 7 328,7 10-54,4 7 97,37 73 216,-41-72-185,-4-11 15,0 1-1,1 0 0,0-1 1,0 1-1,0-1 0,0 0 1,0 0-1,1 0 1,0 0-1,1 2-14,8 12 67,-10-14-56,4 6-9,8 22 24,-13-27-22,0-3 14,-1-2-26,0 0-8,19 22-18,0 6 4,15 10 508,14 11-577,-40-31 163,-7-17-55,0 1 0,1 0-1,-1 0 1,0 0 0,0 0 0,-1-1-1,1 2 1,0-1 0,-1 0 0,1 0 0,-1 0-1,1 1-8,-1-1 11,0 0 0,0 0 0,-1-1 0,1 1 0,0 0 0,-1 0 0,1-1 0,-1 1 0,1 0 0,-1 0 0,0-1 0,0 1 0,0-1 0,0 1 0,0-1 0,0 1 0,0-1-11,-44 38 169,36-31-166,6-5-1,0 0-1,-1-1 1,0 1 0,1-1-1,-1 0 1,0 0 0,0 0-1,-4 1-1,-11 5 0,16-9 0,-4 0 0,-31 12 0,-27 7-14,63-17-98,2-1-2,0 0 66,0 0 20,0 0 16,0 0-26,0 0-122,0 0 6,28-26 257,13-6 74,-23 17-257,1 1 0,17-9 80,-21 10-59,-13 11 63,0 0 0,0 0 1,0 0-1,0 1 0,1-1 0,-1 1 1,1-1-1,-1 1 0,1 0 0,-1 0 1,1 0-1,-1 0 0,1 0 1,0 1-1,0-1 0,-1 1 0,1 0 1,0-1-5,-2 1 8,-1 0 2,0 0 8,0 0 80,0 0 14,1 6-100,-1 0-1,0 0 1,-1-1 0,1 1-1,-1 0 1,-1 0-1,1-1 1,-1 1 0,1-1-1,-2 1 1,1-1-1,-1 0 1,1 0 0,-1 0-1,-1 0 1,1 0-1,-1-1 1,0 0 0,0 1-1,-3 2-11,-80 79 40,76-75-40,1-3 0,2-3-1,7-4-6,1-1-5,0 0-14,0 0 3,-2 0 14,-12 7 4,13-5 0,-1-1-35,2-1-30,0 0-90,0 0 10,1-2 116,3-10 33,1 0 1,0 0 0,1 1 0,1 0 0,0 0 0,0 0 0,1 1 0,1 0-1,-1 0 1,2 1 0,4-4 0,22-24 0,-25 26-27,0 1 0,1 0 0,0 1 0,1 0-1,-1 1 1,2 1 0,-1 0 0,2 0 27,-13 6 193,-2 1 2,0 0-150,0 0-7,-17 11 148,-17 11-126,1 1 0,-25 24-60,4-3 2,-25 12 87,77-55-76,2-1-1,0 0-16,0 0-4,0 0-18,0 0-76,0 0-20,0 0-10,0 0 18,0 0 66,0 0 20,2-2 18,8-11 10,1 0-1,0 0 1,1 2 0,1-1 0,0 2 0,0 0 0,10-6 0,-18 13 3,18-15 25,-21 17-15,-1-1 0,1 1-1,0 0 1,0 0-1,0 0 1,0 0 0,0 0-1,0 0 1,0 0 0,2 0-13,-1 4 87,-13 10-46,-33 28 32,11-12 35,-21 27-108,21-7 73,13-18 40,19-31-125,-3 2 4,-31 31-11,32-32 7,2-1-23,0 0-2,0 0 10,0 0-1,0 0-14,0 0 3,-4-18-79,3 17 112,0 0-1,1 0 0,0 0 1,-1-1-1,1 1 1,0 0-1,-1 0 0,1-1 1,0 1-1,0 0 0,0 0 1,0-1-1,0 1 0,0 0 1,1-1 6,1-7-13,1 0 0,0 1 1,0 0-1,1 0 1,0 0-1,1 0 1,-1 1-1,1-1 0,1 1 1,0 1-1,0-1 1,0 1-1,1 0 0,-1 0 1,1 0-1,4-1 13,13-10 30,-1-1-1,14-15-29,-30 27-6,1 0 1,-1 0-1,1 0 1,1 1-1,1 0 6,28-19-23,-37 24 23,10-7 5,13-3-2,-14 7-138,9-5 624,-19 8-483,0 0 0,0 0-1,1-1 1,-1 1 0,0 0 0,0 0 0,0 0 0,0 0-1,0-1 1,1 1 0,-1 0 0,0 0 0,0 0-1,0-1 1,0 1 0,0 0 0,0 0 0,0-1-1,0 1 1,0 0 0,0 0 0,0-1 0,0 1-1,0 0 1,0 0 0,0 0 0,0-1 0,0 1-1,0 0 1,0 0 0,0-1 0,0 1 0,0 0-1,0 0 1,0 0 0,-1-1 0,1 1 0,0 0 0,0 0-1,0 0 1,0-1 0,-1 1 0,1 0 0,0 0-1,0 0 1,0 0 0,0 0 0,-1-1 0,1 1-1,0 0 1,0 0 0,-1 0 0,1 0 0,0 0-1,0 0 1,-1 0 0,1 0 0,0 0 0,0 0-1,0 0 1,-1 0-6,-8-4 12,0 0 1,-1 1-1,0 0 0,-8-1-12,-23-7-19,-41-42-293,32 25 621,48 27-185,2 1-87,0 0-35,0 0-26,0 0-10,-14-15-946,32 29 966,-5-4 17,0 0-1,-1 1 1,7 8-3,-18-17 26,-1-2 10,9 10 70,-7-6 50,-8-11 279,-6-6-230,-9-14-168,1-1 1,1 0-1,-7-16-37,8 14-36,17 28-96,1 2 5,-5-16-258,5 11 331,0 3-44,0 2 7,0 0 92,5 7 1,0 0 0,0 1 0,-1-1 0,0 1 0,0 0 0,-1 0 0,1 5-2,6 12-28,66 125 12,-93-180 1498,-16-24-1482,-38-42-258,69 94 270,1 0 0,0 0 0,-1-1 0,1 1 1,0-1-1,0 1 0,0-1 0,0 1 1,0-2-13,-1 0-342,-1 16 272,-2 19-27,2 0-1,1 1 0,2-1 1,1 10 97,0 13 10,-1-46-9,-4 90-31,3-82 36,-1 1 1,2-1-1,0 1 0,3 15-6,-3-31 22,0-1 7,-2 8 42,2-101-23,-9-55-48,7 108-12,2 15 9,-1 1-1,-1 0 1,-2-3 3,4 15-35,4 26-43,6 30-43,-7 10 131,-2 25-10,-5 34 70,4-111 116,0-2 2,0 0-142,-1-8 31,1 1 0,-1-1 0,1 1 0,1-1 0,-1 0 1,2-6-78,1-20-37,6-223-185,-8 232 216,3-32-111,-5-51 117,0 94-77,-1-3-61,3 16-62,2 9-153,4 20 357,-1 0 1,-1 0-1,-1 0 1,-2 0-1,-1 1 1,-1 9-5,2 47 2,5 121-170,-11-287 848,0 35-683,2 0-1,4-26 4,-1 7-471,-1 64 517,0 1 10,0 0 0,0 0-30,0 0-122,0 2-6,6 203 48,-7-135 48,6 43 6,-4-104 14,0-7 52,6-31 473,0-6-573,-2 1 0,-1-1 1,-1-1-1,-2 1 0,-2 0 0,-2-7 34,2 5-572,4-38 572,0 119 29,-1 0 0,-4 31-29,0 5-7,-3 30 138,5-108-66,2 2-62,-1-4 42,0-8-40,8-39 19,-1-1 1,-3-2-25,2-11 9,-2 36 2,-3 19-8,0-1 0,0 1 0,-1-1 0,0 0 0,-1 0 0,1 0 0,-1-6-3,0 6-22,0 5-78,0 2-2,5 32 54,-2 177-50,-3-208 65,0-1 18,0 0 21,0 0 54,0 0 29,30-9 168,28-41-294,-56 47 31,0 0 1,1 0-1,-1 0 0,1 1 1,0-1-1,0 1 0,0 0 0,0 0 1,0 0-1,0 0 0,1 1 1,-1-1-1,0 1 0,1 0 1,-1 0-1,1 0 0,0 0 1,-1 1-1,1-1 6,-3 1 9,-1 0 0,0 1 0,1-1 0,-1 0 0,0 0 0,1 0 0,-1 0 0,0 0 0,1 0 0,-1 0 0,0 0 0,1 0 0,-1 0 0,0 0 0,1 0 0,-1 0 0,0-1 0,1 1 0,-1 0 0,0 0 0,1 0 0,-1 0 0,0-1 0,1 1 0,-1 0 0,0 0 0,0-1 0,1 1 0,-1 0 0,0 0 0,0-1 0,0 1 0,1 0 0,-1-1 0,0 1 0,0 0 0,0 0 0,0-1-9,-12-7 407,4 3-584,-23-14 190,3 2 10,0-1 1,0-2-24,-9-9-73,34 27 45,-21-10 6,11 2 13,11 8-36,2 2-18,0 0-50,0 0-11,0 0-8,0 0 18,0 0 66,35 34-102,-33-33 151,0 1 1,-1 0 0,1 0 0,-1-1 0,0 1-1,1 0 1,-1 0 0,0 0 0,0 0 0,0 2-2,3 5 8,0-1 1,0 0 0,1-1 0,0 1 0,0-1-1,2 2-8,3 3 216,-5-6-2411,-12-10-1396,-1-2-8342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0:29.66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1 136 1624,'31'0'1792,"-29"0"-623,-2 0-186,0 0-227,0 0-464,0 0 4,0 0 480,0 0 21,0 0-394,0 0-47,0 0 208,11-6 205,29-9 663,-39 14-1344,-1 1 69,0 0 190,0 0-14,44-10 541,23-6 348,-66 15-1211,1 1-1,-1-1 0,0 1 1,1-1-1,-1 1 1,1 0-1,-1-1 0,1 1 1,-1 0-1,1 0 1,-1 0-1,1 0 1,-1 0-1,1 1 0,-1-1 1,1 0-1,1 1-10,-1 0 54,1-1 0,0 1 0,0-1 0,0 1 0,0-1 0,0 0 0,0 0 0,0-1 0,0 1 0,0 0 0,0-1 1,-1 0-55,3 0 4,0 1 12,27 1 32,23 6 153,2 4 34,-18-13-110,0-2 0,6-2-125,-32 3 9,-8 2-8,1-1 0,-1 1-1,1 0 1,-1 1 0,1-1 0,-1 1 0,1 0-1,0 1 1,-1-1 0,1 1 0,-1 0 0,1 0-1,-1 1 1,4 1-1,-1-1-21,0-1-1,0 0 1,0 0 0,0-1-1,0 0 1,1-1 0,-1 1-1,6-3 22,-12 3-15,46-3 438,-35 5-494,-7 0 50,0-1 0,0 0 1,0 0-1,1 0 0,-1-1 1,0 0-1,0 0 0,1-1 21,82-2 336,-82 3-341,0 0 0,0 0 1,0 0-1,-1-1 0,1-1 0,0 1 0,-1-1 0,6-2 5,-10 4-1,2-1-1,1 0 0,0 1 0,-1-1 0,1 1-1,0 1 1,0-1 0,-1 1 0,1-1 0,-1 1 0,1 0 0,1 1 2,35 5-101,-21-7 54,3 1 81,0-2 1,0 0-1,17-4-34,-27 3 21,-1 0 0,1 2 0,0 0 0,6 0-21,-9 1 2,1-1 0,-1 0-1,0-1 1,0 0 0,0 0 0,6-3-2,-4 3-9,1 0 0,-1 1 0,0 1 0,0 0 0,1 0 0,-1 1 0,3 1 9,-11-2 4,6 0-34,0 0 0,0-1 1,-1 0-1,1-1 0,5-1 30,39 0 125,10 7-188,-56-4 88,1-1 0,-1 0 0,1 0 0,-1-1 0,6-1-25,28-2 75,-5 3-18,-20 0 19,-1 1 0,1 1 0,-1 0-1,15 3-75,-19-2 13,0 0 0,1-1 0,-1-1 0,0 0 0,0 0 0,0-2 0,0 1 0,0-1-1,0-1-12,-2 2-21,0 1-1,1 0 0,-1 1 1,0 0-1,5 1 22,-6 0-16,45-8 508,147-15-604,-169 18 61,1 2 0,10 1 51,45-2 230,4-5-262,77-4 198,-129 7-294,-31 3 138,-1 0 1,1 0 0,-1 1-1,1 0 1,-1 1 0,1 0-1,1 0-10,4 1-2,1-1 0,-1 0-1,1-1 1,-1-1-1,3-1 3,-1 0-65,0 2 0,0-1-1,12 3 66,-23-2-7,1 1 0,0-2 0,-1 1 0,1 0 0,0-1 0,1-1 7,34 0-83,-25 3 183,-1 0 1,1-1-1,0-1 0,4-1-100,-13 1-41,-1 0-1,1 1 0,0 0 0,-1 0 0,5 1 42,-3 0 40,-1-1 0,1 0 1,-1 0-1,1 0 0,6-3-40,11-1-25,0 1-1,0 1 1,0 1-1,0 1 1,4 1 25,18 0 2,54-13-406,-22 9 617,-47 3-283,42 0 362,-73 0-320,35 1-200,-20 2 322,0-1 1,0 0 0,10-1-95,15 11 373,68-10 170,-48-6 78,-59 4-622,-2 0 19,0 0-11,0 0-70,0 0-6,0 0 44,0 0-9,0 0-92,0 0 3,0 0 92,0 0 19,0 0-14,0 0 28,0 0 116,0 0-36,0 0-270,0 0-189,0 0-484,0 0-643,-3 1-2282,-18 5 523,6 1 1760,-8 4-2570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0:40.52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37 728,'18'-15'1352,"-16"12"-380,-11 12-439,2-4-1971,-3 6 7282,11-10-5667,-1-1 1,0 1-1,0 0 1,0 0-1,1-1 1,-1 1-1,0 0 1,1-1-1,-1 1 1,1 0 0,-1-1-1,1 1 1,-1-1-1,1 1 1,-1-1-1,1 1 1,0-1-1,-1 1 1,1-1-1,0 0 1,-1 1 0,1-1-1,0 0 1,-1 1-178,9 3 21,-1 0 1,1 0-1,-1-1 1,1 0-1,0-1 0,0 0 1,1 0-1,-1-1 1,0 0-1,0-1 1,1 1-1,4-2-21,19-2 574,1-2 0,25-6-574,-57 11 9,74-5 289,65-11 1426,-109 12-1592,0 2 1,0 0-1,0 3 1,1 1-1,-1 1 1,11 3-133,-22-3 43,-7-3 32,-1 0 0,1-1 1,0 0-1,-1-1 0,3-1-75,13-1 192,151-13 305,-129 13-84,48 2-413,22-1 329,-86 2-145,0 1 0,3 2-184,33 1-51,-60-2 95,0 0 1,0 1-1,0 0 0,0 0 0,6 4-44,-6-3 44,1 0 0,-1 0 0,1-1 0,-1-1 0,9 1-44,6-4 186,1-1 0,-1-1 0,5-2-186,28-4-34,-23 4 15,-9 2 108,-1 1 0,20 0-89,-9 1-39,-30 1 27,0 0 0,0 1 0,0 0 0,0 0 0,0 0 0,-1 1 0,1 0 0,0 0 0,0 1 0,-1 0 0,4 1 12,-9-2 13,1 0 0,-1-1 0,1 1 0,-1-1 0,1 0 0,-1 1 0,1-1 0,-1 0 0,1 0 0,0 0 0,-1 0 0,1 0 0,-1 0-1,1-1 1,-1 1 0,1 0-13,5-2 35,0 2 0,0-1 0,0 1 0,-1 0 0,1 0 0,0 1 0,5 1-35,-6 0 775,-5-2-2364,2 1-6879,-3-1 1863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0:29.66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1 136 1624,'31'0'1792,"-29"0"-623,-2 0-186,0 0-227,0 0-464,0 0 4,0 0 480,0 0 21,0 0-394,0 0-47,0 0 208,11-6 205,29-9 663,-39 14-1344,-1 1 69,0 0 190,0 0-14,44-10 541,23-6 348,-66 15-1211,1 1-1,-1-1 0,0 1 1,1-1-1,-1 1 1,1 0-1,-1-1 0,1 1 1,-1 0-1,1 0 1,-1 0-1,1 0 1,-1 0-1,1 1 0,-1-1 1,1 0-1,1 1-10,-1 0 54,1-1 0,0 1 0,0-1 0,0 1 0,0-1 0,0 0 0,0 0 0,0-1 0,0 1 0,0 0 0,0-1 1,-1 0-55,3 0 4,0 1 12,27 1 32,23 6 153,2 4 34,-18-13-110,0-2 0,6-2-125,-32 3 9,-8 2-8,1-1 0,-1 1-1,1 0 1,-1 1 0,1-1 0,-1 1 0,1 0-1,0 1 1,-1-1 0,1 1 0,-1 0 0,1 0-1,-1 1 1,4 1-1,-1-1-21,0-1-1,0 0 1,0 0 0,0-1-1,0 0 1,1-1 0,-1 1-1,6-3 22,-12 3-15,46-3 438,-35 5-494,-7 0 50,0-1 0,0 0 1,0 0-1,1 0 0,-1-1 1,0 0-1,0 0 0,1-1 21,82-2 336,-82 3-341,0 0 0,0 0 1,0 0-1,-1-1 0,1-1 0,0 1 0,-1-1 0,6-2 5,-10 4-1,2-1-1,1 0 0,0 1 0,-1-1 0,1 1-1,0 1 1,0-1 0,-1 1 0,1-1 0,-1 1 0,1 0 0,1 1 2,35 5-101,-21-7 54,3 1 81,0-2 1,0 0-1,17-4-34,-27 3 21,-1 0 0,1 2 0,0 0 0,6 0-21,-9 1 2,1-1 0,-1 0-1,0-1 1,0 0 0,0 0 0,6-3-2,-4 3-9,1 0 0,-1 1 0,0 1 0,0 0 0,1 0 0,-1 1 0,3 1 9,-11-2 4,6 0-34,0 0 0,0-1 1,-1 0-1,1-1 0,5-1 30,39 0 125,10 7-188,-56-4 88,1-1 0,-1 0 0,1 0 0,-1-1 0,6-1-25,28-2 75,-5 3-18,-20 0 19,-1 1 0,1 1 0,-1 0-1,15 3-75,-19-2 13,0 0 0,1-1 0,-1-1 0,0 0 0,0 0 0,0-2 0,0 1 0,0-1-1,0-1-12,-2 2-21,0 1-1,1 0 0,-1 1 1,0 0-1,5 1 22,-6 0-16,45-8 508,147-15-604,-169 18 61,1 2 0,10 1 51,45-2 230,4-5-262,77-4 198,-129 7-294,-31 3 138,-1 0 1,1 0 0,-1 1-1,1 0 1,-1 1 0,1 0-1,1 0-10,4 1-2,1-1 0,-1 0-1,1-1 1,-1-1-1,3-1 3,-1 0-65,0 2 0,0-1-1,12 3 66,-23-2-7,1 1 0,0-2 0,-1 1 0,1 0 0,0-1 0,1-1 7,34 0-83,-25 3 183,-1 0 1,1-1-1,0-1 0,4-1-100,-13 1-41,-1 0-1,1 1 0,0 0 0,-1 0 0,5 1 42,-3 0 40,-1-1 0,1 0 1,-1 0-1,1 0 0,6-3-40,11-1-25,0 1-1,0 1 1,0 1-1,0 1 1,4 1 25,18 0 2,54-13-406,-22 9 617,-47 3-283,42 0 362,-73 0-320,35 1-200,-20 2 322,0-1 1,0 0 0,10-1-95,15 11 373,68-10 170,-48-6 78,-59 4-622,-2 0 19,0 0-11,0 0-70,0 0-6,0 0 44,0 0-9,0 0-92,0 0 3,0 0 92,0 0 19,0 0-14,0 0 28,0 0 116,0 0-36,0 0-270,0 0-189,0 0-484,0 0-643,-3 1-2282,-18 5 523,6 1 1760,-8 4-2570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0:40.52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37 728,'18'-15'1352,"-16"12"-380,-11 12-439,2-4-1971,-3 6 7282,11-10-5667,-1-1 1,0 1-1,0 0 1,0 0-1,1-1 1,-1 1-1,0 0 1,1-1-1,-1 1 1,1 0 0,-1-1-1,1 1 1,-1-1-1,1 1 1,-1-1-1,1 1 1,0-1-1,-1 1 1,1-1-1,0 0 1,-1 1 0,1-1-1,0 0 1,-1 1-178,9 3 21,-1 0 1,1 0-1,-1-1 1,1 0-1,0-1 0,0 0 1,1 0-1,-1-1 1,0 0-1,0-1 1,1 1-1,4-2-21,19-2 574,1-2 0,25-6-574,-57 11 9,74-5 289,65-11 1426,-109 12-1592,0 2 1,0 0-1,0 3 1,1 1-1,-1 1 1,11 3-133,-22-3 43,-7-3 32,-1 0 0,1-1 1,0 0-1,-1-1 0,3-1-75,13-1 192,151-13 305,-129 13-84,48 2-413,22-1 329,-86 2-145,0 1 0,3 2-184,33 1-51,-60-2 95,0 0 1,0 1-1,0 0 0,0 0 0,6 4-44,-6-3 44,1 0 0,-1 0 0,1-1 0,-1-1 0,9 1-44,6-4 186,1-1 0,-1-1 0,5-2-186,28-4-34,-23 4 15,-9 2 108,-1 1 0,20 0-89,-9 1-39,-30 1 27,0 0 0,0 1 0,0 0 0,0 0 0,0 0 0,-1 1 0,1 0 0,0 0 0,0 1 0,-1 0 0,4 1 12,-9-2 13,1 0 0,-1-1 0,1 1 0,-1-1 0,1 0 0,-1 1 0,1-1 0,-1 0 0,1 0 0,0 0 0,-1 0 0,1 0 0,-1 0-1,1-1 1,-1 1 0,1 0-13,5-2 35,0 2 0,0-1 0,0 1 0,-1 0 0,1 0 0,0 1 0,5 1-35,-6 0 775,-5-2-2364,2 1-6879,-3-1 1863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5:30.98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23 175 1800,'41'1'1447,"-41"-1"-1334,0 0 0,0 0 0,0 0 0,0 0 0,0 0 0,0 0 0,0 0 0,0-1 0,0 1-113,-25 0 508,25 0-484,-1 0 0,0 0 0,0 0 0,1 0 0,-1 0-1,0 0 1,1 0 0,-1 0 0,0 0 0,1 0 0,-1 0 0,0 0 0,1 1 0,-1-1 0,0 0 0,1 1 0,-1-1 0,0 0 0,1 1 0,-1-1 0,1 1 0,-1-1-1,1 1 1,-1-1 0,1 1 0,-1-1 0,1 1 0,0-1 0,-1 1 0,1 0 0,0-1 0,-1 1 0,1 0 0,0-1 0,0 1 0,0 0 0,0-1 0,-1 1 0,1 0-1,0-1 1,0 1 0,0 0 0,0 0 0,1-1 0,-1 1 0,0 0 0,0-1 0,0 1 0,0 0 0,1-1 0,-1 1 0,0-1 0,1 1 0,-1 0 0,1-1 0,-1 1-1,0-1 1,1 1 0,-1-1 0,1 1 0,-1-1 0,1 1 0,0-1 0,-1 1 0,1-1 0,-1 0 0,1 0 0,0 1-24,7 6 8,0 0 1,0-1 0,1 0-1,0 0 1,0-1-1,1 0 1,-1 0 0,1-1-1,0-1 1,0 1-1,1-2-8,8 3 160,0-1-1,1-1 0,0-1 0,-1-1 0,1-1 0,-1 0 0,1-2 0,0 0 0,-1-1 0,3-1-159,-9 1 132,1 1 1,-1 1-1,1 0 1,0 1-1,4 1-132,7-1 43,-24 0 83,-1 0 223,0 0-57,0 0-457,0 0 83,0 0 797,0 0 54,0 0-758,-1-1-1,0 0 1,0 0-1,1 0 1,-1 1-1,0-1 0,0 0 1,0 1-1,0-1 1,0 1-1,0-1 1,0 1-1,0-1 1,0 1-1,0 0 0,-1-1 1,1 1-1,0 0 1,-1 0-11,-22-4-67,-15 0 483,28 2-373,-1 0 0,1 1 0,-1 1 1,0 0-1,1 0 0,-1 1 0,1 1 1,-10 2-44,11-1-328,23-4 213,6 2 62,-1-2-1,1 1 1,-1-2 0,1-1 0,-1 0-1,3-2 54,-11 2 47,0 0 1,0-1-1,-1 0 0,1 0 0,-1-1 0,0-1 0,-1 1 0,1-2 0,-1 1 1,0-1-1,5-6-47,60-61 522,-72 73-528,0 0 0,0 0 0,0 0 0,0 0-1,0-1 1,-1 1 0,1 0 0,0 0 0,-1-1-1,1 1 1,0 0 0,-1-1 0,0 1 0,1-1-1,-1 1 1,0-1 0,0 1 0,0 0 0,0-1-1,0 1 1,0-1 0,0 1 0,0-1 0,-1 1-1,1-1 7,-1 0 16,0 0-1,0 1 1,-1-1-1,1 0 0,-1 0 1,1 1-1,-1-1 1,1 1-1,-1 0 0,0-1 1,0 1-1,0 0 1,0 0-1,0 0 1,0 0-16,-11-4 42,-1 0 1,0 1 0,1 1 0,-13-2-43,19 4-140,-10-1 122,1 2 0,-1 0 0,1 1 1,-1 0-1,1 1 0,0 1 0,0 1 0,-11 4 18,-7 0-218,8-1 197,0 0 0,0 2 0,1 1 0,0 1 0,-22 13 21,47-24-28,-10 4 151,9-3-99,1 0-1,0 0 0,0 0 0,0-1 0,0 1 0,0 0 1,0 0-1,0 0 0,0 0 0,0 0 0,0-1 1,0 1-1,0 0 0,1 0 0,-1 0 0,0 0 0,1-1 1,-1 1-1,0 0 0,1 0 0,-1-1 0,1 1 1,-1 0-1,1-1 0,0 1 0,-1-1 0,1 1 0,0 0 1,-1-1-24,3 2-17,-1 0 1,1 0 0,-1 0-1,1-1 1,0 1 0,0-1-1,-1 0 1,1 0-1,0 0 1,0 0 0,0 0-1,0-1 1,0 1 0,0-1-1,0 0 1,1 0 0,-1 0-1,0 0 1,0 0 0,1-1 16,65-12-352,-62 11 383,63-26 206,-68 27-230,-1 1 1,0-1-1,0 1 1,0-1-1,1 0 1,-1 1-1,0-1 1,0 0-1,0 0 1,0 0-1,0 0 1,-1 0-1,1 0 1,0 0-1,0 0 1,0 0-1,-1 0 1,1-1-1,-1 1 1,1 0-1,-1 0 1,1-1-1,-1 1 1,0 0-1,0-1 1,0 1-1,1 0 0,-1-1 1,-1 0-8,-2-34-65,2 34 133,-21-9 64,9 2-57,2 5-64,1 1 1,-1 0-1,0 0 1,0 1-1,0 0 1,0 1-1,-1 1 1,1 0-1,0 0 1,0 1-1,0 0 1,0 1 0,0 0-1,0 1 1,0 1-1,0-1 1,1 1-1,0 1 1,0 0-1,-5 4-11,10-5-42,-1 0 0,1 0 0,0 1-1,0 0 1,0 0 0,1 1 0,-1-1 0,1 1-1,1 0 1,-1 0 0,1 0 0,0 1 0,0 1 42,-1 2-31,0 1 0,1 0 0,0 0 1,1 0-1,0 0 0,1 0 0,0 9 31,1-19-5,0 1 1,1-1-1,-1 1 0,0-1 0,1 1 0,-1-1 0,1 1 0,-1-1 0,1 1 1,0-1-1,0 0 0,-1 1 0,1-1 0,0 0 0,0 0 0,0 0 0,0 0 1,0 0-1,1 0 0,-1 0 0,0 0 0,0 0 0,1 0 0,-1-1 0,1 1 1,-1 0-1,0-1 0,1 1 0,-1-1 0,1 0 0,-1 1 0,1-1 0,-1 0 0,2 0 5,2 1 108,0-1 0,1 0 0,-1 0 0,1 0-1,-1-1 1,0 0 0,1 0 0,-1 0-1,1-1-107,23-9-38,0-3 0,-1 0 0,3-3 38,7-4 17,-32 16 50,0 0 0,0 0 0,-1-1-1,1 0 1,-1 0 0,-1 0 0,1-1 0,-1 1 0,0-1 0,-1 0 0,1 0 0,-1-2-67,-2 7 40,-2 0-37,0-1 0,0 1 0,-1-1 0,1 1 0,-1 0 0,1-1 1,-1 1-1,0 0 0,1 0 0,-1 0 0,0 0 0,-1 1 0,1-1 1,-2 0-4,1 0-14,0 1 1,0 0-1,0 1 0,-1-1 1,1 1-1,0-1 1,0 1-1,-1 0 1,1 0-1,0 0 1,-1 1-1,1-1 1,0 1-1,0 0 0,-1 0 1,1 0-1,0 0 1,0 1-1,0-1 1,-1 1 13,-6 4-116,0-1 0,1 1 1,-1 1-1,1 0 0,-3 3 116,-7 8-1014,2 1 0,-13 16 1014,-4 5-6966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9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91 354 1352,'-8'16'3,"-1"-1"-1,-1 0 1,-11 13-3,10-13-5,0 0 0,1 1 0,0 3 5,42-77 642,37-48-642,23-19 1485,31-38 448,-86 124-949,-35 37-357,-2 2-58,2 3-601,0 0 1,-1 0-1,1 0 0,-1 0 0,0 0 1,0 0-1,0 0 0,0 0 1,-1 0-1,1 1 0,-1-1 0,1 0 1,-1 1-1,0-1 0,-1 0 0,1 0 1,-1 2 31,-10 55 19,1-28 128,-1 0 0,-2-1 0,-14 24-147,-16 40 784,26-59-562,12-29-239,1 1-1,0 0 0,0 1 1,1-1-1,1 1 0,-1 0 18,-14 24-2321,14-23-1412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0:29.66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1 136 1624,'31'0'1792,"-29"0"-623,-2 0-186,0 0-227,0 0-464,0 0 4,0 0 480,0 0 21,0 0-394,0 0-47,0 0 208,11-6 205,29-9 663,-39 14-1344,-1 1 69,0 0 190,0 0-14,44-10 541,23-6 348,-66 15-1211,1 1-1,-1-1 0,0 1 1,1-1-1,-1 1 1,1 0-1,-1-1 0,1 1 1,-1 0-1,1 0 1,-1 0-1,1 0 1,-1 0-1,1 1 0,-1-1 1,1 0-1,1 1-10,-1 0 54,1-1 0,0 1 0,0-1 0,0 1 0,0-1 0,0 0 0,0 0 0,0-1 0,0 1 0,0 0 0,0-1 1,-1 0-55,3 0 4,0 1 12,27 1 32,23 6 153,2 4 34,-18-13-110,0-2 0,6-2-125,-32 3 9,-8 2-8,1-1 0,-1 1-1,1 0 1,-1 1 0,1-1 0,-1 1 0,1 0-1,0 1 1,-1-1 0,1 1 0,-1 0 0,1 0-1,-1 1 1,4 1-1,-1-1-21,0-1-1,0 0 1,0 0 0,0-1-1,0 0 1,1-1 0,-1 1-1,6-3 22,-12 3-15,46-3 438,-35 5-494,-7 0 50,0-1 0,0 0 1,0 0-1,1 0 0,-1-1 1,0 0-1,0 0 0,1-1 21,82-2 336,-82 3-341,0 0 0,0 0 1,0 0-1,-1-1 0,1-1 0,0 1 0,-1-1 0,6-2 5,-10 4-1,2-1-1,1 0 0,0 1 0,-1-1 0,1 1-1,0 1 1,0-1 0,-1 1 0,1-1 0,-1 1 0,1 0 0,1 1 2,35 5-101,-21-7 54,3 1 81,0-2 1,0 0-1,17-4-34,-27 3 21,-1 0 0,1 2 0,0 0 0,6 0-21,-9 1 2,1-1 0,-1 0-1,0-1 1,0 0 0,0 0 0,6-3-2,-4 3-9,1 0 0,-1 1 0,0 1 0,0 0 0,1 0 0,-1 1 0,3 1 9,-11-2 4,6 0-34,0 0 0,0-1 1,-1 0-1,1-1 0,5-1 30,39 0 125,10 7-188,-56-4 88,1-1 0,-1 0 0,1 0 0,-1-1 0,6-1-25,28-2 75,-5 3-18,-20 0 19,-1 1 0,1 1 0,-1 0-1,15 3-75,-19-2 13,0 0 0,1-1 0,-1-1 0,0 0 0,0 0 0,0-2 0,0 1 0,0-1-1,0-1-12,-2 2-21,0 1-1,1 0 0,-1 1 1,0 0-1,5 1 22,-6 0-16,45-8 508,147-15-604,-169 18 61,1 2 0,10 1 51,45-2 230,4-5-262,77-4 198,-129 7-294,-31 3 138,-1 0 1,1 0 0,-1 1-1,1 0 1,-1 1 0,1 0-1,1 0-10,4 1-2,1-1 0,-1 0-1,1-1 1,-1-1-1,3-1 3,-1 0-65,0 2 0,0-1-1,12 3 66,-23-2-7,1 1 0,0-2 0,-1 1 0,1 0 0,0-1 0,1-1 7,34 0-83,-25 3 183,-1 0 1,1-1-1,0-1 0,4-1-100,-13 1-41,-1 0-1,1 1 0,0 0 0,-1 0 0,5 1 42,-3 0 40,-1-1 0,1 0 1,-1 0-1,1 0 0,6-3-40,11-1-25,0 1-1,0 1 1,0 1-1,0 1 1,4 1 25,18 0 2,54-13-406,-22 9 617,-47 3-283,42 0 362,-73 0-320,35 1-200,-20 2 322,0-1 1,0 0 0,10-1-95,15 11 373,68-10 170,-48-6 78,-59 4-622,-2 0 19,0 0-11,0 0-70,0 0-6,0 0 44,0 0-9,0 0-92,0 0 3,0 0 92,0 0 19,0 0-14,0 0 28,0 0 116,0 0-36,0 0-270,0 0-189,0 0-484,0 0-643,-3 1-2282,-18 5 523,6 1 1760,-8 4-2570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0:40.52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37 728,'18'-15'1352,"-16"12"-380,-11 12-439,2-4-1971,-3 6 7282,11-10-5667,-1-1 1,0 1-1,0 0 1,0 0-1,1-1 1,-1 1-1,0 0 1,1-1-1,-1 1 1,1 0 0,-1-1-1,1 1 1,-1-1-1,1 1 1,-1-1-1,1 1 1,0-1-1,-1 1 1,1-1-1,0 0 1,-1 1 0,1-1-1,0 0 1,-1 1-178,9 3 21,-1 0 1,1 0-1,-1-1 1,1 0-1,0-1 0,0 0 1,1 0-1,-1-1 1,0 0-1,0-1 1,1 1-1,4-2-21,19-2 574,1-2 0,25-6-574,-57 11 9,74-5 289,65-11 1426,-109 12-1592,0 2 1,0 0-1,0 3 1,1 1-1,-1 1 1,11 3-133,-22-3 43,-7-3 32,-1 0 0,1-1 1,0 0-1,-1-1 0,3-1-75,13-1 192,151-13 305,-129 13-84,48 2-413,22-1 329,-86 2-145,0 1 0,3 2-184,33 1-51,-60-2 95,0 0 1,0 1-1,0 0 0,0 0 0,6 4-44,-6-3 44,1 0 0,-1 0 0,1-1 0,-1-1 0,9 1-44,6-4 186,1-1 0,-1-1 0,5-2-186,28-4-34,-23 4 15,-9 2 108,-1 1 0,20 0-89,-9 1-39,-30 1 27,0 0 0,0 1 0,0 0 0,0 0 0,0 0 0,-1 1 0,1 0 0,0 0 0,0 1 0,-1 0 0,4 1 12,-9-2 13,1 0 0,-1-1 0,1 1 0,-1-1 0,1 0 0,-1 1 0,1-1 0,-1 0 0,1 0 0,0 0 0,-1 0 0,1 0 0,-1 0-1,1-1 1,-1 1 0,1 0-13,5-2 35,0 2 0,0-1 0,0 1 0,-1 0 0,1 0 0,0 1 0,5 1-35,-6 0 775,-5-2-2364,2 1-6879,-3-1 1863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5:30.98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23 175 1800,'41'1'1447,"-41"-1"-1334,0 0 0,0 0 0,0 0 0,0 0 0,0 0 0,0 0 0,0 0 0,0-1 0,0 1-113,-25 0 508,25 0-484,-1 0 0,0 0 0,0 0 0,1 0 0,-1 0-1,0 0 1,1 0 0,-1 0 0,0 0 0,1 0 0,-1 0 0,0 0 0,1 1 0,-1-1 0,0 0 0,1 1 0,-1-1 0,0 0 0,1 1 0,-1-1 0,1 1 0,-1-1-1,1 1 1,-1-1 0,1 1 0,-1-1 0,1 1 0,0-1 0,-1 1 0,1 0 0,0-1 0,-1 1 0,1 0 0,0-1 0,0 1 0,0 0 0,0-1 0,-1 1 0,1 0-1,0-1 1,0 1 0,0 0 0,0 0 0,1-1 0,-1 1 0,0 0 0,0-1 0,0 1 0,0 0 0,1-1 0,-1 1 0,0-1 0,1 1 0,-1 0 0,1-1 0,-1 1-1,0-1 1,1 1 0,-1-1 0,1 1 0,-1-1 0,1 1 0,0-1 0,-1 1 0,1-1 0,-1 0 0,1 0 0,0 1-24,7 6 8,0 0 1,0-1 0,1 0-1,0 0 1,0-1-1,1 0 1,-1 0 0,1-1-1,0-1 1,0 1-1,1-2-8,8 3 160,0-1-1,1-1 0,0-1 0,-1-1 0,1-1 0,-1 0 0,1-2 0,0 0 0,-1-1 0,3-1-159,-9 1 132,1 1 1,-1 1-1,1 0 1,0 1-1,4 1-132,7-1 43,-24 0 83,-1 0 223,0 0-57,0 0-457,0 0 83,0 0 797,0 0 54,0 0-758,-1-1-1,0 0 1,0 0-1,1 0 1,-1 1-1,0-1 0,0 0 1,0 1-1,0-1 1,0 1-1,0-1 1,0 1-1,0-1 1,0 1-1,0 0 0,-1-1 1,1 1-1,0 0 1,-1 0-11,-22-4-67,-15 0 483,28 2-373,-1 0 0,1 1 0,-1 1 1,0 0-1,1 0 0,-1 1 0,1 1 1,-10 2-44,11-1-328,23-4 213,6 2 62,-1-2-1,1 1 1,-1-2 0,1-1 0,-1 0-1,3-2 54,-11 2 47,0 0 1,0-1-1,-1 0 0,1 0 0,-1-1 0,0-1 0,-1 1 0,1-2 0,-1 1 1,0-1-1,5-6-47,60-61 522,-72 73-528,0 0 0,0 0 0,0 0 0,0 0-1,0-1 1,-1 1 0,1 0 0,0 0 0,-1-1-1,1 1 1,0 0 0,-1-1 0,0 1 0,1-1-1,-1 1 1,0-1 0,0 1 0,0 0 0,0-1-1,0 1 1,0-1 0,0 1 0,0-1 0,-1 1-1,1-1 7,-1 0 16,0 0-1,0 1 1,-1-1-1,1 0 0,-1 0 1,1 1-1,-1-1 1,1 1-1,-1 0 0,0-1 1,0 1-1,0 0 1,0 0-1,0 0 1,0 0-16,-11-4 42,-1 0 1,0 1 0,1 1 0,-13-2-43,19 4-140,-10-1 122,1 2 0,-1 0 0,1 1 1,-1 0-1,1 1 0,0 1 0,0 1 0,-11 4 18,-7 0-218,8-1 197,0 0 0,0 2 0,1 1 0,0 1 0,-22 13 21,47-24-28,-10 4 151,9-3-99,1 0-1,0 0 0,0 0 0,0-1 0,0 1 0,0 0 1,0 0-1,0 0 0,0 0 0,0 0 0,0-1 1,0 1-1,0 0 0,1 0 0,-1 0 0,0 0 0,1-1 1,-1 1-1,0 0 0,1 0 0,-1-1 0,1 1 1,-1 0-1,1-1 0,0 1 0,-1-1 0,1 1 0,0 0 1,-1-1-24,3 2-17,-1 0 1,1 0 0,-1 0-1,1-1 1,0 1 0,0-1-1,-1 0 1,1 0-1,0 0 1,0 0 0,0 0-1,0-1 1,0 1 0,0-1-1,0 0 1,1 0 0,-1 0-1,0 0 1,0 0 0,1-1 16,65-12-352,-62 11 383,63-26 206,-68 27-230,-1 1 1,0-1-1,0 1 1,0-1-1,1 0 1,-1 1-1,0-1 1,0 0-1,0 0 1,0 0-1,0 0 1,-1 0-1,1 0 1,0 0-1,0 0 1,0 0-1,-1 0 1,1-1-1,-1 1 1,1 0-1,-1 0 1,1-1-1,-1 1 1,0 0-1,0-1 1,0 1-1,1 0 0,-1-1 1,-1 0-8,-2-34-65,2 34 133,-21-9 64,9 2-57,2 5-64,1 1 1,-1 0-1,0 0 1,0 1-1,0 0 1,0 1-1,-1 1 1,1 0-1,0 0 1,0 1-1,0 0 1,0 1 0,0 0-1,0 1 1,0 1-1,0-1 1,1 1-1,0 1 1,0 0-1,-5 4-11,10-5-42,-1 0 0,1 0 0,0 1-1,0 0 1,0 0 0,1 1 0,-1-1 0,1 1-1,1 0 1,-1 0 0,1 0 0,0 1 0,0 1 42,-1 2-31,0 1 0,1 0 0,0 0 1,1 0-1,0 0 0,1 0 0,0 9 31,1-19-5,0 1 1,1-1-1,-1 1 0,0-1 0,1 1 0,-1-1 0,1 1 0,-1-1 0,1 1 1,0-1-1,0 0 0,-1 1 0,1-1 0,0 0 0,0 0 0,0 0 0,0 0 1,0 0-1,1 0 0,-1 0 0,0 0 0,0 0 0,1 0 0,-1-1 0,1 1 1,-1 0-1,0-1 0,1 1 0,-1-1 0,1 0 0,-1 1 0,1-1 0,-1 0 0,2 0 5,2 1 108,0-1 0,1 0 0,-1 0 0,1 0-1,-1-1 1,0 0 0,1 0 0,-1 0-1,1-1-107,23-9-38,0-3 0,-1 0 0,3-3 38,7-4 17,-32 16 50,0 0 0,0 0 0,-1-1-1,1 0 1,-1 0 0,-1 0 0,1-1 0,-1 1 0,0-1 0,-1 0 0,1 0 0,-1-2-67,-2 7 40,-2 0-37,0-1 0,0 1 0,-1-1 0,1 1 0,-1 0 0,1-1 1,-1 1-1,0 0 0,1 0 0,-1 0 0,0 0 0,-1 1 0,1-1 1,-2 0-4,1 0-14,0 1 1,0 0-1,0 1 0,-1-1 1,1 1-1,0-1 1,0 1-1,-1 0 1,1 0-1,0 0 1,-1 1-1,1-1 1,0 1-1,0 0 0,-1 0 1,1 0-1,0 0 1,0 1-1,0-1 1,-1 1 13,-6 4-116,0-1 0,1 1 1,-1 1-1,1 0 0,-3 3 116,-7 8-1014,2 1 0,-13 16 1014,-4 5-6966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0:29.66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1 136 1624,'31'0'1792,"-29"0"-623,-2 0-186,0 0-227,0 0-464,0 0 4,0 0 480,0 0 21,0 0-394,0 0-47,0 0 208,11-6 205,29-9 663,-39 14-1344,-1 1 69,0 0 190,0 0-14,44-10 541,23-6 348,-66 15-1211,1 1-1,-1-1 0,0 1 1,1-1-1,-1 1 1,1 0-1,-1-1 0,1 1 1,-1 0-1,1 0 1,-1 0-1,1 0 1,-1 0-1,1 1 0,-1-1 1,1 0-1,1 1-10,-1 0 54,1-1 0,0 1 0,0-1 0,0 1 0,0-1 0,0 0 0,0 0 0,0-1 0,0 1 0,0 0 0,0-1 1,-1 0-55,3 0 4,0 1 12,27 1 32,23 6 153,2 4 34,-18-13-110,0-2 0,6-2-125,-32 3 9,-8 2-8,1-1 0,-1 1-1,1 0 1,-1 1 0,1-1 0,-1 1 0,1 0-1,0 1 1,-1-1 0,1 1 0,-1 0 0,1 0-1,-1 1 1,4 1-1,-1-1-21,0-1-1,0 0 1,0 0 0,0-1-1,0 0 1,1-1 0,-1 1-1,6-3 22,-12 3-15,46-3 438,-35 5-494,-7 0 50,0-1 0,0 0 1,0 0-1,1 0 0,-1-1 1,0 0-1,0 0 0,1-1 21,82-2 336,-82 3-341,0 0 0,0 0 1,0 0-1,-1-1 0,1-1 0,0 1 0,-1-1 0,6-2 5,-10 4-1,2-1-1,1 0 0,0 1 0,-1-1 0,1 1-1,0 1 1,0-1 0,-1 1 0,1-1 0,-1 1 0,1 0 0,1 1 2,35 5-101,-21-7 54,3 1 81,0-2 1,0 0-1,17-4-34,-27 3 21,-1 0 0,1 2 0,0 0 0,6 0-21,-9 1 2,1-1 0,-1 0-1,0-1 1,0 0 0,0 0 0,6-3-2,-4 3-9,1 0 0,-1 1 0,0 1 0,0 0 0,1 0 0,-1 1 0,3 1 9,-11-2 4,6 0-34,0 0 0,0-1 1,-1 0-1,1-1 0,5-1 30,39 0 125,10 7-188,-56-4 88,1-1 0,-1 0 0,1 0 0,-1-1 0,6-1-25,28-2 75,-5 3-18,-20 0 19,-1 1 0,1 1 0,-1 0-1,15 3-75,-19-2 13,0 0 0,1-1 0,-1-1 0,0 0 0,0 0 0,0-2 0,0 1 0,0-1-1,0-1-12,-2 2-21,0 1-1,1 0 0,-1 1 1,0 0-1,5 1 22,-6 0-16,45-8 508,147-15-604,-169 18 61,1 2 0,10 1 51,45-2 230,4-5-262,77-4 198,-129 7-294,-31 3 138,-1 0 1,1 0 0,-1 1-1,1 0 1,-1 1 0,1 0-1,1 0-10,4 1-2,1-1 0,-1 0-1,1-1 1,-1-1-1,3-1 3,-1 0-65,0 2 0,0-1-1,12 3 66,-23-2-7,1 1 0,0-2 0,-1 1 0,1 0 0,0-1 0,1-1 7,34 0-83,-25 3 183,-1 0 1,1-1-1,0-1 0,4-1-100,-13 1-41,-1 0-1,1 1 0,0 0 0,-1 0 0,5 1 42,-3 0 40,-1-1 0,1 0 1,-1 0-1,1 0 0,6-3-40,11-1-25,0 1-1,0 1 1,0 1-1,0 1 1,4 1 25,18 0 2,54-13-406,-22 9 617,-47 3-283,42 0 362,-73 0-320,35 1-200,-20 2 322,0-1 1,0 0 0,10-1-95,15 11 373,68-10 170,-48-6 78,-59 4-622,-2 0 19,0 0-11,0 0-70,0 0-6,0 0 44,0 0-9,0 0-92,0 0 3,0 0 92,0 0 19,0 0-14,0 0 28,0 0 116,0 0-36,0 0-270,0 0-189,0 0-484,0 0-643,-3 1-2282,-18 5 523,6 1 1760,-8 4-2570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0:40.52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6 37 728,'18'-15'1352,"-16"12"-380,-11 12-439,2-4-1971,-3 6 7282,11-10-5667,-1-1 1,0 1-1,0 0 1,0 0-1,1-1 1,-1 1-1,0 0 1,1-1-1,-1 1 1,1 0 0,-1-1-1,1 1 1,-1-1-1,1 1 1,-1-1-1,1 1 1,0-1-1,-1 1 1,1-1-1,0 0 1,-1 1 0,1-1-1,0 0 1,-1 1-178,9 3 21,-1 0 1,1 0-1,-1-1 1,1 0-1,0-1 0,0 0 1,1 0-1,-1-1 1,0 0-1,0-1 1,1 1-1,4-2-21,19-2 574,1-2 0,25-6-574,-57 11 9,74-5 289,65-11 1426,-109 12-1592,0 2 1,0 0-1,0 3 1,1 1-1,-1 1 1,11 3-133,-22-3 43,-7-3 32,-1 0 0,1-1 1,0 0-1,-1-1 0,3-1-75,13-1 192,151-13 305,-129 13-84,48 2-413,22-1 329,-86 2-145,0 1 0,3 2-184,33 1-51,-60-2 95,0 0 1,0 1-1,0 0 0,0 0 0,6 4-44,-6-3 44,1 0 0,-1 0 0,1-1 0,-1-1 0,9 1-44,6-4 186,1-1 0,-1-1 0,5-2-186,28-4-34,-23 4 15,-9 2 108,-1 1 0,20 0-89,-9 1-39,-30 1 27,0 0 0,0 1 0,0 0 0,0 0 0,0 0 0,-1 1 0,1 0 0,0 0 0,0 1 0,-1 0 0,4 1 12,-9-2 13,1 0 0,-1-1 0,1 1 0,-1-1 0,1 0 0,-1 1 0,1-1 0,-1 0 0,1 0 0,0 0 0,-1 0 0,1 0 0,-1 0-1,1-1 1,-1 1 0,1 0-13,5-2 35,0 2 0,0-1 0,0 1 0,-1 0 0,1 0 0,0 1 0,5 1-35,-6 0 775,-5-2-2364,2 1-6879,-3-1 1863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05:30.98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23 175 1800,'41'1'1447,"-41"-1"-1334,0 0 0,0 0 0,0 0 0,0 0 0,0 0 0,0 0 0,0 0 0,0-1 0,0 1-113,-25 0 508,25 0-484,-1 0 0,0 0 0,0 0 0,1 0 0,-1 0-1,0 0 1,1 0 0,-1 0 0,0 0 0,1 0 0,-1 0 0,0 0 0,1 1 0,-1-1 0,0 0 0,1 1 0,-1-1 0,0 0 0,1 1 0,-1-1 0,1 1 0,-1-1-1,1 1 1,-1-1 0,1 1 0,-1-1 0,1 1 0,0-1 0,-1 1 0,1 0 0,0-1 0,-1 1 0,1 0 0,0-1 0,0 1 0,0 0 0,0-1 0,-1 1 0,1 0-1,0-1 1,0 1 0,0 0 0,0 0 0,1-1 0,-1 1 0,0 0 0,0-1 0,0 1 0,0 0 0,1-1 0,-1 1 0,0-1 0,1 1 0,-1 0 0,1-1 0,-1 1-1,0-1 1,1 1 0,-1-1 0,1 1 0,-1-1 0,1 1 0,0-1 0,-1 1 0,1-1 0,-1 0 0,1 0 0,0 1-24,7 6 8,0 0 1,0-1 0,1 0-1,0 0 1,0-1-1,1 0 1,-1 0 0,1-1-1,0-1 1,0 1-1,1-2-8,8 3 160,0-1-1,1-1 0,0-1 0,-1-1 0,1-1 0,-1 0 0,1-2 0,0 0 0,-1-1 0,3-1-159,-9 1 132,1 1 1,-1 1-1,1 0 1,0 1-1,4 1-132,7-1 43,-24 0 83,-1 0 223,0 0-57,0 0-457,0 0 83,0 0 797,0 0 54,0 0-758,-1-1-1,0 0 1,0 0-1,1 0 1,-1 1-1,0-1 0,0 0 1,0 1-1,0-1 1,0 1-1,0-1 1,0 1-1,0-1 1,0 1-1,0 0 0,-1-1 1,1 1-1,0 0 1,-1 0-11,-22-4-67,-15 0 483,28 2-373,-1 0 0,1 1 0,-1 1 1,0 0-1,1 0 0,-1 1 0,1 1 1,-10 2-44,11-1-328,23-4 213,6 2 62,-1-2-1,1 1 1,-1-2 0,1-1 0,-1 0-1,3-2 54,-11 2 47,0 0 1,0-1-1,-1 0 0,1 0 0,-1-1 0,0-1 0,-1 1 0,1-2 0,-1 1 1,0-1-1,5-6-47,60-61 522,-72 73-528,0 0 0,0 0 0,0 0 0,0 0-1,0-1 1,-1 1 0,1 0 0,0 0 0,-1-1-1,1 1 1,0 0 0,-1-1 0,0 1 0,1-1-1,-1 1 1,0-1 0,0 1 0,0 0 0,0-1-1,0 1 1,0-1 0,0 1 0,0-1 0,-1 1-1,1-1 7,-1 0 16,0 0-1,0 1 1,-1-1-1,1 0 0,-1 0 1,1 1-1,-1-1 1,1 1-1,-1 0 0,0-1 1,0 1-1,0 0 1,0 0-1,0 0 1,0 0-16,-11-4 42,-1 0 1,0 1 0,1 1 0,-13-2-43,19 4-140,-10-1 122,1 2 0,-1 0 0,1 1 1,-1 0-1,1 1 0,0 1 0,0 1 0,-11 4 18,-7 0-218,8-1 197,0 0 0,0 2 0,1 1 0,0 1 0,-22 13 21,47-24-28,-10 4 151,9-3-99,1 0-1,0 0 0,0 0 0,0-1 0,0 1 0,0 0 1,0 0-1,0 0 0,0 0 0,0 0 0,0-1 1,0 1-1,0 0 0,1 0 0,-1 0 0,0 0 0,1-1 1,-1 1-1,0 0 0,1 0 0,-1-1 0,1 1 1,-1 0-1,1-1 0,0 1 0,-1-1 0,1 1 0,0 0 1,-1-1-24,3 2-17,-1 0 1,1 0 0,-1 0-1,1-1 1,0 1 0,0-1-1,-1 0 1,1 0-1,0 0 1,0 0 0,0 0-1,0-1 1,0 1 0,0-1-1,0 0 1,1 0 0,-1 0-1,0 0 1,0 0 0,1-1 16,65-12-352,-62 11 383,63-26 206,-68 27-230,-1 1 1,0-1-1,0 1 1,0-1-1,1 0 1,-1 1-1,0-1 1,0 0-1,0 0 1,0 0-1,0 0 1,-1 0-1,1 0 1,0 0-1,0 0 1,0 0-1,-1 0 1,1-1-1,-1 1 1,1 0-1,-1 0 1,1-1-1,-1 1 1,0 0-1,0-1 1,0 1-1,1 0 0,-1-1 1,-1 0-8,-2-34-65,2 34 133,-21-9 64,9 2-57,2 5-64,1 1 1,-1 0-1,0 0 1,0 1-1,0 0 1,0 1-1,-1 1 1,1 0-1,0 0 1,0 1-1,0 0 1,0 1 0,0 0-1,0 1 1,0 1-1,0-1 1,1 1-1,0 1 1,0 0-1,-5 4-11,10-5-42,-1 0 0,1 0 0,0 1-1,0 0 1,0 0 0,1 1 0,-1-1 0,1 1-1,1 0 1,-1 0 0,1 0 0,0 1 0,0 1 42,-1 2-31,0 1 0,1 0 0,0 0 1,1 0-1,0 0 0,1 0 0,0 9 31,1-19-5,0 1 1,1-1-1,-1 1 0,0-1 0,1 1 0,-1-1 0,1 1 0,-1-1 0,1 1 1,0-1-1,0 0 0,-1 1 0,1-1 0,0 0 0,0 0 0,0 0 0,0 0 1,0 0-1,1 0 0,-1 0 0,0 0 0,0 0 0,1 0 0,-1-1 0,1 1 1,-1 0-1,0-1 0,1 1 0,-1-1 0,1 0 0,-1 1 0,1-1 0,-1 0 0,2 0 5,2 1 108,0-1 0,1 0 0,-1 0 0,1 0-1,-1-1 1,0 0 0,1 0 0,-1 0-1,1-1-107,23-9-38,0-3 0,-1 0 0,3-3 38,7-4 17,-32 16 50,0 0 0,0 0 0,-1-1-1,1 0 1,-1 0 0,-1 0 0,1-1 0,-1 1 0,0-1 0,-1 0 0,1 0 0,-1-2-67,-2 7 40,-2 0-37,0-1 0,0 1 0,-1-1 0,1 1 0,-1 0 0,1-1 1,-1 1-1,0 0 0,1 0 0,-1 0 0,0 0 0,-1 1 0,1-1 1,-2 0-4,1 0-14,0 1 1,0 0-1,0 1 0,-1-1 1,1 1-1,0-1 1,0 1-1,-1 0 1,1 0-1,0 0 1,-1 1-1,1-1 1,0 1-1,0 0 0,-1 0 1,1 0-1,0 0 1,0 1-1,0-1 1,-1 1 13,-6 4-116,0-1 0,1 1 1,-1 1-1,1 0 0,-3 3 116,-7 8-1014,2 1 0,-13 16 1014,-4 5-6966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04.07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96 58 4760,'3'19'789,"-6"-33"990,-1-38 1203,-34 56-532,34-3-2540,0 1 149,1 1 0,-1-1 0,1 1-1,-1 0 1,1 1 0,0-1 0,0 0 0,0 1 0,0 0-1,1-1 1,0 1 0,-1 0 0,1 0 0,1 1-1,-1-1-58,-1 2 177,2-4 100,1-2-131,0 0-16,17 14 192,-9-8-277,1-1 0,0 1 0,0-1 0,0-1 0,0 0 0,1 0 0,0-1 0,0 0 1,0-1-1,0 0 0,0 0 0,0-1 0,1-1 0,-1 0 0,0 0 0,1-1 0,-1 0 0,3-1-45,15-4 393,-1 0 0,0-2-1,0-1 1,-1-1 0,-1-2-1,3-1-392,-7 3-469,-14 7 517,0 0 0,0 0 0,-1-1 0,1 0 0,-1 0 0,6-5-48,-12 8 315,0 1 26,0 0-164,0 0-3,-23-14 455,14 12-612,1-1-26,-1 0-1,0 1 1,0 0 0,1 0-1,-1 1 1,-1 0-1,1 1 1,0 0 0,0 0-1,0 1 1,0 0-1,0 0 1,0 1-1,-2 1 10,2 1 23,-1 0-1,1 1 0,1 0 0,-1 0 0,1 1 0,-1 0 0,2 0 1,-1 1-1,1 0 0,0 0 0,0 1 0,1 0 0,0 0-22,6-8 3,-12 16 4,0 0 1,1 1-1,1 0 1,1 1-1,-1 3-7,9-19-12,-2 4 1,0-1 1,1 0-1,-1 1 1,2-1-1,-1 1 0,0 0 1,1 0-1,0 0 1,1 0-1,-1-1 1,1 1-1,0 0 1,0 0-1,1 0 1,0 0-1,0 0 0,1 4 11,-1-8 5,1 1-1,-1-1 1,0 0-1,1 1 1,-1-1-1,1 0 1,0 0-1,0 0 1,-1 0-1,1 0 1,1 0-1,-1-1 1,0 1-1,0-1 1,1 1-1,-1-1 1,1 0-1,-1 0 0,1 0 1,-1 0-1,3 0-4,8 2 41,-1-1-1,1 0 1,-1-1-1,4 0-40,6 0 6,-9-2 60,0 0 0,0 0 0,0-2 0,-1 1 0,1-2 0,-1 0-1,1 0 1,-1-1 0,0-1-66,25-8 240,-36 14-238,1-1 0,-1 0 0,1 1 0,-1-1 0,0 0 0,0 0 0,0 0 0,1 0 0,-1 0 0,0 0 0,0 0 0,0-1 0,-1 1 0,1 0 0,0 0 0,0-1 0,-1 1 0,1-1 0,-1 1 0,1-1 0,-1 1 0,1 0 0,-1-1 0,0 0-2,1-34 37,-2 32-14,0-4-3,0 0 0,-1 0 1,0 0-1,0 0 0,-1 0 0,0 1 1,-1 0-1,0-1 0,0 1 0,0 0 0,-1 1 1,-3-5-21,-1 5-30,8 5 31,-1 0-1,0 0 0,1 0 0,-1 1 0,0-1 1,1 0-1,-1 1 0,0-1 0,0 1 0,0 0 1,1 0-1,-1 0 0,0 0 0,0 0 0,0 0 1,0 0-1,0 0 0,-4 2-42,-2-2 10,-1 0-1,0 1 1,1 1 0,-1-1 0,0 1 0,1 1 0,0-1 0,-1 2-1,1-1 1,0 1 0,1 0 0,-1 1 0,1 0 0,0 0 0,-6 5 32,0 2-8,0 0 1,1 1 0,1 0-1,0 1 1,0 0 0,2 0-1,-3 6 8,10-17 2,1 1 0,0-1-1,0 0 1,0 1 0,0-1 0,1 1-1,-1-1 1,1 1 0,0-1-1,0 1 1,0-1 0,1 3-2,-1 2-78,22-2 141,-15-4-29,-1 0 0,0-1 1,1 0-1,-1 0 0,1-1 0,0 1 1,-1-1-1,1-1 0,-1 1 0,1-1 1,-1 0-1,1-1 0,-1 1 1,0-1-1,0-1 0,1 1 0,-2-1 1,1 0-1,0 0 0,0-1 0,-1 0 1,0 0-1,0 0 0,0 0 0,0-1 1,-1 0-1,1-1-34,-3 3 30,0 0 0,0 0-1,0 0 1,0 0 0,0 0-1,-1-1 1,0 1 0,1-1 0,-1 1-1,-1-1 1,1 0 0,0 1 0,-1-2-30,-32-3-202,22 8 136,0-1 0,1 2 0,-1 0 0,0 0 0,0 1 0,0 0 0,0 0 0,1 1 0,-1 1 66,-23 9-5138,-30 17 5138,46-21-2130,0-1-6343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06.15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 1 7088,'0'0'0,"-14"0"0,-9 0 0,-15 0-4840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07.37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3192 1 2424,'-35'0'2260,"32"0"-814,3 0-367,0 0-150,0 0 77,0 0-62,0 0-320,0 0-84,-17 8 424,-53 10 318,68-17-1010,2-1 126,-15 3 338,1 3-506,0 0 1,-1-1 0,1-1 0,-1-1 0,-1 1-231,-39 5 1138,-1-2 0,-48-1-1138,99-6-18,-5 0 153,1 1 0,-1 0 0,1 0 0,0 1 0,-4 2-135,6-3 23,1 0 0,0 0 0,0 0 0,-1-1 0,1 1 0,-1-2 0,1 1 0,0-1 0,-1 0 0,1 0 0,-1-1-23,-16-2 29,-5 2-91,1 0 0,-1 2 0,-21 3 62,-14 0 3,35-2 55,1 1-1,-16 3-57,-63 9 330,-90 7-271,73-2-214,60-13 221,2 1 204,-36-2-270,50 0-9,31-3 18,1 0 0,-1-1 0,-9 0-9,23-1 13,-73 0 39,-59 8-52,37-3 86,68-4-92,0 0 1,1 2-1,-4 2 6,5-5-8,-125 11-244,-133-1 333,278-10-87,-106 10 270,104-11-270,1 1 1,-1-1-1,1 0 0,-1-1 0,-1 0 6,-3-1-8,0 0-1,0 1 0,0 1 1,0 1-1,-5-1 9,-16-1-195,-1-1 0,1-2 195,-23-3 121,-56-15-25,49 13-303,62 10 182,2 0 5,0 0 24,0 0 6,-2 0-12,-11-1 839,-6 3-3605,19-2 2580,0 1 0,-1-1 0,1 1 1,0-1-1,-1 0 0,1 1 0,0-1 0,-1 1 0,1-1 0,0 1 0,0 0 0,0-1 0,-1 1 0,1-1 0,0 1 0,0-1 0,0 1 0,0-1 0,0 1 0,0 0 0,0-1 0,0 1 1,0-1-1,0 1 188,0 13-8360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11.29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80 48 2424,'-9'1'231,"0"0"0,0 0 0,1 1 0,-1 0 0,1 0 0,-1 1 0,1 0 0,-1 1-231,8-3 1104,14-1 320,20 0 7623,0 0-10025,-33 0 1173,15 0 377,100 5 411,15-14-539,-62 7-401,-28 0 252,1 2-1,10 3-294,14-1 367,-40-2-355,0 1 0,24 4-12,-15-2 44,-1 0 1,1-3-1,-1-1 0,10-2-44,39 0-224,15 4 224,-21-1-68,-43 1 221,0 1 0,31 6-153,33-5 222,-72-1-167,-1-1 0,1-2-1,6-1-54,30-1-73,33 11 21,-64-5 61,1 0 1,16-2-10,90-4 67,136-8 548,-176 5-961,23 6 346,-75 0-64,221-4-14,-83 10 281,-92-6-126,128-2-2,-104 4 9,-67 0 96,43-4-180,-45 3-35,-35-1 77,-1 1 0,0-1 1,1-1-1,-1 0 0,6-1-42,7-2-9,-1 2-1,1 0 1,0 2-1,15 1 10,8 0-91,15-4 17,221-8 105,-184 4 109,55-6-151,-113 12 81,37-8-70,-50 5 105,80-13 154,-104 16-289,-3 1 10,28-3-16,-11 3 13,-5-1-4,0 1 1,0 0-1,1 1 1,-1 1-1,10 2 27,-21-3-200,25 5 107,-18-4 1807,6 4-7056,-14-5 5167,0-1 0,0 1 0,0-1 1,0 1-1,-1-1 0,1 0 0,0 1 0,0-1 0,0 1 0,0-1 0,-1 1 0,1-1 0,0 0 0,0 1 0,-1-1 0,1 0 0,0 1 0,0-1 0,-1 0 1,1 1-1,-1-1 0,1 0 0,0 0 0,-1 1 0,1-1 0,0 0 0,-1 0 0,1 0 0,-1 1 0,1-1 0,-1 0 0,1 0 0,-1 0 0,1 0 175,-18 9-5786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9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87 1 2424,'0'0'0,"-17"30"0,-10 20 0,-15 29-1344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15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589 87 1080,'0'1'85,"-1"-1"0,0 0 0,1 0 0,-1 1 0,0-1 0,1 0 0,-1 0 0,0 0 0,1 0 0,-1 0 0,0 0 1,0 0-1,1 0 0,-1 0 0,0 0 0,1 0 0,-1 0 0,0 0 0,0-1 0,1 1 0,-1 0 0,0-1 0,1 1 0,-1-1-85,-38-11 4107,-12-4-645,33 15-3216,1-1 0,-1 2 0,0 1 0,0 0-1,0 1 1,1 1 0,-1 0 0,-3 3-246,-49 6 1173,65-11-1150,-2 2-14,-10 10 34,15-11-34,2-2 14,0 0 4,-7 13-2,3-5 4,1-1-1,0 1 1,0 1 0,1-1-1,0 0 1,1 1 0,0-1-1,0 1 1,0-1 0,2 9-29,-3 15 306,-8 84-158,12-73 77,-1-32-136,0 0 0,-1 0-1,0 0 1,-1-1 0,0 1 0,-1 1-89,2-1 79,0 1 1,1-1 0,0 1-1,1 5-79,10 39 472,-11-45-413,0 0 0,1-1-1,1 1 1,0-1-1,4 10-57,2-5 55,0-1 1,1 1 0,8 8-57,23 35 549,-34-47-505,5 9 58,2-2-1,0 0 1,1 0-1,9 7-101,-20-21 16,10 8 111,1-1 0,0 0 1,1-1-1,1 0 0,-1-2 1,1 0-1,1 0 0,-1-2 1,1 0-1,11 1-127,-6-2 19,0-2 0,-1 0 1,1-2-1,0-1 0,1 0 0,-1-2 0,-1 0 0,21-6-19,-14 1 119,0-1 0,-1-1-1,0-2 1,13-7-119,-31 11 93,1 0 1,-1 0-1,-1-1 0,1-1 1,-1 1-1,-1-1 1,1-1-1,5-9-93,-10 14-26,56-80 1005,-56 78-1013,0 0 0,-1 0 0,0 0 0,0 0 0,0 0-1,-1 0 1,0-1 0,-1 1 0,1-8 34,-1 2-8,0 0-1,-1 0 1,0-1-1,-1 1 1,-1-6 8,-4-19 15,-3-18 87,-14-44-102,18 81 10,-2 0-1,0 1 0,-1 0 1,-1 0-1,0 0 0,-2 2 0,-2-4-9,-58-76 48,43 74 125,1 1-75,-34-30-101,14 34 123,25 6-123,0 0 1,0 2-1,-1 0 0,0 2 0,0 0 0,-1 1 0,0 2 0,0 1 0,0 0 0,-1 2 0,-20 1 3,35 2 33,-1-1-1,1 2 0,0 0 1,0 0-1,0 1 0,0 0 1,1 0-1,-1 1 0,1 0 1,0 1-1,1 0 1,-2 2-33,-48 28-791,53-32 800,-1 0 0,1 0 0,0 1 0,1-1 0,-1 1 0,1 0 0,-1 1 0,2-1 0,-4 6-9,-28 54 79,26-41-49,0-1 0,2 2 0,0-1 0,2 1 0,1 0 0,1 0 1,0 0-1,2 1 0,2-1 0,1 13-30,-4 36-33,0-65 48,1 1 1,0 0 0,1 0-1,0 0 1,1 0 0,0-1-1,1 1 1,-1 0 0,2 0-1,0-1 1,0 0 0,1 2-16,6 7-76,0 1 1,1-2 0,2 0-1,-1 0 1,2-1 0,7 6 75,30 27-16,17 10 16,10 10 105,-5-16-32,-61-44-27,0-1-1,1-1 0,0 0 1,1-1-1,-1-1 0,1 0 1,0 0-1,1-2 0,-1 0 1,4 0-46,-2-2 22,-1 0 0,1-1 0,-1-1 1,1 0-1,-1-2 0,0 1 0,0-2 0,0 0 1,14-6-23,-17 4 58,1 0 0,-1-1 1,-1-1-1,1 0 0,-1 0 1,-1-1-1,1-1 0,-2 0 0,1 0 1,-1-1-1,6-9-58,-3 1 74,0-1 1,-1 0-1,-1 0 0,-1-1 0,-1 0 0,4-20-74,-7 21 40,-1 0-1,-2 0 1,0-1-1,0 1 1,-2 0-1,-1-1 1,-1 1-1,0 0 1,-2-1-1,0 1 1,-3-8-40,-4-19 3,8 31-2,0 0 1,-2 0-1,0 0 0,0 0 0,-6-9-1,1 7 14,0 1 0,0 0 0,-2 1 0,0 0-1,-1 1 1,0 1 0,-1 0 0,-1 0 0,0 1-1,-1 1 1,-13-7-14,7 4 0,-1 1 0,-1 1 0,0 1 0,-1 1 0,-3 0 0,-13-3-12,7 3-41,0 1 1,-17-2 52,40 10-9,0 0 1,-1 1 0,1 1 0,-1 0-1,1 0 1,-1 1 0,1 1 0,0 0-1,-8 2 9,-39 11 29,40-12-12,0 1 1,1 1-1,-1 0 0,1 2 0,0 0 0,1 1 1,-5 3-18,15-7 2,-1 1 1,1 0-1,1 1 1,-1-1-1,1 1 1,-1 0-1,2 1 1,-1-1-1,1 1 1,0 0-1,0 0 1,1 0 0,0 0-1,-2 7-2,0 7-20,1 1-1,1 0 0,0 0 1,2 15 20,-1-9-48,2 1 0,2 0 0,0 0 0,2 0 0,4 16 48,0 12-38,-8-49 40,0 1-1,1-2 1,0 1-1,1 0 1,-1 0-1,2 0 1,-1 0-1,1-1 1,0 0-1,0 1 1,1-1-1,0 0-1,12 16 18,-2-2-8,0-1 1,2 0-1,0-1 1,1 0 0,1-2-1,0 0 1,16 11-11,-1-4 31,-24-16-29,1-1 0,0 0-1,0 0 1,1-1-1,0-1 1,0 0 0,8 3-2,48 13 80,-32-9-17,0-1 0,12 0-63,-35-9 5,1 0 0,-1-1 0,0-1-1,1 0 1,-1 0 0,0-1 0,1-1 0,10-2-5,1-1 165,-1 2-1,13-1-164,32-4 147,-61 6-130,0 1 0,0-1 0,-1-1 0,1 0 0,-1 0 0,0 0 0,0 0 1,0-1-1,0 0 0,0 0 0,-1-1 0,0 0 0,0 0 0,0 0 0,-1 0 0,1-1 0,-1 0 0,-1 0 0,1 0 0,2-5-17,4-13 131,0-1-1,-2 0 0,-1 0 1,4-23-131,-7 31-72,-1-3 72,0 1-1,-1-1 1,-1 1 0,-1-1 0,-1 0 0,0 1 0,-2-1 0,-1-5 0,-9-34 181,-21-56-181,28 96-26,3 8 41,0-1-1,-1 0 1,0 1-1,-1 0 0,0 0 1,-1 0-1,0 0 1,-1 1-1,0 0 1,-1 1-1,0-1 1,-1 1-15,7 7-4,-8-7 79,0-1-1,0-1 1,-6-9-75,-41-39-550,47 48 564,-1 1-1,0 0 1,-1 1 0,0 0-1,0 1 1,0 0-1,-1 1 1,-1 1-1,1 0 1,-1 0 0,0 2-1,-5-2-13,-2 1 7,1 0 0,-1 2 0,0 0 0,0 1 0,0 2 0,0 0 0,0 1 0,-11 2-7,19 0 1,0 0 1,0 0-1,0 1 1,1 1-1,-1 1 1,1-1-1,0 2 1,0 0-1,-1 1-1,-21 17-244,1 2 0,-7 9 244,-7 5-816,19-14-738,2 2 0,0 0 0,3 2 0,-11 17 1554,-19 39-5222,9-15-2291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46.63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1 136 1624,'31'0'1792,"-29"0"-623,-2 0-186,0 0-227,0 0-464,0 0 4,0 0 480,0 0 21,0 0-394,0 0-47,0 0 208,11-6 205,29-9 663,-39 14-1344,-1 1 69,0 0 190,0 0-14,44-10 541,23-6 348,-66 15-1211,1 1-1,-1-1 0,0 1 1,1-1-1,-1 1 1,1 0-1,-1-1 0,1 1 1,-1 0-1,1 0 1,-1 0-1,1 0 1,-1 0-1,1 1 0,-1-1 1,1 0-1,1 1-10,-1 0 54,1-1 0,0 1 0,0-1 0,0 1 0,0-1 0,0 0 0,0 0 0,0-1 0,0 1 0,0 0 0,0-1 1,-1 0-55,3 0 4,0 1 12,27 1 32,23 6 153,2 4 34,-18-13-110,0-2 0,6-2-125,-32 3 9,-8 2-8,1-1 0,-1 1-1,1 0 1,-1 1 0,1-1 0,-1 1 0,1 0-1,0 1 1,-1-1 0,1 1 0,-1 0 0,1 0-1,-1 1 1,4 1-1,-1-1-21,0-1-1,0 0 1,0 0 0,0-1-1,0 0 1,1-1 0,-1 1-1,6-3 22,-12 3-15,46-3 438,-35 5-494,-7 0 50,0-1 0,0 0 1,0 0-1,1 0 0,-1-1 1,0 0-1,0 0 0,1-1 21,82-2 336,-82 3-341,0 0 0,0 0 1,0 0-1,-1-1 0,1-1 0,0 1 0,-1-1 0,6-2 5,-10 4-1,2-1-1,1 0 0,0 1 0,-1-1 0,1 1-1,0 1 1,0-1 0,-1 1 0,1-1 0,-1 1 0,1 0 0,1 1 2,35 5-101,-21-7 54,3 1 81,0-2 1,0 0-1,17-4-34,-27 3 21,-1 0 0,1 2 0,0 0 0,6 0-21,-9 1 2,1-1 0,-1 0-1,0-1 1,0 0 0,0 0 0,6-3-2,-4 3-9,1 0 0,-1 1 0,0 1 0,0 0 0,1 0 0,-1 1 0,3 1 9,-11-2 4,6 0-34,0 0 0,0-1 1,-1 0-1,1-1 0,5-1 30,39 0 125,10 7-188,-56-4 88,1-1 0,-1 0 0,1 0 0,-1-1 0,6-1-25,28-2 75,-5 3-18,-20 0 19,-1 1 0,1 1 0,-1 0-1,15 3-75,-19-2 13,0 0 0,1-1 0,-1-1 0,0 0 0,0 0 0,0-2 0,0 1 0,0-1-1,0-1-12,-2 2-21,0 1-1,1 0 0,-1 1 1,0 0-1,5 1 22,-6 0-16,45-8 508,147-15-604,-169 18 61,1 2 0,10 1 51,45-2 230,4-5-262,77-4 198,-129 7-294,-31 3 138,-1 0 1,1 0 0,-1 1-1,1 0 1,-1 1 0,1 0-1,1 0-10,4 1-2,1-1 0,-1 0-1,1-1 1,-1-1-1,3-1 3,-1 0-65,0 2 0,0-1-1,12 3 66,-23-2-7,1 1 0,0-2 0,-1 1 0,1 0 0,0-1 0,1-1 7,34 0-83,-25 3 183,-1 0 1,1-1-1,0-1 0,4-1-100,-13 1-41,-1 0-1,1 1 0,0 0 0,-1 0 0,5 1 42,-3 0 40,-1-1 0,1 0 1,-1 0-1,1 0 0,6-3-40,11-1-25,0 1-1,0 1 1,0 1-1,0 1 1,4 1 25,18 0 2,54-13-406,-22 9 617,-47 3-283,42 0 362,-73 0-320,35 1-200,-20 2 322,0-1 1,0 0 0,10-1-95,15 11 373,68-10 170,-48-6 78,-59 4-622,-2 0 19,0 0-11,0 0-70,0 0-6,0 0 44,0 0-9,0 0-92,0 0 3,0 0 92,0 0 19,0 0-14,0 0 28,0 0 116,0 0-36,0 0-270,0 0-189,0 0-484,0 0-643,-3 1-2282,-18 5 523,6 1 1760,-8 4-2570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52.1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 1 7088,'0'0'0,"-14"0"0,-9 0 0,-15 0-4840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52.12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3192 1 2424,'-35'0'2260,"32"0"-814,3 0-367,0 0-150,0 0 77,0 0-62,0 0-320,0 0-84,-17 8 424,-53 10 318,68-17-1010,2-1 126,-15 3 338,1 3-506,0 0 1,-1-1 0,1-1 0,-1-1 0,-1 1-231,-39 5 1138,-1-2 0,-48-1-1138,99-6-18,-5 0 153,1 1 0,-1 0 0,1 0 0,0 1 0,-4 2-135,6-3 23,1 0 0,0 0 0,0 0 0,-1-1 0,1 1 0,-1-2 0,1 1 0,0-1 0,-1 0 0,1 0 0,-1-1-23,-16-2 29,-5 2-91,1 0 0,-1 2 0,-21 3 62,-14 0 3,35-2 55,1 1-1,-16 3-57,-63 9 330,-90 7-271,73-2-214,60-13 221,2 1 204,-36-2-270,50 0-9,31-3 18,1 0 0,-1-1 0,-9 0-9,23-1 13,-73 0 39,-59 8-52,37-3 86,68-4-92,0 0 1,1 2-1,-4 2 6,5-5-8,-125 11-244,-133-1 333,278-10-87,-106 10 270,104-11-270,1 1 1,-1-1-1,1 0 0,-1-1 0,-1 0 6,-3-1-8,0 0-1,0 1 0,0 1 1,0 1-1,-5-1 9,-16-1-195,-1-1 0,1-2 195,-23-3 121,-56-15-25,49 13-303,62 10 182,2 0 5,0 0 24,0 0 6,-2 0-12,-11-1 839,-6 3-3605,19-2 2580,0 1 0,-1-1 0,1 1 1,0-1-1,-1 0 0,1 1 0,0-1 0,-1 1 0,1-1 0,0 1 0,0 0 0,0-1 0,-1 1 0,1-1 0,0 1 0,0-1 0,0 1 0,0-1 0,0 1 0,0 0 0,0-1 0,0 1 1,0-1-1,0 1 188,0 13-8360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46.63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1 136 1624,'31'0'1792,"-29"0"-623,-2 0-186,0 0-227,0 0-464,0 0 4,0 0 480,0 0 21,0 0-394,0 0-47,0 0 208,11-6 205,29-9 663,-39 14-1344,-1 1 69,0 0 190,0 0-14,44-10 541,23-6 348,-66 15-1211,1 1-1,-1-1 0,0 1 1,1-1-1,-1 1 1,1 0-1,-1-1 0,1 1 1,-1 0-1,1 0 1,-1 0-1,1 0 1,-1 0-1,1 1 0,-1-1 1,1 0-1,1 1-10,-1 0 54,1-1 0,0 1 0,0-1 0,0 1 0,0-1 0,0 0 0,0 0 0,0-1 0,0 1 0,0 0 0,0-1 1,-1 0-55,3 0 4,0 1 12,27 1 32,23 6 153,2 4 34,-18-13-110,0-2 0,6-2-125,-32 3 9,-8 2-8,1-1 0,-1 1-1,1 0 1,-1 1 0,1-1 0,-1 1 0,1 0-1,0 1 1,-1-1 0,1 1 0,-1 0 0,1 0-1,-1 1 1,4 1-1,-1-1-21,0-1-1,0 0 1,0 0 0,0-1-1,0 0 1,1-1 0,-1 1-1,6-3 22,-12 3-15,46-3 438,-35 5-494,-7 0 50,0-1 0,0 0 1,0 0-1,1 0 0,-1-1 1,0 0-1,0 0 0,1-1 21,82-2 336,-82 3-341,0 0 0,0 0 1,0 0-1,-1-1 0,1-1 0,0 1 0,-1-1 0,6-2 5,-10 4-1,2-1-1,1 0 0,0 1 0,-1-1 0,1 1-1,0 1 1,0-1 0,-1 1 0,1-1 0,-1 1 0,1 0 0,1 1 2,35 5-101,-21-7 54,3 1 81,0-2 1,0 0-1,17-4-34,-27 3 21,-1 0 0,1 2 0,0 0 0,6 0-21,-9 1 2,1-1 0,-1 0-1,0-1 1,0 0 0,0 0 0,6-3-2,-4 3-9,1 0 0,-1 1 0,0 1 0,0 0 0,1 0 0,-1 1 0,3 1 9,-11-2 4,6 0-34,0 0 0,0-1 1,-1 0-1,1-1 0,5-1 30,39 0 125,10 7-188,-56-4 88,1-1 0,-1 0 0,1 0 0,-1-1 0,6-1-25,28-2 75,-5 3-18,-20 0 19,-1 1 0,1 1 0,-1 0-1,15 3-75,-19-2 13,0 0 0,1-1 0,-1-1 0,0 0 0,0 0 0,0-2 0,0 1 0,0-1-1,0-1-12,-2 2-21,0 1-1,1 0 0,-1 1 1,0 0-1,5 1 22,-6 0-16,45-8 508,147-15-604,-169 18 61,1 2 0,10 1 51,45-2 230,4-5-262,77-4 198,-129 7-294,-31 3 138,-1 0 1,1 0 0,-1 1-1,1 0 1,-1 1 0,1 0-1,1 0-10,4 1-2,1-1 0,-1 0-1,1-1 1,-1-1-1,3-1 3,-1 0-65,0 2 0,0-1-1,12 3 66,-23-2-7,1 1 0,0-2 0,-1 1 0,1 0 0,0-1 0,1-1 7,34 0-83,-25 3 183,-1 0 1,1-1-1,0-1 0,4-1-100,-13 1-41,-1 0-1,1 1 0,0 0 0,-1 0 0,5 1 42,-3 0 40,-1-1 0,1 0 1,-1 0-1,1 0 0,6-3-40,11-1-25,0 1-1,0 1 1,0 1-1,0 1 1,4 1 25,18 0 2,54-13-406,-22 9 617,-47 3-283,42 0 362,-73 0-320,35 1-200,-20 2 322,0-1 1,0 0 0,10-1-95,15 11 373,68-10 170,-48-6 78,-59 4-622,-2 0 19,0 0-11,0 0-70,0 0-6,0 0 44,0 0-9,0 0-92,0 0 3,0 0 92,0 0 19,0 0-14,0 0 28,0 0 116,0 0-36,0 0-270,0 0-189,0 0-484,0 0-643,-3 1-2282,-18 5 523,6 1 1760,-8 4-2570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52.1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76 1 7088,'0'0'0,"-14"0"0,-9 0 0,-15 0-4840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4:52.12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3192 1 2424,'-35'0'2260,"32"0"-814,3 0-367,0 0-150,0 0 77,0 0-62,0 0-320,0 0-84,-17 8 424,-53 10 318,68-17-1010,2-1 126,-15 3 338,1 3-506,0 0 1,-1-1 0,1-1 0,-1-1 0,-1 1-231,-39 5 1138,-1-2 0,-48-1-1138,99-6-18,-5 0 153,1 1 0,-1 0 0,1 0 0,0 1 0,-4 2-135,6-3 23,1 0 0,0 0 0,0 0 0,-1-1 0,1 1 0,-1-2 0,1 1 0,0-1 0,-1 0 0,1 0 0,-1-1-23,-16-2 29,-5 2-91,1 0 0,-1 2 0,-21 3 62,-14 0 3,35-2 55,1 1-1,-16 3-57,-63 9 330,-90 7-271,73-2-214,60-13 221,2 1 204,-36-2-270,50 0-9,31-3 18,1 0 0,-1-1 0,-9 0-9,23-1 13,-73 0 39,-59 8-52,37-3 86,68-4-92,0 0 1,1 2-1,-4 2 6,5-5-8,-125 11-244,-133-1 333,278-10-87,-106 10 270,104-11-270,1 1 1,-1-1-1,1 0 0,-1-1 0,-1 0 6,-3-1-8,0 0-1,0 1 0,0 1 1,0 1-1,-5-1 9,-16-1-195,-1-1 0,1-2 195,-23-3 121,-56-15-25,49 13-303,62 10 182,2 0 5,0 0 24,0 0 6,-2 0-12,-11-1 839,-6 3-3605,19-2 2580,0 1 0,-1-1 0,1 1 1,0-1-1,-1 0 0,1 1 0,0-1 0,-1 1 0,1-1 0,0 1 0,0 0 0,0-1 0,-1 1 0,1-1 0,0 1 0,0-1 0,0 1 0,0-1 0,0 1 0,0 0 0,0-1 0,0 1 1,0-1-1,0 1 188,0 13-8360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6:09.49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1 123 3504,'18'-5'265,"20"-1"767,-38 9-817,-1 0 0,0-1 0,0 1-1,0 0 1,0 0 0,-1-1 0,1 1 0,-1-1-1,-1 2-214,2-1 59,-3 10 5680,4-11-5535,1 0 0,-1 0 0,1 0 0,0 0 0,-1 0-1,1-1 1,0 1 0,0 0 0,0 0 0,0-1 0,1 1-204,25 24 455,-24-25-436,0 1 0,0-1 1,0 0-1,0 0 0,0-1 0,0 1 0,0-1 0,0 1 0,3-1-19,28 6 1069,-13 0-857,-1-2 0,1 0 0,0-1 0,0-2 0,0 0-1,0-1 1,5-1-212,49 2 20,-33 1 42,-15-1-33,1 1 0,-1 1 0,13 5-29,-4-2 13,0 0-1,31-1-12,13 2-10,8-2 750,-58-4-546,0 1-1,0 2 0,5 1-193,-3 0-196,1-1 0,16-2 196,0 1 193,-4-1-38,36-4-155,-2-1 369,72 7-230,-61-8-235,-48 1 179,0 2 1,11 2-84,48 4 93,57-6-93,-45 3-11,-27 1 19,4 1 448,-56-1-169,0-1 0,0-2 1,23-4-288,169-18-99,28 5 80,-206 17 23,182 9 136,-155-10 58,64 1-44,-36 1 214,48-7-368,-53 1 284,46 6-284,-5-3 4,-36-1-48,-43 2 32,0-3-1,-1-2 1,15-5 12,-33 5 1,26-1-1,29-3 7,72-2 720,-120 6-809,0 2 1,18 3 81,58-5 77,-108 5-56,1-2 6,1 2 0,0 0 0,13 2-27,-20-1 6,0 0 1,0 0 0,0-1 0,0-1-1,4-1-6,36-3 21,87-3-77,0-2 67,156 8 428,-279 3-170,13 0-262,1 0 1,-1-2-1,0-1 0,5-2-7,-24 2 13,-6 3 5,21 0-5,29 0 150,-18 0 924,-37 0-1087,-7-3-2,-1 0 1,0 1 0,0 1 0,0 0 0,0 0 0,-1 1 0,1 0-1,-9 2 2,-23 0 7,-321-16-1194,142 9 699,-231-7-1100,-349-27 1099,690 30 448,23 2-209,-6 4 250,-159-9-90,56 2 76,-15 3-182,31-6 178,-339 8 36,320 19-91,119-14 2,-260-4-241,160 2 625,104 3-248,46 0-53,0 1 0,-4 3-12,-59 3-38,43-8 34,-73 3-262,0 5-1,-9 8 267,39-9 233,0-3 0,-48-6-233,21 0-22,-66 9 113,180-6-84,1 0 0,-1 1 1,1-1-1,0 1 1,0 1-1,0-1 0,0 1 1,0 0-1,0 0 1,-1 2-8,-9 4 227,14-8-282,2-1 111,0 0 55,0 0 90,0 0-23,0 0-188,-14 4-59,5-1-721,-17 5 1848,17-5-4571,-1-1-4131,-1 1 1571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6:16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310 306 1976,'1'9'189,"0"-2"-140,0 1 0,-1-1 0,0 1 0,0-1 1,-1 2-50,1-8 199,0 0 1,0 0 0,0 1-1,0-1 1,-1 0 0,1 0 0,0 0-1,-1 0 1,1 0 0,-1 0-1,1 1 1,-1-1 0,0 0 0,1-1-1,-1 1 1,0 0 0,0 0 0,0 0-1,1 0 1,-1-1 0,0 1-1,0 0 1,0-1 0,0 1 0,0 0-1,-1-1 1,1 0 0,0 1-1,0-1 1,0 0 0,0 1 0,0-1-1,-1 0 1,0 0-200,-2 2 42,1 0 1,0 0-1,-1 1 0,1-1 0,0 1 1,0 0-1,0 0 0,0 0-42,1 0 67,-12 14 761,1 0-1,-8 16-827,2-4 537,15-23-488,0 0 0,1 0 1,-1 0-1,1 0 1,0 0-1,1 1 0,-1-1 1,1 1-1,1 0 1,-1 0-1,0 6-49,-1 78 1851,6 58-1851,4 56 777,6-50-601,-12-142-111,0-1 0,1 0 1,1 1-1,0-1 0,0 0 1,1 0-1,1-1 0,0 1 1,1-1-1,0 0 0,5 7-65,12 15 360,2 0 0,26 27-360,-32-40-46,1 0 0,0-1 0,10 6 46,-20-18 49,0 0 0,0-1-1,0 0 1,0 0 0,1-1-1,0-1 1,0 0 0,1 0-1,2-1-48,23 7 423,-28-7-332,2-1 0,-1 0 0,0 0 0,0-1 0,1 0-91,132 10 374,-127-11-374,4 0-1,1-1 0,-1 0 0,9-3 1,-21 3 2,-1-1-1,0 0 1,0-1-1,0 1 1,0-1-1,0-1 1,0 1-1,-1-1 1,0 0-1,0-1 1,3-2-2,46-38 172,-23 20 238,-2-2 0,23-26-410,-37 33 231,-1 0 1,-1-2 0,-1 0-1,5-13-231,-11 17 9,-1 1 0,-1-1-1,0 0 1,-2 0-1,0 0 1,0-3-9,8-42 2,-7 45 4,4-18 27,-1-1 0,2-36-33,-5 37 266,1 1-1,3-8-265,-1 14 9,-2-1-1,-2 1 0,0-17-8,-4 33 53,-1 1 0,0 0 0,-1-1 0,0 1 0,-1 0 0,0 1 0,-1-1 0,-1 1 0,1 0 0,-2 0 0,-4-6-53,0-1-355,1 0-1,1 0 1,-2-7 355,-3-18 439,2 0-1,0-10-438,9 38 21,0 1 0,-1-1 0,-1 1 0,0 0 0,-1 1 0,0-1 0,-1 1-1,-1 1 1,-5-8-21,-8-10-93,15 21 108,1 0 1,-1 1-1,0 0 0,-1 1 0,0-1 0,0 1 0,0 1 1,-1-1-1,0 1 0,-2-1-15,-53-31 128,41 27-136,0 2 0,-1 1 0,0 1-1,0 0 1,-1 2 0,1 1 0,-1 1 0,0 1 0,-21 0 8,11 2-45,13-1 27,0 1-1,1 1 0,-1 1 1,0 1-1,-6 2 19,3 2 38,0 2-1,0 1 1,-14 7-38,-21 10 401,52-23-431,0 0 1,1-1-1,0 2 0,0-1 1,0 1-1,0 0 1,1 0-1,0 1 1,0 0-1,0 0 1,1 0-1,-3 4 30,-6 13-105,1-1 0,0 1 0,1 3 105,-84 205-666,59-159 1318,25-54-657,2 1-1,0 0 0,1 0 1,0 1-1,2 0 0,0 2 6,-2 17 202,1-13-210,2 1 1,1 0-1,0 0 0,2 0 1,2 1-1,0-1 0,2 6 8,4 6-3,-2-1-13,2 0 0,1 0 0,2-1 1,2 0-1,6 12 16,-3-21 85,19 28-85,11 23 81,-36-65-96,1-1 0,0 0-1,1 0 1,1-1-1,0 0 1,0-1-1,4 3 16,15 15-9,3 3 238,22 15-229,-10-10-33,-24-20 6,1-2 0,0-1-1,1 0 1,1-2 0,14 6 27,-24-13 55,-1-1 0,1 0 0,0-1 0,0 0 0,0-1-1,0-1 1,1 0 0,-1-1 0,0-1 0,0 0 0,1-1-55,-7 1 7,0-1-1,0 0 1,0-1-1,0 0 1,-1 0-1,1 0 1,-1-1-1,1 0 1,2-3-7,63-49 21,-46 34-42,-10 8 42,0-2 1,-1 0 0,-1-1 0,-1 0-1,4-6-21,60-99 285,-50 76-196,-10 14-107,-2 0 0,-2-1 0,8-26 18,-8 14 78,-2-1 1,-2 0-1,-2-1 1,-2 0-1,-2 0 0,-2 0 1,-5-41-79,2 63 10,-1 1 1,-1 0-1,-2 0 1,0 0-1,-2 0-10,-40-75-4,-17-17-54,15 31 23,35 60 43,-2 1 1,-1 0 0,-1 2-1,-18-18-8,29 33 23,-1 0 1,0 1-1,0 0 0,0 1 0,-1 0 0,0 0 1,0 1-1,0 0 0,-10-3-23,-18-4 102,-35-6-102,61 15-39,-33-7-60,-1 2-1,-4 1 100,34 5 9,1 0-1,-1 1 1,1 1-1,-1 1 1,1 0-1,0 0 1,0 2 0,-10 3-9,-5 2 13,20-6-3,-1 0-1,1 1 1,0 0-1,0 0 1,0 1-1,-1 1-9,-7 6-43,1 1 0,0 0-1,0 1 1,2 1 0,0 1-1,0 0 1,2 0 0,0 2-1,1-1 1,0 1 0,2 1-1,0 0 1,1 0 0,-4 17 43,-20 52 202,-13 23-202,-6 12-93,29-59-43,-6 38 136,26-94 3,-1 5-22,1 1 0,1 0 1,0 0-1,1 0 0,0 0 1,1 0-1,1 0 1,0-1-1,4 13 19,1 2 26,2-1 0,1 0 1,1-1-1,4 7-26,118 197-135,-125-216 130,7 8 61,0-2 1,2 1-1,0-2 1,1-1-1,1 0 1,12 8-57,-16-16 4,0-1 1,1 0-1,0-1 1,1-1 0,0-1-1,8 2-4,50 21-122,-67-26 156,0-1 0,-1 0 0,1 0 0,0-1 0,0 0 0,0 0 0,0-1 0,0 0 0,0 0 0,4-1-34,22 0-32,-19 1 28,0 0 0,0-1 0,0 0-1,0-1 1,0-1 0,-1 0 0,1-1 0,-1-1 0,1 0 0,5-4 4,-4 1 14,0 0 1,0-1 0,-1 0-1,0-2 1,-1 0 0,0 0-1,-1-1 1,0-1 0,2-3-15,-2-1 60,-1-1 0,0-1 0,-1 0 0,-1-1 0,1-6-60,12-21 194,-5 21-21,-15 22-169,0 0 0,0 0-1,0-1 1,0 1 0,-1-1 0,0 1 0,0-1 0,0-2-4,9-34 87,-3 0 0,-1-1 0,-2 0 0,-1-43-87,-2 0 0,-2-60 12,-3 124 12,0 0 0,-2 1 1,-3-13-25,-4-14 61,3 15-72,-1 0 1,-2 1 0,-1 1 0,-2 0 0,-1 0 0,-1 2 0,-11-15 10,12 15 37,1 0-1,1-1 1,-2-9-37,-19-41 67,27 63-78,-2 0 0,0 1-1,-1 0 1,0 0 0,-2 1-1,-12-12 12,16 20 23,0-1 0,0 1 0,0 1 0,-1 0 0,0 0 0,0 1 0,-1 0 0,1 0 0,-1 1 0,-8-1-23,2 1 4,-1 0 0,0 1-1,0 1 1,0 1 0,0 1-1,-6 0-3,8 1 6,1 0-1,-1 1 0,1 1 1,-1 0-1,1 1 0,0 1 1,1 0-1,-1 1 0,1 0 1,1 1-1,-1 1 0,1 0 1,1 1-1,0 1 0,-9 9-5,6-3 42,1 0-1,0 1 0,1 0 1,1 1-1,-3 8-41,-5 13 75,12-22-327,-1 0 1,-1-1 0,0 0 0,-1 0 0,-12 13 251,22-29-1614,1-1-2335,0 0-8053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9:38.74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 2424,'-24'12'99,"24"-12"-85,-1 0 0,1 0 0,0 0 0,0 0 1,-1 0-1,1 0 0,0 0 0,0 0 0,-1 0 1,1 0-1,0 0 0,-1 0 0,1 0 0,0 1 1,0-1-1,0 0 0,-1 0 0,1 0 0,0 0 1,0 0-1,0 1 0,-1-1 0,1 0 0,0 0 1,0 0-1,0 1 0,0-1 0,-1 0 0,1 0 1,0 1-1,0-1 0,0 0 0,0 0 1,0 1-1,0-1 0,0 0 0,0 0 0,0 1 1,0-1-1,0 0 0,0 1 0,0-1 0,0 0 1,0 0-1,0 1 0,0-1 0,0 0 0,0 0 1,0 1-1,1-1 0,-1 0 0,0 0 0,0 1 1,0-1-1,0 0 0,1 0 0,-1 0 0,0 0 1,0 1-1,0-1 0,1 0 0,-1 0-14,12 5 305,-11-5-317,44 3 686,-3-1 1201,34 7-1875,-58-7 191,1-1-1,-1-1 1,0-1-1,1 0 1,-1-2-1,0 0 1,7-2-191,0 0 464,0 1 1,0 1 0,7 1-465,-11 2 192,-5-1-57,-1 1 0,0 1 0,0 0 0,-1 1 0,11 3-135,-11-2 48,-1-2-1,1 0 1,-1 0 0,1-2 0,-1 1 0,1-2-1,8-1-47,45-3 147,19 3 324,-39 1 796,-1 2 0,32 4-1267,-41 5 330,-34-8-361,-3-1 56,29 3 459,-56 10-223,-2-1 0,0-2 0,-5 0-261,12-5 23,-1-2 0,1-1 0,-1-1-1,0-1 1,1-1 0,-24-3-23,-19-1-237,-31 2 237,91 3 103,-1-1 0,1 0 0,0 0 0,-1 0-1,1-1 1,-4-1-103,-15-4-936,6 5-2785,18 2-3280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3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4 483 904,'1'1'25,"0"0"1,0 0-1,0-1 0,0 1 1,0 0-1,0 0 1,0 0-1,0 0 0,0 0 1,0 0-1,-1 0 0,1 0 1,0 0-1,-1 1 1,1-1-1,-1 0 0,1 0 1,-1 1-1,1-1 0,-1 0 1,0 0-1,0 1 1,0-1-1,0 0 0,0 1-25,-1 3 92,0-1-1,0 0 1,0 0-1,-1 0 1,0 0 0,0 0-1,0 0 1,-2 3-92,1 1 65,6-6 47,18-10 148,28-25-295,-29 17 129,-2 0 0,1-2-1,-2 0 1,-1-1 0,0-1-1,-1 0 1,-1-1 0,0-4-94,55-120 129,-31 61-138,25-35 9,-177 352-428,39-74 509,-76 126 526,130-246-657,20-38 57,0 0 0,0 0-1,0 0 1,1 1 0,-1-1-1,0 0 1,1 1 0,-1-1 0,1 0-1,-1 1 1,1-1 0,0 1-1,0-1 1,0 1 0,-1-1 0,1 0-1,0 1 1,1 1-7,-1-3 19,1 0 1,0 0-1,0 0 0,-1 0 0,1 0 1,0 0-1,0 0 0,-1 0 0,1 0 1,0 0-1,-1 0 0,1 0 0,0 0 1,0-1-1,-1 1 0,1 0 1,0 0-1,-1-1 0,1 1 0,-1-1 1,1 1-1,0 0 0,-1-1 0,1 0-19,8-5 93,1-1 0,-1 0 0,-1-1 0,1 0-93,23-29 90,24-39-90,-28 36 295,32-35-295,-34 45 220,-1-1 0,-2-1 0,-1-2-1,-2 0 1,-1-1 0,-2-1 0,3-13-220,-3 8-591,17-29 591,-34 69-21,0 0 0,1 0 0,-1 0 0,1 0 0,-1 0 0,1 0 0,0 0 0,-1 0 0,1 0 0,0 0 0,0 0 0,-1 0 0,1 1 0,0-1 0,0 0 0,0 1 0,0-1 0,0 1 0,0-1 0,0 1 0,0-1 0,0 1 0,0-1 0,0 1 0,1 0 0,-1 0 0,0 0 0,1 0 21,0 0-541,-4 3 216,-8 15 229,1 0 1,1 1 0,-5 17 95,-10 24 359,-70 132 859,-18 10-1218,90-163-32,2 2 0,2-1 0,1 2 0,-7 35 32,18-47-177,7-25 414,8-15-115,14-29 178,11-23-300,-16 25 207,2 1-1,9-8-206,12-8 178,3 1 0,2 3-1,25-19-177,-36 33-185,-1-3 0,-2 0-1,-1-2 1,2-9 185,-32 45-16,0 1-1,0-1 1,1 1-1,-1-1 1,0 1 0,1 0-1,0 0 1,-1 0-1,2 0 17,-1 0-9,-1 0-38,-2 2 270,-1 4 23,-5 14-254,-2 0-1,0-1 0,-1 0 1,-6 9 8,-1 1-4,-4 6 4,-1-2 1,-11 11-1,-26 39-28,36-48 45,-23 38-637,-34 71 620,-14 49 158,186-388 183,-70 155-370,2 1-1,2 2 1,16-19 29,-22 35-229,0 1 1,1 1-1,1 1 0,1 1 0,18-11 229,-17 11 185,-1-1 0,-1 0 0,9-12-185,-28 27 49,1 1 1,0 0 0,0 0-1,0 1 1,0 0 0,1 0-1,0 0 1,-1 0-1,4 0-49,5-3 26,3-9-19,-10 9-1,-9 20-10,-7 7-60,-1 1 0,0-1 0,-2-1 0,-12 16 64,7-9 16,-12 15 418,-1-2 0,-10 6-434,-10 14-133,20-23 123,1 1 0,2 2 1,1 0-1,-16 38 10,38-69 356,2-4-218,0 0 0,0 0 0,0-1 0,-1 1 0,0-1 0,0 0 0,0 1 0,-3 2-138,17-19-177,-1 0 0,0-1 0,0 0 0,5-10 177,24-34-459,52-48-314,98-86 773,-168 169-4,-1-1 1,-1-1-1,-1-1 0,13-23 4,19-27-5,-42 66 5,0 0-1,0 1 0,1 0 1,0 0-1,7-4 1,24-21 84,-53 78-13,-6 6-60,-2-1-1,-2-1 1,-2-1 0,-3-2-1,-9 11-10,-20 29-60,4 1-1,-14 38 61,59-107-238,13-26 234,12-17-327,35-46 274,9-13 605,3 2 1,64-60-549,-80 91-1182,39-53 1182,-29 32 291,-24 37 261,-32 65-421,-5-11-114,-1 0 0,-1 0 0,0 0 0,-2 0 0,0-1 0,-1 0 1,-1 0-1,-1 0-17,-26 41 269,-28 36-269,13-23 50,26-34-446,1 2 0,2 0 0,-17 42 396,-31 94 29,42-121 371,27-53-176,2-4-116,30-69-156,3 1-1,2 2 1,4 2 0,41-52 48,-47 79 137,1 1 0,2 2-1,2 2 1,1 1 0,9-4-137,82-69 234,-64 32-378,-67 73 143,0 1-1,1 0 0,-1 0 1,0 0-1,0 0 0,0 0 1,0 0-1,0 0 0,0 0 1,0 0-1,0 0 0,1 0 1,-1 0-1,0 0 0,0 0 1,0 0-1,0 0 0,0 0 1,0 0-1,0 0 0,0 0 1,1 0-1,-1 0 0,0 0 1,0 0-1,0 0 0,0 0 1,0 0-1,0 0 0,0 0 1,0 0-1,1 0 0,-1 0 1,0 0-1,0 0 0,0 0 1,0 1-1,0-1 0,0 0 1,0 0-1,0 0 0,0 0 1,0 0-1,0 0 0,0 0 1,0 0-1,1 0 0,-1 1 1,0-1-1,0 0 0,0 0 1,0 0-1,0 0 0,0 0 1,0 0-1,0 0 0,0 1 1,0-1-1,0 0 0,0 0 1,0 0-1,0 0 0,-1 0 1,1 0-1,0 0 0,0 0 1,0 1 1,-2 14-77,-6 17 4,-4-7 36,0 0-1,-2-1 0,-1 0 1,-16 21 37,-78 84-253,64-80 154,3 3 0,-13 21 99,26-28 162,2 0 0,2 2 1,2 1-1,1 2-162,21-47-227,1-3 285,1-3 34,-1 1 1,1-1-1,0 1 1,-1-1-1,1 1 0,0 0 1,1 0-1,-1-1 1,0 1-1,2-1-92,3-8 126,22-40-154,3 1 0,2 1-1,2 1 1,2 2-1,2 2 1,34-29 28,-30 36 111,1 1 0,46-27-111,-88 63 129,-4 4-13,-10 14 62,-20 24-161,17-23-175,-34 40 19,3 2 0,2 3-1,-2 9 140,-1 19 232,24-45-290,-2-1 0,-2-1 0,-6 4 58,19-29 233,16-22-524,23-33 34,103-145 874,7 5 1,39-30-618,-120 138 1192,22-41-1192,-32 46-414,32-41-772,-76 102 1183,0 1 0,1-1 0,-1 1 0,0 0 0,0-1 0,1 1 0,-1-1 0,0 1 1,1 0-1,-1-1 0,0 1 0,1 0 0,-1-1 0,1 1 0,-1 0 0,0-1 0,1 1 0,-1 0 0,1 0 0,-1 0 1,1 0-1,-1-1 0,1 1 0,-1 0 0,1 0 0,-1 0 0,1 0 0,-1 0 0,1 0 3,0 14-30,-12 31 27,10-38-5,-22 62 85,-2-1-1,-3-1 1,-24 38-77,-36 86 98,59-123 156,-26 44-254,43-88-6,1 1 0,1 0 1,1 0-1,-1 10 6,39-82 92,30-68 104,39-72 74,-73 144-620,2 2-1,2 1 1,11-10 350,40-44 374,146-161-1143,-184 217 942,-31 33-155,-11 5-18,0 0 0,1 0 0,-1 0 0,1 0 0,-1 0 0,0 0 0,1 0 0,-1 0 0,1 0 0,-1 0 0,1 0 0,-1 0 0,0 0 0,1 1 0,-1-1 1,0 0-1,1 0 0,-1 0 0,0 1 0,1-1 0,-1 0 0,0 1 0,1-1 0,-1 0 0,0 1 0,0-1 0,1 0 0,-1 3 1,-1 0 0,1 0-1,-1 0 1,1 0 0,-1-1 0,0 1-1,0 0 1,0 0 0,-2 2-1,-3 12 2,3-10 1,-11 41-22,-2-2 0,-3 0-1,-1 0 1,-13 18 19,-55 73 438,-22 40-138,81-120-599,-19 53 299,37-81-90,-3 10-181,12-34 230,8-25 57,8-20 124,1 1 1,1 1-1,3 0 0,1 2 0,2 0 0,4-4-140,19-21 17,2 3 0,2 2 1,3 1-18,78-88 244,-94 95-358,17-32 114,-22 32-372,-30 48 358,-1 0 1,0-1-1,0 1 0,0 0 1,0-1-1,0 1 1,0 0-1,0 0 0,0-1 1,1 1-1,-1 0 1,0 0-1,0-1 1,0 1-1,0 0 0,1 0 1,-1 0-1,0-1 1,0 1-1,1 0 0,-1 0 1,0 0-1,0 0 1,1-1-1,-1 1 1,0 0-1,1 0 0,-1 0 1,0 0-1,0 0 1,1 0-1,-1 0 0,0 0 1,1 0-1,-1 0 1,0 0-1,0 0 1,1 0-1,-1 0 0,0 0 1,1 0-1,-1 0 1,0 1-1,0-1 0,1 0 1,-1 0-1,0 0 1,1 0 13,4 19-232,-2 29 24,-6-20 212,0 1 0,-2-1 1,-1 1-1,-1-2 1,-1 1-1,-1-1 0,-2 0 1,-1-1-1,-1 0 0,-1-1 1,-9 11-5,-65 103-341,-27 38 314,36-87 395,69-76 37,10-14-395,0 0 0,0 0 0,0 0 0,0 0 0,0-1 0,0 1 0,0 0 0,0 0 0,0 0 0,0 0 0,0 0 0,0 0 0,0 0 0,0 0 0,0 0 0,0 0 0,0 0 0,0 0 0,0 0 0,0 0 0,0 0-1,0 0 1,0 0 0,0 0 0,0 0 0,0 0 0,-1 0 0,1 0 0,0 0 0,0 0 0,0 0 0,0 0-10,12-24 348,-1 2-400,12-24 34,2 1-1,2 1 1,2 2 0,2 1 0,1 1 0,2 1 0,2 2-1,5-1 19,4 2 41,-42 34-39,1-1 0,0 1 1,0 0-1,0 0 0,0 0 0,0 1 1,0-1-1,1 1 0,-1 0 0,0 0 1,1 1-3,-7 18-46,-5 20-38,-2-1 0,-2 0-1,-1-1 1,-8 16 84,-24 69-35,26-64-153,-4-2-1,-19 36 189,163-342 440,-100 206-363,2 1 1,2 2-1,1 0 0,3 2 1,27-29-78,-35 47-118,-1-1-239,1 1 1,2 1-1,17-12 357,-39 31 12,0 1 0,1-1 0,0 1 0,-1 0 0,1 0 0,0 0 0,-1 0 0,1 1 0,0-1 0,0 1-12,0 0 93,-6 21-155,0-1 0,-1 1 0,-1-1 0,-1 0 0,-1 0 0,-1 0-1,-5 8 63,-36 81-28,-38 96 659,-9 31-280,82-210-444,9-19 313,9-18 7,44-106 42,-21 48 185,16-25-454,-17 49-140,2 1 0,1 1-1,3 1 1,1 2 0,2 2 0,2 1 0,33-25 140,-47 42 142,15-13 408,25-16-550,-38 30-76,-20 13 51,1 2-1,0-1 1,-1 1 0,2 0-1,-1 0 1,0 0 0,1 1-1,0 0 1,3-1 25,-9 4-35,4 16 103,-6-7-65,1-1 0,-1 0 1,0 1-1,-1-1 0,0 0 0,0 0 1,0 0-1,-1 0 0,-1 0 0,1-1 0,-1 1 1,-1-1-1,1 0 0,-1 0-3,-17 32-1,-24 48-10,-44 60 11,23-38-18,-59 105 151,91-161 55,33-51-121,14-28 10,-4 13-81,17-46 4,1-2-8,2 0 0,3 2 0,7-6 8,10-5 22,2 3 0,44-45-22,40-46 68,-74 86-389,-50 60 145,-8 10-114,-2 5 517,1 14-253,-2 1 0,0 0 0,0-1 0,-2 1 0,0-1 0,-1 1 0,-1-1-1,0-1 1,-2 1 0,-1 3 26,-22 43-122,-2-1 0,-4-1 122,-6 14 46,-76 159 657,102-207-966,10-18 235,0 0 0,1 0-1,1 1 1,-3 5 28,8-15 8,-1 0-1,1 1 1,-1-1-1,1 0 1,-1 0-1,1 0 1,-1 0-1,1 0 1,-1 0-1,1 0 1,-1 0-1,0 0 1,1 0-1,-1 0 1,1-1-1,-1 1 1,1 0-1,-1 0 1,1 0-1,-1-1 1,0 1-1,1 0 1,-1 0 0,1-1-1,-1 1-7,2-3 1,0 1-1,-1-1 1,0 1 0,1-1-1,-1 1 1,0-1 0,0 0-1,0 0 1,-1 0 0,1 0-1,4-15 1,31-66 373,4 1 0,22-31-374,-37 69-37,-8 15-61,1 0 1,1 2 0,2 0-1,1 1 1,1 1 0,13-11 97,-17 16 1,-12 12-14,0 1 1,0 0-1,1 1 1,0 0-1,9-6 13,-14 11-346,-4 20-34,-2 3 459,-1-1 1,-2 0-1,0 0 1,0-1 0,-6 10-80,-5 15-42,-127 379 87,128-381 59,-14 24-104,9-21 83,-14 10 243,67-88 762,-19 11-1087,0-1-1,-2-1 0,0 0 1,-1-4-1,23-49 0,113-197 194,-102 202-178,3 2-1,40-43-15,50-67 195,-107 136-239,-26 35-58,1 1 0,1 0-1,-1 0 1,2 0 0,-1 0-1,1 1 1,0 0-1,0 1 1,1 0 0,0 0-1,2-1 103,-9 11 14,-7 23-4,-1 1 1,-1-1 0,-1-1-1,-1 1 1,-2-2 0,0 1-1,-9 10-10,-48 72 20,-18 32 7,63-98-4,-15 28 62,-22 56-85,-20 97 993,102-276-1314,2 1 0,2 1-1,2 2 1,9-9 321,20-26 429,3 1 1,18-12-430,-50 66 121,1 1 0,27-18-121,-26 21-112,0-1 0,21-26 112,-45 46-135,11-11 131,-11 16 96,-3 11-33,-4 8-62,-1 0-1,-1 0 1,0 0 0,-1-1-1,-1 0 1,-1 0-1,0 0 1,-2-1 3,-22 43 25,-23 29-25,38-63-8,-63 107 1094,-49 113-1086,113-210 400,15-35-393,0 0 1,0 0 0,0 0 0,0 0 0,1 0 0,-1 0 0,0 0 0,0 0 0,0 0 0,0 0 0,0 0 0,0 0 0,0 0 0,0 0 0,0 0 0,0 0 0,0 0 0,0 0 0,1 0 0,-1 0 0,0 0 0,0 0 0,0 0-1,0 0 1,0 0 0,0 0 0,0 0 0,0 0 0,0 0 0,0 0 0,0 0 0,0 0 0,0 0 0,0 0 0,0 1 0,0-1 0,0 0 0,0 0 0,0 0 0,0 0 0,1 0-8,14-22 164,249-390-547,-155 263 235,-31 45 175,-27 48-45,-49 54-67,-1 26-246,-4-4 296,-1 0 0,0 0 0,-2 0 0,-1-1 1,0 0-1,-1 0 0,-4 4 35,-19 53 30,23-53-31,-39 111 142,-17 87-141,56-193 159,5-20-75,1 0-1,0 0 1,0 0-1,1 0 1,-1 6-84,2-12 56,10-17-16,11-24 105,-1-1 1,8-24-146,-7 16 38,21-37-38,-9 30 468,39-50-468,-53 80-280,1 1 0,2 0 0,0 2 0,25-18 280,-44 37-264,-3 3 262,1 0 4,0 0 0,0 0 1,-1 1-1,1-1 1,0 0-1,-1 1 1,1-1-1,0 1 0,-1-1 1,1 1-1,0-1 1,-1 1-1,1-1 0,-1 1 1,1 0-1,-1-1 1,1 1-1,-1 0 0,1-1 1,-1 1-1,0 0 1,0-1-1,1 1 0,-1 0 1,0 0-1,0 0 1,0-1-1,0 1 0,1 0 1,-1 0-1,0 0 1,-1-1-1,1 1 1,0 0-1,0 0 0,0-1 1,0 1-1,-1 0-2,-5 38 48,4-34-14,-20 79-2,-4-2-1,-11 19-31,-24 73 22,28-52 38,32-120-91,-2 17 203,6-14 5,6-12-65,14-20-62,-1-1 1,-2-2-1,-1 0 1,14-30-51,-26 47 14,37-62-2,4 3 1,2 1 0,4 3-1,36-35-12,-59 68-1,-2-3-1,-1 0 0,19-36 2,59-91-67,-105 162 66,1 1 0,0-1 0,-1 1 0,1-1 0,1 1 0,-1 0 0,0 0 0,3-2 1,-3 2-6,-2 7-1,0 33-113,-1 1 0,-2-1 0,-1 0 0,-2 0 0,-2-1 0,-3 6 120,-130 335 129,86-239 70,40-104-42,-2-1 0,-1 0 0,-2-2 0,-2 1-157,22-32-13,0-1 17,2-2 5,0 1 0,0 0 0,1 0 1,-1-1-1,0 0 0,-1 1 1,1-1-1,0 0 0,0 0 0,-1 0 1,1 0-1,-1 0 0,0 0 1,1 0-1,-1-1 0,0 0-9,4-4 29,122-210 100,-7 10 144,-86 157-652,1 0 0,40-41 379,-70 85-53,-3 4-17,-1 0 0,1-1 0,0 1 0,0 0 0,0 0 0,0 0 0,0 1 0,1-1 0,-1 0 1,0 1-1,1 0 0,-1-1 0,1 1 0,0 0 0,-1 0 0,1 1 0,0-1 0,2 0 70,-5 4-97,-6 24 148,0 0 1,-2 0-1,-1 0 0,-10 20-51,-6 18 87,9-18 54,-23 65 250,-16 84-391,37-139 0,27-66 6,6-13 37,44-97 325,-26 49-113,14-17-255,-17 37 164,30-35-164,-45 66-83,1 0-1,1 1 1,0 1 0,2 1 0,10-7 83,-20 17-63,52-39 34,33-32 29,-93 76-18,-1 0 0,1 0 0,0 1 0,-1-1 0,1 0 0,-1 1-1,1-1 1,0 1 0,0-1 0,-1 1 0,1-1 0,0 1 0,0-1 0,-1 1 0,1 0 0,0-1 0,0 1 0,0 0 0,0 0 0,0 0 0,0-1 0,0 1 0,-1 0 0,1 0 0,0 0 0,0 1 0,0-1 0,0 0 0,0 0 18,0 1-7,-1 0 1,1 0-1,-1 0 0,1 0 1,-1 1-1,1-1 0,-1 0 1,1 0-1,-1 0 0,0 0 0,0 1 1,0-1-1,0 0 0,0 0 1,0 1-1,0-1 0,0 0 1,0 0 6,-11 59-40,1-16-31,-3 0-1,-1-1 1,-2-1-1,-2 0 1,-6 6 71,7-14-7,0 1 1,-6 24 6,16-40-1,-36 86 341,42-96-19,6-9-101,14-16-11,21-30-235,72-122-48,-64 98 74,-22 31-212,1 1 0,4 0 212,4 11-648,-72 209 698,6-68-98,-21 45 48,49-151 27,0 1 0,0 0-1,1 0 1,0 0 0,1 0-1,0 1 1,0-1-27,1-7 211,0-2-170,0 0-48,2-3 14,37-69 308,82-144 258,-85 157-649,3 2 0,28-29 76,-50 65-48,1 1 0,1 1-1,1 0 1,0 2 0,2 0 0,0 1 0,3 0 48,-24 15-1,13-4-569,-12 19 425,-3 0 137,0 0 0,-2 0 0,0 0-1,0 0 1,-1 0 0,-1-1 0,-2 4 8,-2 7-7,-108 309 995,49-114-1003,64-203 316,8-20-286,13-29-60,6-19 51,15-36-7,46-76 1,-69 137-2,2 1 1,1 1-1,2 0 0,0 2 1,1 0-1,1 1 0,1 2 1,3-2 1,-8 9-13,-6 3-58,0 1 0,1 0 1,0 1-1,0 1 0,1 0 0,13-5 71,-27 12-3,1 0-1,0 0 0,-1 0 1,1 0-1,-1 0 0,1 0 1,0 0-1,-1 0 0,1 0 1,-1 0-1,1 1 0,-1-1 1,1 0-1,-1 0 0,1 1 1,0-1-1,-1 0 0,0 1 1,1-1-1,-1 0 0,1 1 1,-1-1-1,1 1 0,-1-1 1,0 1-1,1-1 1,-1 0-1,0 1 0,1 0 1,-1-1-1,0 1 0,0-1 1,0 1-1,1-1 0,-1 1 4,4 20-10,-8 32-128,-2 0 1,-2 0 0,-2-1 0,-9 22 137,5-18 41,-31 106 588,44-161-626,1-1 0,-1 1 0,1 0 0,0-1 0,-1 1 0,1 0 0,0-1 0,0 1 0,0 0-1,-1-1 1,1 1 0,0 0 0,0 0 0,0-1 0,0 1 0,0 0 0,0-1 0,1 1 0,-1 0 0,0 0 0,0-1 0,0 1 0,1 0 0,-1-1 0,0 1-3,12-14-21,16-32-229,10-30-136,2-13 386,-16 34 13,1 1 1,3 2-1,16-21-13,-44 72 0,67-90 179,-57 79-169,1 0 1,0 0 0,0 1 0,1 1-1,0 0 1,1 0-11,-12 9-9,-1-1 0,1 1 1,-1-1-1,1 1 0,-1 0 0,1-1 1,-1 1-1,1 0 0,0 0 0,-1-1 1,1 1-1,-1 0 0,1 0 0,0 0 0,-1 0 1,1 0-1,0 0 0,-1 0 0,1 0 1,0 0-1,-1 0 0,1 0 0,0 0 1,-1 0-1,1 1 0,-1-1 0,1 0 0,0 0 1,-1 1-1,1-1 0,-1 0 0,1 1 1,0-1 8,0 2-9,0 0 0,0-1 1,-1 1-1,1-1 0,0 1 1,-1 0-1,1 0 0,-1-1 1,1 1-1,-1 0 1,0 0-1,0 1 9,-2 52-96,-15 34 353,-4-1 0,-3-1 0,-8 9-257,13-38 189,4 10 261,15-66-536,9-26-98,15-38 107,2 1 0,3 2 1,3 0-1,2 2 0,2 2 1,24-25 76,-31 50-19,2 1 0,0 1 1,2 2-1,25-15 19,0 0-165,-57 41 143,-1 0 0,0 0 0,1-1 0,-1 1-1,1 0 1,-1 0 0,0 0 0,1 0 0,-1 0 0,1 0 0,-1 0 0,0 0 0,1 0 0,-1 0 0,1 0 0,-1 1 0,0-1 0,1 0 0,-1 0 0,1 0 0,-1 0 0,0 1 0,1-1 0,-1 0 0,0 0 0,1 1 0,-1-1 0,0 0 0,0 0 0,1 1 0,-1-1-1,0 0 1,0 1 0,1-1 0,-1 0 0,0 1 0,0-1 0,0 1 0,0-1 0,0 0 0,0 1 0,1-1 0,-1 1 0,0-1 0,0 0 0,0 1 0,0-1 0,0 1 0,-1-1 0,1 0 0,0 1 0,0-1 22,-1 28-118,1-23 142,-6 45 223,-2 0-1,-3 0 1,-2-1 0,-1 0 0,-10 17-247,12-32 86,-2 13 153,2 1 0,2 0-239,-13 55 342,22-101-110,1-2-20,12-2-178,-4-4-18,-1 0-1,-1-1 1,1 1 0,-1-2-1,0 1 1,0-1-1,-1 1 1,0-1-1,0-2-15,8-11 23,75-121-184,9-12-95,-76 124 218,2 1 0,1 1 0,26-24 38,45-30 8,-95 82-13,1-1-1,-1 1 0,1-1 1,-1 1-1,1-1 0,0 1 1,-1-1-1,1 1 0,0-1 1,0 1-1,-1 0 0,1-1 1,0 1-1,0 0 0,-1 0 1,1-1-1,0 1 0,0 0 1,0 0-1,0 0 0,-1 0 1,1 0-1,0 0 0,0 0 1,0 1-1,-1-1 0,1 0 1,0 0-1,0 1 0,-1-1 1,1 0-1,0 1 0,0-1 1,-1 1-1,1-1 0,0 1 1,-1-1-1,1 1 0,-1-1 1,1 1-1,-1-1 0,1 1 1,-1 0-1,1 0 0,-1-1 1,1 1-1,-1 0 0,0-1 1,0 1 5,3 4-43,-2-1 1,1 1-1,0 0 1,-1 0 0,0-1-1,0 1 1,0 5 42,-2 18 2,-1 0 0,-1 0 0,-2 0 1,0 0-1,-2 0 0,-1-1 0,-2 0-2,-14 60 2,19-67 68,-2 6-11,0 1-1,2 0 0,1 0 0,2 0 1,0 0-1,2 8-58,3-32-209,3-8 88,14-23 22,16-37-405,-7 6 68,4-9 152,31-46 284,-43 86-167,1 1 1,1 0 0,2 2 0,18-15 166,-6 5 219,16-20-219,-52 53-226,-1 2-21,-1 4 122,-48 191 357,17-74-123,-31 168-50,62-283-55,-1-1 0,1 1-1,0-1 1,1 1 0,-1-1 0,1 1 0,0 0 0,0-1 0,1 1 0,-1-1 0,1 1 0,1-1-1,-1 1 1,2 3-4,-2-9 12,0 1-1,-1-1 0,1 0 0,0 1 1,0-1-1,-1 0 0,1 1 1,0-1-1,0 0 0,0 0 0,-1 0 1,1 1-1,0-1 0,0 0 0,0 0 1,0 0-1,0-1 0,-1 1 1,1 0-1,0 0 0,0 0 0,0-1 1,-1 1-1,1 0 0,0-1 1,0 1-1,-1 0 0,1-1 0,0 1 1,-1-1-12,2 0 41,2-1 1,1-1-1,-1 1 1,0-1-1,0-1 0,0 1 1,-1 0-1,1-1 0,-1 0 1,0 0-1,0 0 1,2-4-42,29-54 87,-23 40-88,42-95 29,-37 76-33,2 1 0,2 2 0,1 0 0,13-15 5,166-203-1050,-188 246 749,-5 21 209,-5-8 115,0 3-23,1 0 1,-1 1-1,-1-1 1,1 1-1,-1-1 0,-1 1 1,1-1-1,-1 1 1,0 0-1,-1 3 0,-9 69 14,7-66-11,1 1 24,-19 105 714,-32 99-741,49-206 112,0 0 1,0 0-1,2 0 1,-1 0-1,1 0 1,1 1-1,0-1 1,1 1-1,1 7-112,-1-20 0,0 1 0,0-1 0,0 0 0,1 0 0,-1 0 0,0 0 0,0 0 0,0 0 0,0 0 0,0 1 0,0-1 0,1 0 0,-1 0 0,0 0 0,0 0 0,0 0 0,0 0 0,1 0 0,-1 0 0,0 0-1,0 0 1,0 0 0,0 0 0,1 0 0,-1 0 0,0 0 0,0 0 0,0 0 0,0 0 0,0 0 0,1 0 0,-1 0 0,0 0 0,0 0 0,0 0 0,0-1 0,0 1 0,1 0 0,-1 0 0,0 0 0,0 0 0,0 0 0,0 0 0,0 0 0,0-1 0,0 1 0,1 0 0,-1 0 0,0 0 0,0 0 0,0 0 0,0-1 0,0 1 0,0 0 0,0 0 0,0 0 0,0 0 0,0-1 0,0 1 0,0 0 0,6-10 0,64-174-18,-45 129 46,-7 10-428,3 2 0,7-9 400,12-8-500,3 1-1,3 2 501,-1 0-169,33-54 169,-22 25 26,-56 86-26,0 0 0,0-1 0,0 1 0,1 0 0,-1-1 0,0 1-1,0 0 1,0 0 0,0-1 0,1 1 0,-1 0 0,0-1-1,0 1 1,0 0 0,1 0 0,-1 0 0,0-1 0,1 1 0,-1 0-1,0 0 1,0 0 0,1 0 0,-1-1 0,0 1 0,1 0 0,-1 0-1,0 0 1,1 0 0,-1 0 0,0 0 0,1 0 0,-1 0 0,0 0 0,5 10-93,-4 17-38,-1-27 133,-4 68-243,-3 0-1,-3-1 1,-15 47 241,7-30-171,9-37 25,-6 22-175,2 14 321,13-82 28,0 0 0,0 0 0,-1 0 0,1 0 0,0 0 0,0 0 0,0 0 0,0 0 0,0 0 0,0 0-1,0 0 1,1 0 0,-1 0 0,0 0 0,1 0 0,-1 0 0,0 0 0,1 0 0,-1 0 0,1 0 0,-1 0 0,1 0-1,0-1 1,-1 1 0,1 0 0,0 0 0,0-1 0,-1 1 0,1 0 0,0-1 0,0 1 0,0-1 0,0 1 0,0-1-28,1 0 24,0 0 0,-1 0 1,1 0-1,0 0 0,0 0 1,-1-1-1,1 1 0,0-1 1,0 1-1,-1-1 0,1 1 1,0-1-1,-1 0 0,1 0 1,-1 0-1,1 0 0,-1 0 1,0 0-1,1-1 0,-1 1-24,19-20 3,-1-1-1,-1-1 1,-1-1-1,-1 0 1,-2-1-1,5-10-2,25-41 103,-10 22-409,144-241 194,-168 275 190,1 0 0,1 2 0,0-1 0,2 2 0,14-16-78,-26 31-110,0 0 0,0 0 1,0 0-1,1 0 1,-1 0-1,1 1 0,-1-1 1,1 1-1,0-1 110,5 5-510,-6 12 349,-6 23 158,-1-1 0,-2 0 0,-1 0 0,-10 22 3,-58 143 630,36-103 151,-4 28-781,12-7 988,-8 69-988,39-185-38,-2 22 332,7-21 39,5-14-37,24-38-109,-3-1 0,21-46-187,9-14-11,-30 58-26,1 2 1,3 0-1,2 3 1,2 1-1,18-15 37,-17 21-49,-25 23-32,1 0 0,1 1 0,0 1 0,7-3 81,-23 15-6,0 1 1,1 0-1,-1 0 1,1-1-1,-1 1 1,0 0-1,1 0 1,-1 0-1,1 0 1,-1-1-1,1 1 1,-1 0-1,1 0 1,-1 0-1,1 0 1,-1 0-1,1 0 1,-1 0-1,0 1 1,1-1-1,-1 0 1,1 0-1,-1 0 1,1 0-1,-1 0 1,0 1-1,1-1 1,-1 0-1,1 0 1,-1 1-1,0-1 1,1 0-1,-1 1 1,0-1-1,1 0 1,-1 1 5,9 21-380,-3 26-402,-7 16 626,-3 1 0,-10 45 156,4-33 349,1 31-349,9-107 80,0 1-1,0 0 0,0 0 0,0 0 1,0 0-1,0 0 0,1 0 0,-1 0 1,1 0-1,-1-1 0,1 1 0,0 0 0,0 0 1,0 0-80,-1-1 8,1-1 0,-1 0 0,1 1 0,-1-1 0,1 1 0,-1-1 1,1 0-1,-1 0 0,1 1 0,-1-1 0,1 0 0,-1 0 0,1 0 0,-1 1 1,1-1-1,0 0 0,-1 0 0,1 0 0,-1 0 0,1 0 0,-1 0 0,1 0 1,0 0-1,-1-1 0,1 1 0,-1 0 0,1 0 0,0 0-8,2-2-7,0 0 0,0 1 0,0-1 0,0-1 0,0 1 0,0 0-1,0-1 1,-1 1 0,1-1 0,-1 0 0,1-1 7,19-30-84,-2-1 0,-1 0 0,3-14 84,-5 13-11,1 0 0,2 0 0,11-11 11,-7 13-167,3 1 1,0 1 0,27-23 166,-39 45-29,-7 12-64,-7 0 75,0 1 1,0-1-1,-1 0 0,1 1 1,0-1-1,-1 1 1,0-1-1,0 0 0,0 1 1,0 0 17,1 1-6,-2 13 115,0 0 0,-1 0 0,-1 0-1,0 0 1,-1-1 0,-1 1 0,-6 13-109,-7 28 91,-1 14 553,-5 52-644,20-100 486,-2 8-1288,6-32 795,0 0 0,0 0 0,0-1 1,1 1-1,-1 0 0,0 0 0,0 0 0,0 0 0,0 0 1,0 0-1,0 0 0,0 0 0,0 0 0,0 0 0,0 0 1,0 0-1,0 0 0,1 0 0,-1 0 0,0 0 0,0 0 0,0 0 1,0 0-1,0 0 0,0 0 0,0 1 0,0-1 0,0 0 1,0 0-1,0 0 0,0 0 0,0 0 0,1 0 0,-1 0 0,0 0 1,0 0-1,0 0 0,0 0 0,0 0 0,0 0 0,0 0 1,0 0-1,0 0 0,0 1 0,0-1 0,0 0 0,0 0 0,0 0 1,0 0-1,0 0 0,0 0 0,0 0 0,0 0 0,0 0 1,0 0-1,0 0 0,0 0 0,0 1 0,0-1 0,0 0 0,0 0 1,0 0-1,0 0 0,0 0 0,0 0 0,0 0 7,8-14-136,100-192-42,-90 175 123,2 2 0,0 0 0,3 1 0,14-14 55,-8 9-27,-2-1 0,17-27 27,12-34 100,-36 58-153,1 0 1,2 2-1,2 0 0,1 2 0,9-8 53,-34 39-61,1 1 1,-1 0-1,0-1 0,0 1 0,0 0 0,1 0 0,-1 0 0,1 0 0,-1 0 0,1 0 0,-1 0 0,1 1 0,-1-1 0,2 0 61,-2 2-40,0 0 0,0-1 0,0 1-1,0 0 1,0 0 0,-1 0 0,1 0-1,0 0 1,-1 0 0,1 0 0,-1 0-1,1 0 1,-1 0 0,1 0 0,-1 0-1,0 0 1,1 1 0,-1-1 0,0 0-1,0 0 1,0 0 0,0 0 0,0 2 40,3 20 43,-2 0 1,0 1 0,-1-1-1,-2 1 1,0 0-44,-21 120 712,-59 221-253,81-356 399,7-19-526,14-35-437,-7 18 151,33-56-224,4 3 1,3 2 0,42-45 177,-71 90-127,-12 16 56,0 1-1,2 0 1,0 1-1,1 0 1,6-4 71,-20 18-11,-1 0 0,1 0 1,0 0-1,0 1 0,0-1 1,0 0-1,0 0 0,0 1 1,0-1-1,0 0 0,0 1 0,0-1 1,0 1-1,0 0 0,0-1 1,1 1-1,-1 0 0,0-1 1,0 1-1,0 0 0,1 0 1,-1 0-1,0 0 0,0 0 1,1 1-1,-1-1 0,0 0 0,0 0 1,0 1-1,0-1 0,1 1 1,-1-1 10,0 2-13,1 0 0,-1 0-1,0-1 1,0 1 0,0 0 0,0 0 0,0 0 0,0 1 0,0-1 0,-1 0 0,1 0 0,-1 0 0,0 0 0,1 1 0,-1-1 0,0 0-1,0 0 1,-1 1 13,-1 36-108,-2-1 0,-1 0 0,-6 14 108,-6 48-37,11-67 53,-2 0 0,-8 22-16,-5 21 43,19-72-6,1 0 1,-1 0-1,0 0 1,0 0-1,0 0 1,0-1-1,-2 2-37,-1 4 143,4-7 96,1-2-58,0 0-113,2-4-297,85-145 127,17-11 102,-96 148 99,1-1-1,1 2 0,0 0 0,1 0 0,9-7-98,-18 16-53,-3 17-11,-4 31 350,-2-1 0,-2 1 1,-1-2-1,-6 9-286,-34 115 427,45-153-452,0 0 0,1 0 0,1 0 0,0 1 1,1 0-1,1-1 0,1 1 0,0 9 25,8 14-193,-8-37 138,2-4 163,12-13-68,0-1 0,-2-1-1,0 0 1,0-1 0,-2 0 0,1-4-40,178-320-586,-139 247-703,-49 92 992,-1 3-74,0 0 84,-3 17 446,-25 92 435,-8 5-594,7-24 85,-14 80-85,35-115-49,-1 35 49,5-42-433,15-62 708,-1 0 0,-1-1-1,7-13-274,36-86 356,7 1-356,-31 63-358,3 1 0,1 2 0,19-18 358,-38 52-70,1 1 0,0 0 0,1 1 0,0 1 0,1 0 0,0 1 0,0 1 0,1 0 70,-16 8 11,-1 0 1,1 0-1,-1-1 1,1 1 0,-1 0-1,1 0 1,-1 0-1,1 0 1,-1 0 0,1 0-1,-1 0 1,1 0-1,-1 0 1,1 0-1,-1 0 1,1 0 0,-1 0-1,1 0 1,-1 0-1,1 1 1,-1-1-1,1 0 1,-1 0 0,1 0-1,-1 1 1,0-1-1,1 0 1,-1 1-1,1-1 1,-1 0 0,0 1-1,1-1 1,-1 1-1,0-1 1,1 0-1,-1 1 1,0-1 0,0 1-1,0-1 1,1 1-1,-1-1 1,0 1 0,0-1-1,0 1 1,0-1-1,0 1 1,0-1-1,0 1 1,0-1 0,0 1-12,1 32-85,-1-26 127,-5 85-35,-4-1 0,-4 0 0,-19 64-7,9-43 263,19-93-145,-5 39-627,22-66 34,3-9 431,-1-1-1,-1 0 1,-1-1-1,-1 0 0,0-1 1,-2 0-1,1-3 45,14-25-20,163-283-1818,-177 313 2050,1 1 0,1 0 0,0 0 0,1 2 0,1-1 0,1 2 0,0 0 0,0 1 0,17-9-212,-33 21-10,0 1 0,1 0 1,-1-1-1,0 1 0,1 0 1,-1 0-1,1 0 0,-1-1 0,1 1 1,-1 0-1,0 0 0,1 0 1,-1 0-1,1 0 0,-1 0 0,1 0 1,-1 0-1,1 0 0,-1 0 1,1 0-1,-1 0 0,1 0 1,-1 0-1,0 0 0,1 1 0,-1-1 1,1 0-1,-1 0 0,1 0 1,-1 1-1,0-1 0,1 0 0,-1 1 1,0-1-1,1 0 0,-1 1 1,0-1-1,1 0 0,-1 1 0,0-1 1,0 0-1,0 1 0,1-1 1,-1 1-1,0-1 0,0 1 1,0-1-1,0 1 0,0-1 0,0 0 1,1 1-1,-1-1 10,2 28-480,-2-26 530,-5 61-298,-2 0 0,-3-1 0,-2 0 0,-5 6 248,7-29 132,7-25-126,0-4 54,0 1 1,1-1-1,0 1 1,1 0-1,0-1 1,1 1-1,0 0 0,2 7-60,-4-5 133,6-21 486,18-34-25,-1 0-1,4-17-593,-15 31-73,2 0 0,1 0 0,1 2 0,1-1-1,2 2 1,0 0 0,6-4 73,-21 27-26,2-3-84,1 0 0,-1 0 0,1 1 1,0 0-1,0 0 0,5-3 110,-8 9 33,0 1 1,-1-1 0,1 1-1,-1-1 1,0 1-1,0-1 1,0 1-1,0 0 1,0-1 0,0 3-34,-1-4 24,8 39 305,-2 0 0,-2 1 0,-2-1 0,-1 1 0,-3 14-329,1 8-208,1-56 200,1 0-1,-1 0 1,-1 0-1,1 0 0,-1 0 1,0 0-1,-1 1 9,1-7-152,1-1-95,11-19-374,7-20-201,-2-1 0,4-17 822,-11 27-157,2 1 0,1 1-1,1-1 1,1 2 0,11-16 157,-2 9 106,-9 13 280,1 1 0,10-11-386,40-29 1056,-65 60-1035,1 1 1,-1 0-1,1-1 0,-1 1 0,0 0 1,1-1-1,-1 1 0,0 0 0,1 0 1,-1 0-1,0-1 0,0 1 1,0 0-1,0 0 0,0 0 0,0-1 1,0 1-1,0 0 0,0 1-21,-2 20 182,-1 1-1,-1-1 1,-1 0 0,-1 0-1,-1 0 1,-6 13-182,-2 5-37,-21 58-190,-11 10 227,-4 13-57,50-120 51,1-1-1,0 1 1,0 0-1,-1-1 1,1 1-1,0-1 1,-1 1-1,1-1 1,0 1-1,-1-1 1,1 1-1,-1-1 1,1 1-1,-1-1 1,1 0-1,-1 1 1,1-1-1,-1 0 1,1 1-1,-1-1 1,0 0-1,1 0 1,-1 0-1,1 1 1,-1-1-1,0 0 0,1 0 1,-1 0-1,0 0 1,1 0-1,-1 0 1,0 0-1,1 0 1,-1 0-1,1-1 1,-1 1-1,0 0 1,1 0-1,-1 0 1,1-1-1,-1 1 1,1 0-1,-1-1 1,0 1-1,1-1 1,-1 1-1,1 0 1,0-1-1,-1 1 1,1-1-1,-1 1 1,1-1-1,0 1 1,-1-1-1,1 0 1,0 1-1,0-1 0,-1 1 1,1-1-1,0 0 1,0 1-1,0-1 7,-4-16 46,2 1 0,0-1 0,0 0 0,2 0 0,0 0 0,1 0 0,0 1 0,2-1 0,0 0 0,0 1 0,3-5-46,2-1 8,1 1 0,1 0-1,11-20-7,3-4 494,7 2-146,-67 77-388,15-8-7,0 1 1,2 0-1,1 2 0,1 0 0,-5 17 47,7-16-169,-1-1-1,0-1 0,-3 0 0,0-1 0,-13 12 170,13-18 258,13-13-198,0-1 0,-1 0-1,0-1 1,0 1 0,-2 0-60,6-5-11,1-1 0,-1 1 0,0-1 0,0 1 0,0-1 0,0 0 0,0 0 0,-1-1 0,1 1 0,0 0 0,0-1 0,-1 0 0,1 0 0,0 0 0,0 0 0,-1-1 0,0 1 11,-12-2-56,11 1 58,1 1 0,-1 0 0,0-1 0,1 0 0,0 0 0,-1-1-1,1 1 1,0-1 0,-1 0 0,1 0 0,0 0 0,0 0 0,1-1-1,-4-2-1,-7-12-187,0 0 0,0-1 0,2 0-1,0-2 188,-25-36-696,31 47 404,0 1 0,-1 0 0,0 0 0,0 1 0,-7-5 292,11 9-30,0 1 0,-1 0 1,1 0-1,-1 0 0,1 1 1,-1-1-1,0 1 0,0 0 0,1 0 1,-1 0-1,0 1 0,0-1 1,0 1-1,0 0 0,0 0 1,0 0-1,0 1 30,-11 0 67,0 1 0,1 1 0,-1 0 0,1 1 0,-9 4-67,16-5 63,0 1-1,0 0 0,1 0 1,-1 0-1,1 1 0,0 0 1,0 0-1,1 0 0,-1 1 1,1 0-1,-4 6-62,-65 97 1185,-29 39 1254,98-142-2393,-1 1-1,0-1 1,-1-1 0,1 1-1,-1-1 1,0 0 0,0 0-1,-1-1-45,-1 0-2,-3-6 2,7-1-58,1-1 0,-1 0 0,1 0 0,-1 0 0,1-1 0,1 1 1,-1-1-1,1 0 0,-1 0 0,1 0 0,1 0 0,-1 0 0,0-4 58,-7-17-248,2 1 0,-3-13 248,7 20-130,-4-20-302,3 0 1,1-1-1,1 1 0,3-1 1,1 1-1,3-18 432,1-66 227,-29 130 469,11 1-575,1 2-1,0 0 1,1 0-1,0 1 0,0 0 1,2 1-1,0 0 1,0 1-1,-1 3-120,-43 59 1091,51-74-1124,1 0 1,-1-1-1,0 1 1,0-1-1,0 0 0,0 1 1,0-1-1,0 0 1,0 0-1,-1 0 0,1-1 1,0 1-1,-1-1 1,1 1-1,0-1 0,-1 0 1,1 1-1,0-1 1,-1 0-1,1-1 0,0 1 1,-1 0-1,1-1 1,0 1-1,-1-1 1,1 0-1,0 0 0,0 0 33,-1 0 16,0 0 0,0 0 0,0-1-1,0 0 1,1 1 0,-1-1 0,1 0 0,-1 0-1,1 0 1,0-1 0,-1 1 0,1 0-1,1-1 1,-1 0 0,0 1 0,0-1 0,1 0-1,0 0 1,-1 0 0,1 0 0,0-1-16,-12-49 316,12 52 165,1 1 47,-17-3-81,15 2-372,-1 1 0,1-1 0,-1 1 0,0-1 0,1 1 0,-1 0 1,1 0-1,-1 0 0,0 0 0,1 1 0,-1-1 0,1 1 1,-1-1-1,0 1-75,-66 32-427,64-30 353,0 1-1,0-1 1,1 1-1,0 0 1,0 0-1,0 0 1,0 0 0,-3 5 74,-4 5-402,9-11 303,2-3-16,0 0-3,0 0 19,-24 34 1764,22-82-2042,1 27-7,0 1 1,-1 0-1,-2-8 384,-9-1-790,13 28 785,-1 0 0,1 0-1,-1 0 1,1 1 0,-1-1 0,1 0-1,-1 0 1,0 1 0,0-1 0,1 0-1,-1 1 1,0-1 0,0 1-1,1-1 1,-1 1 0,0-1 0,0 1-1,0 0 1,0-1 0,0 1 0,0 0-1,0 0 1,0 0 0,0 0-1,0 0 1,0 0 0,0 0 0,0 0-1,1 0 1,-1 0 0,0 0 0,0 1-1,0-1 1,0 0 0,0 1 5,-6 2 132,1 0 0,-1 1 0,1 0 0,0 0 0,0 0 0,0 1 1,1 0-1,-1 0 0,1 1 0,1 0 0,-4 3-132,-24 38 906,13-20-589,1 1-1,1 1 1,-4 11-317,-1 6 85,10-21-444,0-1 1,2 2-1,-3 13 359,13-38-2126,0-1-3618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6:09.49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1 123 3504,'18'-5'265,"20"-1"767,-38 9-817,-1 0 0,0-1 0,0 1-1,0 0 1,0 0 0,-1-1 0,1 1 0,-1-1-1,-1 2-214,2-1 59,-3 10 5680,4-11-5535,1 0 0,-1 0 0,1 0 0,0 0 0,-1 0-1,1-1 1,0 1 0,0 0 0,0 0 0,0-1 0,1 1-204,25 24 455,-24-25-436,0 1 0,0-1 1,0 0-1,0 0 0,0-1 0,0 1 0,0-1 0,0 1 0,3-1-19,28 6 1069,-13 0-857,-1-2 0,1 0 0,0-1 0,0-2 0,0 0-1,0-1 1,5-1-212,49 2 20,-33 1 42,-15-1-33,1 1 0,-1 1 0,13 5-29,-4-2 13,0 0-1,31-1-12,13 2-10,8-2 750,-58-4-546,0 1-1,0 2 0,5 1-193,-3 0-196,1-1 0,16-2 196,0 1 193,-4-1-38,36-4-155,-2-1 369,72 7-230,-61-8-235,-48 1 179,0 2 1,11 2-84,48 4 93,57-6-93,-45 3-11,-27 1 19,4 1 448,-56-1-169,0-1 0,0-2 1,23-4-288,169-18-99,28 5 80,-206 17 23,182 9 136,-155-10 58,64 1-44,-36 1 214,48-7-368,-53 1 284,46 6-284,-5-3 4,-36-1-48,-43 2 32,0-3-1,-1-2 1,15-5 12,-33 5 1,26-1-1,29-3 7,72-2 720,-120 6-809,0 2 1,18 3 81,58-5 77,-108 5-56,1-2 6,1 2 0,0 0 0,13 2-27,-20-1 6,0 0 1,0 0 0,0-1 0,0-1-1,4-1-6,36-3 21,87-3-77,0-2 67,156 8 428,-279 3-170,13 0-262,1 0 1,-1-2-1,0-1 0,5-2-7,-24 2 13,-6 3 5,21 0-5,29 0 150,-18 0 924,-37 0-1087,-7-3-2,-1 0 1,0 1 0,0 1 0,0 0 0,0 0 0,-1 1 0,1 0-1,-9 2 2,-23 0 7,-321-16-1194,142 9 699,-231-7-1100,-349-27 1099,690 30 448,23 2-209,-6 4 250,-159-9-90,56 2 76,-15 3-182,31-6 178,-339 8 36,320 19-91,119-14 2,-260-4-241,160 2 625,104 3-248,46 0-53,0 1 0,-4 3-12,-59 3-38,43-8 34,-73 3-262,0 5-1,-9 8 267,39-9 233,0-3 0,-48-6-233,21 0-22,-66 9 113,180-6-84,1 0 0,-1 1 1,1-1-1,0 1 1,0 1-1,0-1 0,0 1 1,0 0-1,0 0 1,-1 2-8,-9 4 227,14-8-282,2-1 111,0 0 55,0 0 90,0 0-23,0 0-188,-14 4-59,5-1-721,-17 5 1848,17-5-4571,-1-1-4131,-1 1 1571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6:16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310 306 1976,'1'9'189,"0"-2"-140,0 1 0,-1-1 0,0 1 0,0-1 1,-1 2-50,1-8 199,0 0 1,0 0 0,0 1-1,0-1 1,-1 0 0,1 0 0,0 0-1,-1 0 1,1 0 0,-1 0-1,1 1 1,-1-1 0,0 0 0,1-1-1,-1 1 1,0 0 0,0 0 0,0 0-1,1 0 1,-1-1 0,0 1-1,0 0 1,0-1 0,0 1 0,0 0-1,-1-1 1,1 0 0,0 1-1,0-1 1,0 0 0,0 1 0,0-1-1,-1 0 1,0 0-200,-2 2 42,1 0 1,0 0-1,-1 1 0,1-1 0,0 1 1,0 0-1,0 0 0,0 0-42,1 0 67,-12 14 761,1 0-1,-8 16-827,2-4 537,15-23-488,0 0 0,1 0 1,-1 0-1,1 0 1,0 0-1,1 1 0,-1-1 1,1 1-1,1 0 1,-1 0-1,0 6-49,-1 78 1851,6 58-1851,4 56 777,6-50-601,-12-142-111,0-1 0,1 0 1,1 1-1,0-1 0,0 0 1,1 0-1,1-1 0,0 1 1,1-1-1,0 0 0,5 7-65,12 15 360,2 0 0,26 27-360,-32-40-46,1 0 0,0-1 0,10 6 46,-20-18 49,0 0 0,0-1-1,0 0 1,0 0 0,1-1-1,0-1 1,0 0 0,1 0-1,2-1-48,23 7 423,-28-7-332,2-1 0,-1 0 0,0 0 0,0-1 0,1 0-91,132 10 374,-127-11-374,4 0-1,1-1 0,-1 0 0,9-3 1,-21 3 2,-1-1-1,0 0 1,0-1-1,0 1 1,0-1-1,0-1 1,0 1-1,-1-1 1,0 0-1,0-1 1,3-2-2,46-38 172,-23 20 238,-2-2 0,23-26-410,-37 33 231,-1 0 1,-1-2 0,-1 0-1,5-13-231,-11 17 9,-1 1 0,-1-1-1,0 0 1,-2 0-1,0 0 1,0-3-9,8-42 2,-7 45 4,4-18 27,-1-1 0,2-36-33,-5 37 266,1 1-1,3-8-265,-1 14 9,-2-1-1,-2 1 0,0-17-8,-4 33 53,-1 1 0,0 0 0,-1-1 0,0 1 0,-1 0 0,0 1 0,-1-1 0,-1 1 0,1 0 0,-2 0 0,-4-6-53,0-1-355,1 0-1,1 0 1,-2-7 355,-3-18 439,2 0-1,0-10-438,9 38 21,0 1 0,-1-1 0,-1 1 0,0 0 0,-1 1 0,0-1 0,-1 1-1,-1 1 1,-5-8-21,-8-10-93,15 21 108,1 0 1,-1 1-1,0 0 0,-1 1 0,0-1 0,0 1 0,0 1 1,-1-1-1,0 1 0,-2-1-15,-53-31 128,41 27-136,0 2 0,-1 1 0,0 1-1,0 0 1,-1 2 0,1 1 0,-1 1 0,0 1 0,-21 0 8,11 2-45,13-1 27,0 1-1,1 1 0,-1 1 1,0 1-1,-6 2 19,3 2 38,0 2-1,0 1 1,-14 7-38,-21 10 401,52-23-431,0 0 1,1-1-1,0 2 0,0-1 1,0 1-1,0 0 1,1 0-1,0 1 1,0 0-1,0 0 1,1 0-1,-3 4 30,-6 13-105,1-1 0,0 1 0,1 3 105,-84 205-666,59-159 1318,25-54-657,2 1-1,0 0 0,1 0 1,0 1-1,2 0 0,0 2 6,-2 17 202,1-13-210,2 1 1,1 0-1,0 0 0,2 0 1,2 1-1,0-1 0,2 6 8,4 6-3,-2-1-13,2 0 0,1 0 0,2-1 1,2 0-1,6 12 16,-3-21 85,19 28-85,11 23 81,-36-65-96,1-1 0,0 0-1,1 0 1,1-1-1,0 0 1,0-1-1,4 3 16,15 15-9,3 3 238,22 15-229,-10-10-33,-24-20 6,1-2 0,0-1-1,1 0 1,1-2 0,14 6 27,-24-13 55,-1-1 0,1 0 0,0-1 0,0 0 0,0-1-1,0-1 1,1 0 0,-1-1 0,0-1 0,0 0 0,1-1-55,-7 1 7,0-1-1,0 0 1,0-1-1,0 0 1,-1 0-1,1 0 1,-1-1-1,1 0 1,2-3-7,63-49 21,-46 34-42,-10 8 42,0-2 1,-1 0 0,-1-1 0,-1 0-1,4-6-21,60-99 285,-50 76-196,-10 14-107,-2 0 0,-2-1 0,8-26 18,-8 14 78,-2-1 1,-2 0-1,-2-1 1,-2 0-1,-2 0 0,-2 0 1,-5-41-79,2 63 10,-1 1 1,-1 0-1,-2 0 1,0 0-1,-2 0-10,-40-75-4,-17-17-54,15 31 23,35 60 43,-2 1 1,-1 0 0,-1 2-1,-18-18-8,29 33 23,-1 0 1,0 1-1,0 0 0,0 1 0,-1 0 0,0 0 1,0 1-1,0 0 0,-10-3-23,-18-4 102,-35-6-102,61 15-39,-33-7-60,-1 2-1,-4 1 100,34 5 9,1 0-1,-1 1 1,1 1-1,-1 1 1,1 0-1,0 0 1,0 2 0,-10 3-9,-5 2 13,20-6-3,-1 0-1,1 1 1,0 0-1,0 0 1,0 1-1,-1 1-9,-7 6-43,1 1 0,0 0-1,0 1 1,2 1 0,0 1-1,0 0 1,2 0 0,0 2-1,1-1 1,0 1 0,2 1-1,0 0 1,1 0 0,-4 17 43,-20 52 202,-13 23-202,-6 12-93,29-59-43,-6 38 136,26-94 3,-1 5-22,1 1 0,1 0 1,0 0-1,1 0 0,0 0 1,1 0-1,1 0 1,0-1-1,4 13 19,1 2 26,2-1 0,1 0 1,1-1-1,4 7-26,118 197-135,-125-216 130,7 8 61,0-2 1,2 1-1,0-2 1,1-1-1,1 0 1,12 8-57,-16-16 4,0-1 1,1 0-1,0-1 1,1-1 0,0-1-1,8 2-4,50 21-122,-67-26 156,0-1 0,-1 0 0,1 0 0,0-1 0,0 0 0,0 0 0,0-1 0,0 0 0,0 0 0,4-1-34,22 0-32,-19 1 28,0 0 0,0-1 0,0 0-1,0-1 1,0-1 0,-1 0 0,1-1 0,-1-1 0,1 0 0,5-4 4,-4 1 14,0 0 1,0-1 0,-1 0-1,0-2 1,-1 0 0,0 0-1,-1-1 1,0-1 0,2-3-15,-2-1 60,-1-1 0,0-1 0,-1 0 0,-1-1 0,1-6-60,12-21 194,-5 21-21,-15 22-169,0 0 0,0 0-1,0-1 1,0 1 0,-1-1 0,0 1 0,0-1 0,0-2-4,9-34 87,-3 0 0,-1-1 0,-2 0 0,-1-43-87,-2 0 0,-2-60 12,-3 124 12,0 0 0,-2 1 1,-3-13-25,-4-14 61,3 15-72,-1 0 1,-2 1 0,-1 1 0,-2 0 0,-1 0 0,-1 2 0,-11-15 10,12 15 37,1 0-1,1-1 1,-2-9-37,-19-41 67,27 63-78,-2 0 0,0 1-1,-1 0 1,0 0 0,-2 1-1,-12-12 12,16 20 23,0-1 0,0 1 0,0 1 0,-1 0 0,0 0 0,0 1 0,-1 0 0,1 0 0,-1 1 0,-8-1-23,2 1 4,-1 0 0,0 1-1,0 1 1,0 1 0,0 1-1,-6 0-3,8 1 6,1 0-1,-1 1 0,1 1 1,-1 0-1,1 1 0,0 1 1,1 0-1,-1 1 0,1 0 1,1 1-1,-1 1 0,1 0 1,1 1-1,0 1 0,-9 9-5,6-3 42,1 0-1,0 1 0,1 0 1,1 1-1,-3 8-41,-5 13 75,12-22-327,-1 0 1,-1-1 0,0 0 0,-1 0 0,-12 13 251,22-29-1614,1-1-2335,0 0-8053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7:56.6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4216,'0'0'0,"18"-2"0,9-1 0,20-3-2688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8:06.8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2160,'41'-2'121,"-39"2"201,-2 0 955,0 0 84,0 0-601,0 0-169,0 0-95,0 0 2,0 0 108,0 0-153,0 0-713,0 0-49,0 0 497,0 0 158,0 0 140,0 0 26,16 29 557,-6-11-947,-2 1 0,0 1-1,-2-1 1,0 1 0,-1 0 0,-1 1 0,1 16-122,1-1 187,2-1 1,1 2-188,5 18 1448,-7-25-1483,-6-24 33,0 0 1,0 0 0,1-1-1,0 1 1,0 0-1,0 0 1,3 2 1,-4-5-13,0-1 0,0 0 0,0 0 1,0 0-1,0 0 0,-1 1 0,1-1 1,-1 0-1,0 1 0,1-1 1,-1 0-1,0 1 0,0-1 0,0 2 13,-1-2 0,1 1 0,0-1-1,0 1 1,1 0-1,-1-1 1,0 1 0,1-1-1,0 1 1,0-1-1,-1 1 1,2 1 0,2 6 57,0 1 1,-1-1-1,0 1 1,0 6-58,5 20 2,-9-6-2,-1-9 67,3 0-247,-2 55 368,1-72-121,-1 0 0,1-1 0,-1 1 0,0-1 0,0 1 0,-1-1-1,1 1 1,-1-1 0,0 0 0,0 0 0,0 0 0,0 0 0,-3 2-67,4-4-16,-1 1-1,1-1 1,0 0 0,0 0-1,0 1 1,0-1-1,0 1 1,1-1-1,-1 1 1,1-1 0,-1 1-1,1-1 1,0 1 16,-5 25-359,-10 27 619,14-52-214,1-3 55,-13 32 135,0 4 154,10-24-277,9-25 365,7-24-489,-1-2 0,-1-2 11,-9 33 10,32-171 544,-16 55-314,6-33-432,-21 131 150,-2 0 0,0 1 0,-2-8 42,0 5-48,1 0 0,3-17 48,-3 32 11,0-1 0,0 1 0,-1-1 0,-1 1 0,-1-1 0,0 1 0,-2-6-11,-6-32 186,-8-8-91,18 54-113,-1 1 1,1 0-1,-1 0 1,0 0-1,0 0 1,0 0-1,0 0 1,-1 1-1,0-1 1,1 1-1,-1-1 1,-1 1-1,1 0 1,0 0-1,-1 1 1,1-1-1,-1 1 1,-3-2 16,-3-3 1,8 5 101,2 2-10,0 0-143,0 0-39,0 0-10,0 0 15,0 0 76,0 0-6,0 0-96,0 0 0,0 0 96,0 0 34,0 0 44,0 0 30,2 4 48,9 20-265,-1-1 0,-1 2 1,-2-1-1,0 1 1,0 5 124,1 19 231,3 43-231,-2 19 20,-9-100-14,2 0 1,-1 0 0,1 0-1,1 0 1,1 3-7,0-4 85,-2 1 0,1-1 0,-2 1 0,1 0 0,-1 3-85,2 4-51,-2-15 28,0 1 1,0-1-1,-1 0 1,1 1-1,-1-1 0,0 0 1,0 1-1,0-1 1,0 1 22,0 237 308,-13-143-254,14-70 108,0-10-99,-1 0-1,-1 0 1,0 0 0,-1-1 0,-1 1 0,-1-1-1,-2 6-62,5-20 127,1-3-176,0 0-26,0 0 94,0 1 23,0 1 0,0 0 0,0-1 0,-1 1 1,1 0-1,-1-1 0,1 1 0,-1 0 0,1-1 0,-1 1 0,0-1 1,0 0-1,0 1 0,0-1 0,0 1 0,0-1 0,0 0 0,0 0 1,-1 0-1,1 0 0,0 0 0,-1 0-42,-32 15 852,26-13-1183,5-2 337,3-1-14,0 0-62,0 0 6,0 0 72,0 0 28,0 0 22,0 0 0,0 0-26,0 0-6,0 0-16,0 0-20,0 0-16,0 0 0,0 0 2,0 0 6,0 0 16,0 0-8,0 0 46,0 0 184,0 0-4,0 0-218,0 0-47,0 0 28,0 0 6,0 0 15,-1-1 10,0 0 0,-1 1 1,1-1-1,0 1 0,-1-1 1,1 1-1,-1-1 0,1 1 1,-1 0-1,1 0 0,-1 0 1,1 0-1,0 0 0,-1 0 1,1 0-1,-1 1 0,1-1 1,-1 0-1,1 1 0,0-1 1,-1 1-1,1 0 0,-1 0-10,-10 5 0,3 0-9,7-4-38,2-2-2,0 0 28,0 0-33,0 0-174,0 0 46,0 0 358,0 0 53,0 0-164,0 0-13,0 0 114,0 0-6,0 0-154,0 0-36,0 0 4,0 0 45,0 0 170,0 0-11,0 0-220,0 0-40,0 0 52,0 0 81,0 0 268,0 0-55,0 0-506,0 0 28,0 0 612,0 0 2,0 0-606,0 0-109,0 0 156,0 14 239,10 34 19,8 4-51,-2 8-324,-15-59 331,-1-1 91,0 0 14,3 4-121,0 0-1,0 0 0,0 0 1,0 1-1,-1-1 0,0 0 0,1 3-38,29 58-94,-20-24 72,-8-24 78,0 0 0,-2-1 1,1 13-57,3 17 61,1 3-22,-2 1 1,-2 17-40,1 21 299,-3-72-309,-1-1 0,0 1 0,-1 0-1,-1-1 1,-1 3 10,-4 31-21,6-34 21,1 70 16,-1-79 5,0 1 0,0-1-1,-1 0 1,0 0-1,-1 0 1,1 0 0,-1 0-1,0 0 1,-1 1-21,-6 13-71,8-16 128,1 0-1,-1 0 0,-1 0 0,1 0 1,0-1-1,-1 1 0,0 0 1,-2 1-57,-29 38-14,32-41-168,2-2 180,0 0 96,0 0 150,0 0-38,0 0-316,0 0-46,0 0 118,0 0 36,0 0 20,0 0-55,0 0-244,0 0-2,0 0 226,0 0 75,0 0 1,0 0-47,0 0-107,0 0 35,0 0 242,0 0 26,24-39-171,-16 27 9,0 1 0,-1-2 0,0 1 0,-1-1 1,0 0-1,-1 0 0,1-7-6,14-64 24,-12 16 109,-4-1 1,-3 0 0,-3-17-134,0-21-315,2 91 146,0-13 296,-1 0-1,-1 0 1,-4-19-127,-12-30 44,-5-4-44,21 76-6,-1-1 0,1 1 0,-2 0 0,1 0 0,-1 0 1,0 0 5,1 3-12,1-1 0,-1 0 1,1-1-1,-1 1 0,2 0 1,-1-1-1,0 1 0,1-1 1,0 1-1,-1-2 12,-3-3-200,-3-6-232,18 58 193,36 94 185,-34-101 142,-1 1 0,-2 1 0,1 19-88,19 71 161,-25-64-35,-4 61-126,-1-50 219,0-57-278,-1 0-1,0 0 1,-2 3 59,-5 44-236,-2 34 649,7-76-444,-9 23 3,10-40 30,-1 20 6,3-24-2,1-2 12,0 0 36,0 0 18,-14 10 132,12-6 48,1-3-279,0 1-1,0 0 1,0-1 0,0 1-1,0-1 1,0 1-1,0-1 1,0 1-1,-1-1 1,1 0 0,-1 0-1,1 0 1,-1 0-1,1 0 1,-1 0 0,0 0-1,1 0 1,-1 0-1,0-1 1,0 1-1,1-1 1,-1 0 0,0 1-1,0-1 1,0 0-1,0 0 1,0 0 0,1 0-1,-1 0 1,0-1 27,1 2 0,0-1 0,1 0 0,-1 0 0,0 1 0,1-1 0,-1 0 0,0 1 0,1-1 0,-1 1 0,1-1 0,-1 1 0,0-1 0,1 1 0,-1-1 0,1 1 0,0 0 0,-1-1 0,1 1 0,-1-1 0,1 1 0,0 0 0,0 0 0,-1-1 0,1 1 0,0 0 0,0-1 0,0 1 0,0 0 0,0 0 0,0-1 0,0 1 0,0 0 0,0 0 0,0-1 0,0 1 0,0 0 0,0 0 0,1 0 0,7 45-32,-2-17 52,-5-19-18,2 7-2,2 2 0,15 65 343,-15-64-315,-1 1 1,-1-1-1,0 0 0,-2 1 1,0 0-1,-1-1 0,-3 14-28,1 44 406,2-73-400,-1 1 0,-1-1-1,1 0 1,-1 1 0,0-1 0,0 0-1,-1 0 1,1 0 0,-1-1 0,0 1 0,-1-1-1,-2 4-5,1-1-26,4-5 14,1-2 21,0 0 78,0 0-1,-3 4-131,1-1-1,-1 1 0,0-1 0,0 1 1,0-1-1,0 0 0,0 0 0,-1 0 1,1 0-1,-3 0 46,20-30 58,1 0 0,1 1-1,4-3-57,-12 15 54,1 1 0,-1-2 0,-1 1-1,-1-1 1,0 0 0,3-15-54,-6 18 37,-2 0 0,0-1 0,0 1-1,-1-1 1,-1 0 0,0 1 0,0-1 0,-2 0-37,-2-37-239,4 13 188,2 11 36,-3 1 0,0-1 0,-1 1 0,-5-17 15,-10-11 315,14 43-338,3 8-75,1 2-4,0 0 50,0 0-25,0 0-148,0 0 54,0 0 348,0 0 42,0 2-180,-7 33-74,4-9-13,14 62 102,-6-59-126,-1 1 1,-1 21 71,-1-11-212,-1-30 227,0 0 0,0 0 0,-1 0 0,-1 0 0,1 0 1,-2 0-1,1 0 0,-1 0 0,-4 9-15,5-12 43,0 0 1,0 0 0,1 0 0,0 0-1,0 7-43,0 5-18,-2 12 33,-2-1 0,-2 0 0,0 0 0,-2 0 1,-6 11-16,-7 28 632,15-61-727,6-8 95,0 0 0,0 0 0,0 0 0,0 0 0,0 1 0,0-1 0,0 0 0,0 0 0,0 0 0,0 0 0,0 0 0,0 0 0,0 0 0,0 0 0,0 0 0,0 1 0,0-1 0,0 0 0,0 0 0,0 0 0,0 0 0,0 0 0,0 0 0,-1 0 0,1 0 0,0 0 0,0 0 0,0 0 0,0 0 0,0 0 0,0 0 0,0 0 0,0 0 0,0 0 0,-1 1 0,1-1 0,0 0 0,0 0 0,0 0 0,0 0 0,0 0 0,0 0 0,0-1 0,0 1 0,0 0 0,-1 0 0,1 0 0,0 0 0,0 0 0,0 0 0,0 0 0,0 0 0,0 0 0,0 0 0,0 0 0,0 0 0,0 0 0,-1 0 0,1 0 0,0 0 0,0-1 1,-24 40-93,23-37 154,1-2 4,0 0-43,0 0 0,0 0-6,0 0-50,0 0-9,0 0 2,0 0-13,0 0-52,0 0 9,0 0 70,0 0 25,0 0 28,0 0-7,0 0-74,0 0-4,0 0 52,0 0 33,0 0 76,0 0-10,0 0-132,0 0 25,0 0 228,1 4-200,0-1 0,0 1 0,0-1 0,0 1 0,0-1 0,1 0 0,0 1 0,0-1 0,0 0-14,8 18-184,-1 6 173,3 13 6,-2 1 1,3 23 4,-3-9 162,-9-52-179,1 3 20,1 0 0,-1 1 0,-1-1 0,1 1 1,-1-1-1,0 2-3,5 46 97,-6-52-136,0-2 23,0 50 662,-14 9-818,13-50 115,0 0 0,0 0 0,0 0 0,-1-1 0,-1 2 57,1 1 39,-1 0 1,1 1 0,1-1-1,0 1 1,1 2-40,-10 14-223,5-16 266,-32 75 386,16-31-678,11-25 165,10-31 83,0 0 0,0 0-1,0 0 1,0 0 0,0 0 0,0 0 0,-1 0 0,1 0 0,0 0-1,0 0 1,0 0 0,0 0 0,0 0 0,0-1 0,0 1-1,0 0 1,0 0 0,0 0 0,0 0 0,0 0 0,0 0 0,0 0-1,0 0 1,-1 0 0,1 0 0,0 0 0,0 0 0,0 0-1,0 0 1,0 0 0,0 0 0,0 0 0,0 0 0,0 0 0,0 0-1,0 0 1,-1 0 0,1 0 0,0 0 0,0 0 0,0 0-1,0 0 1,0 0 0,0 0 0,0 1 0,0-1 0,0 0 0,0 0-1,0 0 1,0 0 0,0 0 0,0 0 0,0 0 0,0 0 1,4-22 22,0 11-18,1 1-1,-1 0 1,2 0 0,5-8-4,-6 7-54,-4 5 53,22-28-62,-3 8 55,-17 22 13,-1 0 0,1 0 0,-1-1 0,1 0 0,-1 1 0,-1-1 0,1 0 0,0-4-5,4-9 35,2 1-3,-1-1 1,-1 0-1,0-1 0,-1 0 0,0-6-32,-4 8 175,-1-1 0,0 0-1,-1 1 1,-3-10-175,-2-10-203,-3-31-113,1-104 302,6 159-5,0 0 0,-2 0 0,1 0 0,-2 0 0,-3-7 19,-11-21-92,18 38 8,1 3-7,0 0 5,0 0 6,0 0 30,0 0 98,0 0-40,0 0-254,0 0-12,1 3 254,1 1 0,-1 0-1,0-1 1,0 1 0,0 0 0,0 0-1,0 0 1,-1 0 0,0 0 4,5 41 199,3 0 1,1 0 0,9 22-200,5 23-79,-18-66 104,-1 0-1,-2-1 1,1 23-25,-3-44-17,-4 52 72,1-37-39,2-8-6,-2 0-1,1 0 0,-1 0 0,0-1 0,-4 8-9,2-1 3,4-12 12,-3 11 1,-22 71-100,25-82 114,-3 10 76,2-5-97,1-3-7,0-1 0,0 0-1,0 0 1,-1 0 0,0 0 0,0 0-1,0-1 1,0 1 0,0 0-1,-3 1-1,-2 6 4,5-10 16,2-1 3,1 4-12,-2-1 3,-14 18-6,-14 21-105,27-41 82,1 1 0,-1 0 0,1 0 0,0 0-1,-1 1 1,1-1 0,0 0 0,0 0 0,1 1 0,-1-1 0,0 0 0,1 1 15,-1 0-60,1-3 192,0 0 16,0 0-170,0 0 4,0 0 180,0 0-38,0 0-336,0 0-36,0 0 192,0 0 99,0 0 204,0 0-15,0 0-282,0 0-72,0 0-10,0 0 56,-2 2 105,-1 0 0,1 0-1,0 0 1,0 1 0,0-1 0,1 1 0,-1-1 0,1 1 0,-1 0 0,1-1 0,0 1 0,0 0 0,-1 2-29,-3 40-122,13-30 47,0-2 6,-6-8 63,0-1 0,0 0-1,0 1 1,1-1 0,0 0 0,-1-1-1,1 1 1,1 0 0,-1-1-1,0 0 1,2 1 6,-3-2-45,1 0 3,32 34 157,-33-35-46,-2 3-62,0-4-32,14 21 219,-6-10-194,2 10-10,-5 4 4,6 45-75,-11-68 125,0 51 204,0 4-392,1-49 153,-7 19 46,5-23-42,1 0-6,-5 19 57,3-17 4,-6 20 71,-1-1 0,-2-1 0,0 0 0,-3 4-139,12-25 168,2-3-213,0 0-82,0 0-84,0 0 21,-2 1 186,-1 1 1,1-1 0,-1 1 0,1 0 0,0 0-1,0 0 1,0 0 0,0 0 0,1 1 0,-1-1-1,0 1 4,-3 3-660,14-12 687,0 0 0,0-1 0,-1-1 0,0 1 1,0-1-1,-1-1 0,0 1 0,0-1 0,-1 0 1,0-1-1,-1 0 0,0 0 0,0 0 0,-1 0 0,-1-1 1,1 1-1,-2-1 0,0 0 0,0 0 0,-1 0 1,0 0-1,-1 0 0,0-9-27,-1 13 4,1 6-3,-19-40-1,7-6-5,12 44 5,-1 0 0,1 1 0,-1-1-1,1 1 1,-1-1 0,0 1 0,0-1 0,0 1 0,0 0 0,0 0 0,-1-2 0,-1-5 9,3 6-8,1 1-1,-1 0 0,0 0 1,0-1-1,0 1 1,0 0-1,-1 0 0,1-1 1,-1 1-1,1 0 0,-1 0 1,0 0-1,0 0 0,-1-2 0,-3-7-8,0-4-17,3-36 10,1 15 9,-2-1 0,-1 1 0,-2 1 0,-3-4 6,11 22-240,-1 21 214,0 0-1,0 0 0,0 0 1,0 0-1,-1 0 0,1 0 1,-1 0-1,0 1 0,-1 1 27,6 37 70,2 0-1,1-1 0,3 1-69,5 6-28,-9-29-42,0 0 1,-2 0 0,3 18 69,-6-34 3,0 25 22,-3 23-17,-2 1 0,-6 20-8,7-55 68,1 1-1,1-1 1,1 9-68,-1-9-25,0 0 0,-1 1 0,-1 6 25,-3 13 1,-5 27 28,10-64-17,0 0 0,0 0 0,0 0 0,0 0 0,0 0 0,0 0 0,-1-1 0,1 1 0,0 0 0,-1 0 0,1 0 0,-1 0 0,1 0 0,-1-1 0,1 1 0,-1 0 0,1 0 0,-1-1-1,0 1 1,1 0 0,-1-1 0,0 1 0,0 0 0,1-1 0,-1 0 0,0 1 0,0-1 0,0 1 0,0-1 0,0 0 0,0 1 0,0-1 0,0 0-12,-17 6 278,15-5-255,2 0-31,-1 0 1,1 0-1,0-1 0,-1 1 1,1-1-1,-1 1 0,1-1 1,-1 0-1,1 1 0,-1-1 0,1 0 1,-1 0-1,1 0 0,-1 0 1,0 0-1,1 0 0,-1-1 1,1 1-1,-1 0 0,1-1 1,-1 1-1,1-1 0,0 0 0,-1 1 1,1-1-1,-1 0 0,1 0 1,0 0-1,0 0 0,0 0 1,0 0-1,0 0 0,-1-2 8,-16-18-155,14 11 47,4 10 107,0 0 0,0 0 0,0 0 0,0 0-1,1-1 1,-1 1 0,0 0 0,0 0 0,0 0 0,0 0 0,1 0-1,-1 0 1,0 0 0,0 0 0,0 0 0,1 0 0,-1 0 0,0-1-1,0 1 1,0 0 0,1 0 0,-1 0 0,0 1 0,0-1 0,1 0-1,-1 0 1,0 0 0,0 0 0,0 0 0,0 0 0,1 0 0,-1 0-1,0 0 1,0 0 0,0 0 0,1 1 0,-1-1 0,0 0 0,0 0 0,0 0-1,0 0 1,0 1 0,0-1 0,1 0 1,0 1-7,-1-1-1,16 12-100,-10-5 85,0 0 1,0 0-1,-1 0 1,1 1-1,-2 0 0,1-1 1,-1 2-1,0 0 23,25 41 192,-28-47-197,-2 13 1,1-14 1,10 24 0,4 7 73,-11-27-48,0 0 1,-1 1-1,0-1 1,0 0-1,0 1 1,0 0-1,-1-1 1,0 6-23,9 54 14,-6-46-21,-1 0-1,0 0 1,-1 6 7,7 113-30,-9 87 621,-1-222-586,1 1 1,-1 0 0,0 0-1,0 0 1,0-1-1,-1 1 1,1-1-1,-1 1 1,-1-1-1,1 0 1,0 1-1,-1-1 1,0 0-1,0-1-5,-4 8-1,6-9 2,-39 44 6,39-43-12,-19 11-10,18-13-10,2-1-6,-22 7-558,55-29 671,-22 15-71,0 0 0,-1-1-1,0 0 1,0-1-1,7-9-10,-12 11 8,0 0 0,-1 0 0,0-1 0,0 0-1,-1 1 1,1-5-8,3-13 5,0 0 0,-2-1 0,-1 0 0,1-20-5,-4 35 10,-1-16 3,0-1 0,-2 0-1,-1 0 1,-1 1 0,-2 0 0,-1-5-13,2 13 16,-6-63-23,-8 22 28,-9-11-21,-2-8-634,29 75 614,0 0 95,0 1 0,0-1 1,0 1-1,1-1 0,-1 1 1,1-1-1,0 1 0,0-1 0,1-2-75,13 38-321,46 129 361,-39-97 123,-11-39-175,-1 2 0,-1-1 1,-2 1-1,0 1 0,0 20 12,-4-2-66,-1 0 0,-3 0-1,-2 5 67,2-37 163,2-9-155,0-1 0,-1 1 1,1 0-1,-1-1 0,0 1 0,0 0 1,-1-1-1,1 1 0,-1-1 0,0 0 1,0 0-1,-1 0 0,1 0 0,-1 0 1,0 0-1,0 0-8,-7 6-213,1 0 0,0 1 0,-4 7 213,-6 15-5686,10-16-5247</inkml:trace>
  <inkml:trace contextRef="#ctx0" brushRef="#br0" timeOffset="874.61">231 6200 3232,'-6'81'2472,"0"-94"-812,6 12-1582,-1 0-1,0 0 1,1 0-1,-1 0 1,0 0-1,1 0 1,0 0-1,-1 0 0,1 0 1,-1 0-1,1 0 1,0 0-1,0 0 1,0 0-1,0 0 1,0-1-1,0 0-77,0 2-5745</inkml:trace>
  <inkml:trace contextRef="#ctx0" brushRef="#br0" timeOffset="1279.34">222 6735 12824,'0'0'0,"5"-23"0,4-16 0,5-24-9144</inkml:trace>
  <inkml:trace contextRef="#ctx0" brushRef="#br0" timeOffset="1616.34">288 6712 1624,'-28'-61'1951,"27"59"-530,1 37 6320,0-23-8076,0-10-1027,0-2-6110</inkml:trace>
  <inkml:trace contextRef="#ctx0" brushRef="#br0" timeOffset="2094.47">261 7201 3504,'53'-56'476,"-54"57"-711,-12 17-1611,-5 10 6253,8 3 1616,11-8-4998,9 9-2678,-10-32-6176</inkml:trace>
  <inkml:trace contextRef="#ctx0" brushRef="#br0" timeOffset="4202.91">616 464 3320,'33'43'1588,"-31"-40"-539,-2-3-133,0 0-185,8 40 126,-3-20-584,-1-1 0,-1 0 0,-1 1 0,0 0 0,-2 10-273,1-14 122,0-1-1,2 1 0,1 6-121,-1-6 357,0 1 0,-1 0 0,0 7-357,-2-16 168,-1 13-108,2 0 0,1 0 0,1 4-60,-2-19 373,0-3-317,10 14 558,-10-15-354,-1-2 21,0 0-121,9-29-19,-9-47 113,4 57-184,-1 0 0,-1 0 0,-1 0 0,-1 0 0,-1-15-70,0 26 2,-1 0 0,0 0 0,0 0 0,-1 0 0,1 0-1,-2 0 1,1 1 0,-1-1 0,0 1 0,-1-1-2,3 6-12,2 2 13,-8-19 482,26 131-381,-14-76-68,2-1-1,1 0 1,2 0 0,3 6-34,3 16 890,-14-64-844,2-47 126,-1 0-1,-6-40-171,3 80-62,0 3 85,0 1 1,0-1-1,-1 0 1,-1 1-1,1-1 0,-2 1 1,0 0-1,-4-9-23,5 14 3,-14-40 4,10 16-4482,7 29-3162</inkml:trace>
  <inkml:trace contextRef="#ctx0" brushRef="#br0" timeOffset="5683.9">600 766 2336,'4'-3'347,"0"0"0,0 0 0,0 0-1,0 1 1,0 0 0,1 0 0,-1 0 0,1 0 0,-1 0 0,1 1-1,0 0 1,0 0 0,-1 0 0,1 1 0,0-1 0,0 1 0,0 0-347,20-2-676,7-1 1702,0 1 0,17 2-1026,-20 1 783,-26-1-433,-3 0 493,0 0 20,35 1 3383,-45 2-4268,1 1 0,-1-1 1,0-1-1,-1 0 0,-4 0 22,-67 13-114,70-14 120,0 1 0,0-2-1,0 0 1,0 0-1,0-1 1,-1-1-6,10 2 6,3 0 4,0 0 62,-5 0 26,1 0 0,-1 0 1,1-1-1,0 1 0,0-1 1,-1 0-1,-1-1-98,4 2-144,-1-1 1,0 0-1,0 0 0,1 1 1,-1 0-1,0 0 0,0-1 1,0 2-1,0-1 0,0 0 1,0 0-1,-1 1 144,25-6-95,0 0 1,0 1 0,1 2-1,16-1 95,-9 1 27,57-2 29,-79 4 24,0 0-1,0 0 1,0 1-1,-1 0 0,1 0 1,0 1-1,-1 0-79,23 3-110,2-1-284,43 1 1008,-59-5-614,10-1 6,-24-1 8,1 1 86,-2 1 57,0 0 149,0 0-2,0 0-158,0 0-4,0 0 132,0 0-18,0 0-218,0 0-19,0 0 140,-2 0 6,-53-1-448,33-1 350,0 1-1,-1 1 0,1 1 0,0 2 0,-5 0-66,15 0 31,1-1 0,-2-1 0,1 0-1,-2-1-30,5 0-34,0 0 0,0 1-1,-1 0 1,1 1 0,0 0-1,-5 2 35,-13 4-436,-6 2-4275,19-5-3649</inkml:trace>
  <inkml:trace contextRef="#ctx0" brushRef="#br0" timeOffset="7062.45">692 1470 4400,'10'24'-1417,"-9"-21"618,-1-3 631,0 0 157,0 0-201,0 0 99,0 0 578,0 0 309,0 0 636,0 0 79,0 0-338,0 0-199,0 0-473,0 0-103,6 12 444,-4-8-701,-1-1-1,1 1 1,-1 0 0,0 0 0,0 0 0,0 0 0,-1 0 0,1 0 0,-1 0-1,0 0 1,0 0 0,0 0-119,0 4 300,0 3-295,2 1 0,-1 0 0,1 0-1,2 2-4,-1-3 203,-1 0-1,0 0 0,-1 0 0,0 3-202,-2 24 551,0-12-487,2-1 0,0 0 0,4 21-64,-4-10 404,-1-29-322,-1 0 1,1 0-1,1 0 1,-1 0 0,1 0-1,0 0 1,1 0-1,0-1 1,0 2-83,2 4 2,-3-10 12,-1-2 6,0 0 17,0 0 95,0 0 344,0 0-60,0 0-600,0 0-88,0 0 231,0 0 86,0 0 119,5-117 75,-7-7-51,-6 70-168,6 43-55,0 0 0,0-1 1,1 1-1,0-1 0,1 0 1,0 1-1,2-10 35,0 9 307,-2-1 0,0 0 0,-1-10-307,1 20 351,0 3-244,0 0-77,0 0 29,0 0-6,0 0-66,0 0-23,0 0-40,0 0 5,0 0 46,0 0 36,0 29 180,10 178 243,-6-80-26,-4-126-460,5 28-39,0-5 154,-4-18-6600,-1-6-59</inkml:trace>
  <inkml:trace contextRef="#ctx0" brushRef="#br0" timeOffset="8278.94">645 1806 1800,'39'0'51,"-10"0"9187,-20-3-8859,-1 0 0,1 0 0,-1-1 0,0 0 0,3-3-379,8-5 0,-11 7 4,0-1-1,1 1 1,0 1-1,0 0 1,0 0-1,0 1 1,5-2-4,-6 3 28,-1-1 0,1 0 0,-1 0 0,0 0-1,0-2-27,-2 2 179,0 1-1,0-1 0,0 1 0,0 0 0,0 0 0,0 0 1,1 1-1,-1 0 0,1 0 0,1 0-178,-6 3 45,1-1 0,0 1 1,-1-1-1,1 1 0,-1 0 0,0-1 0,1 1 0,-1 0 0,0 0 0,0 0 1,0 0-1,0 0 0,-1 0 0,1 1 0,-1-1 0,1 0 0,-1 0 0,0 0 1,0 1-46,0 1 6,1-1 6,-1 0 0,0-1-1,0 1 1,-1-1-1,1 1 1,0 0 0,-1-1-1,0 1 1,1-1 0,-2 3-12,-33 47 65,33-49-65,0-1 80,2-2-14,-30 7-55,28-6 11,0 0 0,0 0 0,0-1 0,0 1 0,0-1 0,0 1 1,0-1-1,0 0 0,0 0 0,0 0 0,0 0 0,0 0 0,-1 0 1,1 0-1,0-1 0,0 1 0,0-1 0,0 0 0,0 1 0,0-2-22,-13-4-29,1 1-1,-1 0 1,0 1-1,0 0 1,-5 1 29,-26-11 39,40 11-34,-1 1 0,1-1-1,-1 2 1,1-1 0,-1 1 0,0 0 0,-3 0-5,4 0 33,0 0 0,0 0 0,1-1 0,-1 1 0,0-1 0,1 0 0,-1-1 0,1 1 0,0-1 0,0 0 1,0-1-1,0 1 0,1-1 0,-1 0 0,0-1-33,2 3 205,3 2-190,0 0-111,0 0-218,0 0 9,0 0 252,0 0 78,0 0 46,0 0 46,0 0 124,27 2 31,-12-1-265,1 0-1,0 0 1,0-2-1,0 0 0,0 0 1,8-4-7,24-1 15,-42 6-14,0 1 1,1-1-1,-1 1 1,0 0-1,0 1 0,0-1 1,0 1-1,0 0 1,0 1-1,0 0 1,-1 0-1,1 0 0,-1 0-1,3 1 0,22 14-3,6-3-2,-1-12 1026,-28-5-327,-18 1-397,-2 2-317,-35 3-66,44-5 47,-1 1 1,1 1 0,0-1 0,-1 1 0,1 0 0,0 0-1,-1 0 1,1 0 0,0 1 0,0-1 0,0 1-1,0 0 1,1 0 0,-2 1 38,2-1-1,0 0 0,0 0 0,-1 0-1,1-1 1,-1 0 0,1 0 0,-1 0 0,1 0 0,-1 0 1,-47 15 119,36-11-119,-14 0 58,22-6 56,4-2-60,1 3 76,2 0-110,0 0-386,-25 0-5203,10 0-2871</inkml:trace>
  <inkml:trace contextRef="#ctx0" brushRef="#br0" timeOffset="9921.35">746 2427 3952,'-4'40'3,"-4"20"1190,7-95-317,0 25 88,2 25-204,0 37 771,-1-25-1237,2 0-1,1 1 1,0-1-1,3 1-293,-3-20 122,6 41 79,1 25-13,-9-72-167,-1-2 162,0 0 105,0 0 256,0 0-31,0 0-378,0 0-99,0 0-16,0 0 8,0 0 48,0 0 60,0-41 240,0 9-520,1 15 302,-1 0 1,-1 0 0,-1 0-1,-2-11-158,-4-34 493,7 44-197,-1 1 1,0 0-1,-1 0 0,-3-7-296,2 11 129,7 18 17,7 23-29,-4 36 303,5 20-711,-8-62 323,0-1 1,-2 1-1,0 2-32,5 52 123,-7-48-121,1-25 3,-1 0 1,1 0-1,0 0 0,0 0 0,0 0 0,0 0 0,0 0 0,1-1 0,-1 1 0,1 0 1,0 1-6,0-2 41,-1-2 14,0 0 10,0 0 39,0 0-11,0 0-100,0 0 15,17-67 287,-14 32-316,-2 0-1,-1 0 1,-2 0 0,-2-7 21,1 18-51,2 10 78,0-1 0,-1 0 1,-1 1-1,-1 0 0,-2-6-27,6 18-47,0 2-10,1 12 22,1-1 0,1 1 0,-1-1 1,4 7 34,-1-4-36,-1 0 0,-1 1 0,1 9 36,1 9-31,-2-20 11,-1 0 1,0 1-1,-1-1 1,-1 0-1,0 10 20,0-20-86,0-3 55,0 0 293,0 2 18,0 40-113,0-35-4279,0-7-4422</inkml:trace>
  <inkml:trace contextRef="#ctx0" brushRef="#br0" timeOffset="11188.57">663 2732 3680,'20'3'-4,"-16"-3"88,-1 1-1,1-1 0,-1 1 1,0 0-1,1 0 0,-1 0 1,0 0-1,0 1 1,2 0-84,-4-1 340,-1-1-667,0 0 32,0 0 902,0 0 81,15-27 957,-11 24-1392,1 0-1,-1 1 1,1-1 0,0 1-1,0 0 1,0 0 0,0 1-1,0 0 1,0-1-1,1 2 1,-1-1 0,0 1-1,1-1 1,-1 1 0,0 1-1,1-1 1,-1 1-1,0 0 1,0 0 0,1 1-1,-1-1 1,0 1 0,3 2-253,2-2 434,0 0 0,0 0 1,0-1-1,1 0 1,6-1-435,-15 0 116,-2 0 237,0 0 12,13-1 632,7-3-820,-20 4-175,0 0 0,0 0 0,0 0-1,0 0 1,0 0 0,-1 0-1,1 0 1,0 0 0,0 0 0,0 0-1,0 0 1,-1 0 0,1 0-1,0 0 1,0 0 0,0 0-1,0 0 1,0 0 0,-1 0 0,1 0-1,0-1 1,0 1 0,0 0-1,0 0 1,0 0 0,0 0 0,-1 0-1,1 0 1,0 0 0,0 0-1,0-1 1,0 1 0,0 0 0,0 0-1,0 0 1,0 0 0,0 0-1,0-1 1,-1 1 0,1 0-1,0 0 1,0 0 0,0 0 0,0 0-1,0-1 1,0 1 0,0 0-1,0 0 1,0 0 0,0 0 0,0-1-1,0 1 1,1 0 0,-1 0-1,0 0 1,0 0 0,0 0-1,0-1 1,0 1 0,0 0 0,0 0-1,0 0 1,0 0 0,0 0-1,1 0 1,-1 0 0,0-1 0,0 1-1,0 0-1,-44-7 53,-73 3 419,65 9-418,13-1-4,-64-6-300,147-9-845,58-15 1235,-69 21-80,-1 2 1,3 1-61,-9 1 4,44 3 275,-65-2-284,6 3-282,-2-2 281,-6-2-3310,-3 1-5452</inkml:trace>
  <inkml:trace contextRef="#ctx0" brushRef="#br0" timeOffset="11859.33">789 3351 4488,'0'0'0,"10"12"0,10 8 0,12 10-2888</inkml:trace>
  <inkml:trace contextRef="#ctx0" brushRef="#br0" timeOffset="12962.34">803 3326 3680,'10'20'-11,"-9"-17"240,1 0 0,0 0 1,-1 1-1,0-1 1,0 0-1,0 1 0,0-1 1,0 1-1,0 2-229,-1-5 1291,0-1-411,0 0-175,0 0 6,0 0-78,0 0-314,0 0-23,0 0 224,0 0-42,-5 14-390,-10 28 206,12-36-191,0 1 1,1-1-1,-1 0 1,2 1-1,-1 0 1,1-1-1,0 1 1,0 0-1,0 0 1,1 0-1,0-1 0,1 1 1,1 7-104,-2-8 181,0 8-135,4 23-190,-5-19 12,-1-34 500,0-1 0,1 0 0,0 0 0,1 0 0,1-2-368,3-10 336,-2-1 0,-2-26-336,0 39 122,-1 9-73,1 5 4,0 1 0,-1-1 0,1 0 0,1 1 0,-1-1 0,0 1 0,0-1 0,1 1 0,0-1 0,-1 1 0,2-2-53,-1 1-1,-1 3 21,0 0-2,0 0-46,-4 33 110,3-14 38,-1 7-204,1 0 1,1 1 0,2 14 83,0 20 184,2-17-57,-2-22-149,0 0 0,-1 17 22,-1-37-25,0-2 2,0 0 20,0 0 37,0 0 50,0 0 150,0 0-11,0 0-196,0 0-41,8-25 25,-3-12-27,-1 1 1,-1-1-1,-3 1 0,-2-30 16,0-10 76,2 76 104,0 0-16,0 0-208,0 0-22,0 0 116,0 0 16,0 0-60,0 0-23,3 14-48,-3 43-23,-1-46 207,0 0 0,1 0 0,1 1 0,0 3-119,4 17-116,-2 0 1,-1 17 115,6-3 192,-2-16-244,-1-8 53,-5 6-10483,0-28 6333</inkml:trace>
  <inkml:trace contextRef="#ctx0" brushRef="#br0" timeOffset="13324.95">756 3655 5656,'0'0'0,"0"0"0,20 0 0,2 0-3768</inkml:trace>
  <inkml:trace contextRef="#ctx0" brushRef="#br0" timeOffset="14304.7">722 3646 1976,'5'1'489,"-1"1"0,0-1 0,1-1 0,-1 1 0,1-1 0,-1 0 0,1 0 0,0 0 0,-1 0 0,1-1 0,-1 0 0,0 0 1,3 0-490,7-4 2250,-1-1 1,0 0 0,9-6-2251,8-4-1552,-25 13 1607,1 0 0,-1 1 0,1 0 0,-1 0 0,1 0 0,0 1 0,-1-1 0,1 1 0,3 0-55,-8 1 68,-1 0 43,43-1 475,-37 1-325,14 0 1633,-40 4-1054,-1 0-869,-37 3 36,49-6 70,1-1 0,-1 0 0,1-1 0,-1 0 0,1 0-1,-1-1-76,-3 0 71,-47-5-328,41 3 259,-1 2 0,1 1 0,-1 0 0,0 1-1,-8 2-1,19-2-221,7-2 94,14-7 69,28-8 111,-40 17-51,19-5-26,1 1 0,0 1 0,0 1 0,0 0 0,0 2-1,15 2 25,56 15-194,-86-16 217,-1 0 1,1 0-1,0 1 0,0-1 1,-1 1-1,3 2-23,22 7 590,-28-11-248,-2 0 36,0 0-140,0 0-42,0 0-42,0 0 22,0 0 130,0 0 31,0 0-18,0 0-93,0 0-366,0 0-52,-5 2 205,1 0 0,-1 0 0,0 0 0,1 0 0,0 1 0,0 0 0,-3 2-13,-14 8 185,17-11-164,-1 0-1,1 0 0,-1-1 1,0 0-1,1 0 0,-1 0 1,0 0-1,0-1 0,-1 0-20,-19 3 13,22-2-11,0-1 1,0 1-1,-1-1 0,1 0 0,0 0 0,-1 0 0,1-1 0,0 1 0,0-1 0,-1 1 1,1-1-1,-1-1-2,-16-2 18,17 4-15,-22 3-3,22-2 33,3-1-22,-25 0 241,12 0-1708,8 0-4277,5 0-3428</inkml:trace>
  <inkml:trace contextRef="#ctx0" brushRef="#br0" timeOffset="14973.39">823 4210 12104,'0'0'0,"0"0"0,9 25 0,-2 0-8600</inkml:trace>
  <inkml:trace contextRef="#ctx0" brushRef="#br0" timeOffset="15778.38">810 4188 3504,'2'4'151,"0"0"0,0 0 0,0 0 0,-1 0 1,1 1-1,-1-1 0,0 0 0,-1 1 0,1-1 0,-1 0 1,1 1-152,-1-4 1162,0-1 117,0 0-145,0 0-451,0 0-78,0 0 125,0 0-21,-14 51 272,11-35-835,1 1 0,1-1 0,0 0 0,1 1 0,1-1 0,0 0 0,4 13-146,3 47 169,-7-73 37,1-7-84,1-21-38,0-33 137,-2 20-100,0 19 36,-1-1 0,-1 1 1,0-1-1,-2 1 0,0-1 0,-5-15-157,0-7 1463,5 23-1461,3 16 18,0 3 15,0 0 42,0 26 11,6 88-57,3-46 116,-5-46-124,-1 0-1,-1 0 1,-1 0-1,-1 1-22,9-81-126,-6 42 118,0 1 0,-1-1 0,-1-8 8,-1-86 25,0 107 22,0 3 59,0 0-4,0 0-76,0 0-22,0 0-14,0 0 4,0 0 18,0 3 2,7 201-333,-2-172 431,-3-24-6684,-2-8-150</inkml:trace>
  <inkml:trace contextRef="#ctx0" brushRef="#br0" timeOffset="16125.32">1045 4307 5112,'0'0'0,"-10"1"0,-14 8 0,-10 2-3360</inkml:trace>
  <inkml:trace contextRef="#ctx0" brushRef="#br0" timeOffset="17332.47">1054 4317 2336,'-12'4'495,"-11"10"11642,17-10-13367,-1 0 1234,-1 0 0,0-1 0,0 0-1,0 0 1,0-1 0,-8 2-4,14-4 228,2 0 279,-1 0-34,-76-16 337,-20-3-396,95 18-369,2 1 157,0 0-13,0 0-201,0 0-52,0 0-25,0 0 38,0 0 183,69 12 342,-37-11-499,0 0 0,0-3 0,7-1 25,-11 1 66,10-4-129,-5 1 179,-25 5 723,-9 2 873,-10 2-1717,-1 0-1,1-1 1,-1 0 0,0 0-1,0-1 1,0-1-1,-2 0 6,-9 1 130,20-1 43,-19-6 55,9 3-251,-46-2-158,5 5 206,-60-2 25,117 1-75,-1 1-1,1-1 1,0 1 0,-1 0 0,1 0-1,-1 0 1,1 0 0,-1 0-1,2 2 26,-2-2 1,1 0-1,-1 1 0,0-1 0,1 0 1,-1 0-1,1-1 0,0 1 0,-1 0 1,3-1-1,16 1-21,1-2 0,-1-1 0,5-1 21,42-2 361,-32 0-354,-33 5-87,5-4 1568,-21 4-1679,2-1 184,0 1 0,-1 0 1,1 1-1,0 1 0,-1-1 0,1 2 1,0 0-1,0 0 0,-3 2 7,-1-1 65,0 0 1,0-1-1,-1 0 0,1-1 1,-1-1-1,0-1 0,-1 0-65,10 0 153,5 0-3361,0 0-3479,2 0-682</inkml:trace>
  <inkml:trace contextRef="#ctx0" brushRef="#br0" timeOffset="18763.82">875 4951 3952,'2'9'87,"3"10"757,1 0-1,1-1 0,5 9-843,-47-102 2655,34 74-1974,1 1 84,0 0-226,0 0-79,0 0-104,0 0 7,0 0 113,0 0 2,0 0-100,0 16 254,11 132 506,-12-18-299,0-129-848,1 8-82,-1 1 1,1 0-1,1-1 1,0 1-1,0-1 1,2 7 90,-2-14-227,5 20 63,-1-48 202,-1 0 0,-1 0-1,-2 0 1,0 0 0,-2 0-1,-1-1 1,-4-22-38,-2-25 956,8 72-801,0 2 1,0 0-138,0 0-20,0 0 54,0 0 10,0 0-28,0 0 7,0 0 46,0 0-7,0 0-88,0 0-2,-2 6 34,1 0 0,0 0 0,-1 0 0,2 0-1,-1 0 1,1 5-24,1 18 57,2-1-1,2 7-56,4 53 430,-9-86-444,0-2 30,0 0 130,2 31 42,-3-54-108,-4-53 102,-2-74-854,-5 87 838,9 99 89,3-30-219,-1 0 0,0 0 0,1 0 0,0 0 0,1-1-1,-1 1 1,2 3-36,14 106 170,1 1 360,-16-114-568,-1-2 0,0 0 20,0 0-222,0 0-922,0 0-1905,0 0-6705</inkml:trace>
  <inkml:trace contextRef="#ctx0" brushRef="#br0" timeOffset="20183.34">810 5133 3320,'54'55'2585,"-52"-54"-1109,-4-3-1112,-4-5-143,5 5 894,1 2 104,0 0-495,0 0-90,0 0 140,0 0 32,0 0-4,0 0-38,0 0-144,0 0-108,3-2-460,0 1 0,0-1 1,0 1-1,1 0 0,-1 0 1,0 0-1,1 0 1,-1 1-1,1-1-52,11-2 319,-2-2-219,0-1 0,0 0 0,10-8-100,-10 7 319,-1 0 0,1 1 0,7-2-319,2-3 850,-14 10-273,-27 14-316,17-11-264,0 0 0,0-1 0,0 1 0,-1-1 0,1 0 0,0 0 0,-1 0 0,1 0 0,-1 0 0,1 0 0,-1-1 0,1 1 0,-1-1 0,0 0 0,1 1 0,-1-1 0,1 0 0,-3-1 3,-4 1-19,-23 2 32,0-1-1,-25-3-12,5 1-236,49 1-1,3 0 192,0 0 114,0 0 188,0 0-15,0 0-250,0 0-116,0 0-232,0 0 16,0 0 280,0 0 60,0 0-56,0 0-2,40-20-99,-26 15 179,1 0 1,0 1-1,0 0 0,0 1 1,1 1-1,-1 0 0,14 1-22,21-3-196,-24 0 862,-20 3-124,-24 7-290,-23 9-249,-25 9-98,59-22 89,1 0 13,0 0 0,0-1-1,0 0 1,0 0 0,-1 0 0,1-1-1,-1 0-6,-35 15-269,39-14-1,1 1 0,-1 0 1,1 0-1,-1 0 0,1 0 0,0 0 0,-1 0 1,1 1-1,1-1 0,-1 1 0,0 0 0,0-1 1,1 1-1,0 0 0,-1 0 0,1 1 270,-1 0-1315,1-1-1907,1-3-3442</inkml:trace>
  <inkml:trace contextRef="#ctx0" brushRef="#br0" timeOffset="26438.26">342 6214 1976,'-40'28'2885,"37"-27"-1156,3-1-934,0 0-351,-13 0 220,11 0-620,-1 0 0,1 0 0,0 0 0,-1 1 0,1-1 0,0 1 0,0-1 0,0 1 0,-1 0 0,1 0 0,0 0 0,0 0 0,0 0 0,0 0 0,0 0 0,1 1 0,-1-1 0,0 1 0,1 0 0,-1-1 0,1 1 0,-1 0 0,1 0 0,-1 1-44,0 1-43,-3 23 45,5-26-6,0 0 1,0 0-1,0-1 1,0 1 0,0 0-1,1-1 1,-1 1-1,0 0 1,1-1-1,-1 1 1,0 0-1,1-1 1,-1 1 0,1 0-1,-1-1 1,1 1-1,-1-1 1,1 1-1,-1-1 1,1 1 3,2 0-75,-1 0-1,1-1 1,-1 1 0,1 0-1,0-1 1,-1 0 0,1 1 0,0-1-1,-1 0 1,1-1 0,0 1-1,-1 0 76,10-1-657,-9 1 811,0 0-1,1-1 0,-1 1 0,0-1 0,1 0 0,-1 0 0,0 0 0,0-1 0,0 1 1,0-1-1,1 0-153,5-3 806,-7 4-1039,1-28 318,-3 26-59,1 0 0,0 1 1,-1-1-1,0 0 0,1 0 0,-1 0 1,0 1-1,-1-1 0,1 0 0,0 0 0,-1 0 1,0-2-27,-1 1 35,0 1 0,0-1 0,0 0 0,-1 1 0,1-1 0,-1 1 0,0 0 0,0 0 0,0 0 0,0 0 0,-1 0 0,1 1 0,-1-1 0,0 1 0,1 0 0,-1 0 0,0 1 0,0-1 0,-3 0-35,6 2 7,-1 0-1,1-1 1,0 1 0,-1 0-1,1 0 1,-1 1-1,1-1 1,0 0 0,-1 0-1,1 1 1,0-1 0,-1 1-1,1-1 1,0 1-1,0-1 1,0 1 0,-1 0-1,1-1 1,0 1 0,0 0-1,0 0 1,0 0 0,0 0-1,0 0 1,1 0-1,-1 0 1,0 1-7,-14 22-402,14-18 445,-1 0 0,1 1 0,0-1 0,1 1 0,0-1 0,0 1 0,0-1 0,1 1 0,0-1 0,0 1 0,1-1 0,0 0-1,0 1 1,0-1 0,1 1-43,-2-4-26,1 0 0,-1 0-1,1 0 1,0 0-1,0 0 1,0-1 0,0 1-1,0-1 1,2 2 26,-2-2-80,1-1 220,4 0-91,-1 0 0,0 0-1,1 0 1,-1-1 0,1 0 0,-1 0 0,1 0 0,1-1-49,-6 0 301,2-29 254,-3 26-523,0 0 0,-1 0-1,1 0 1,-1-1 0,1 1 0,-1 0-1,-1 0 1,1 0 0,-1 0-1,1-1 1,-1 0-32,-39-89 205,39 92 30,1 2 24,-1-1-247,1 1 0,-1-1 1,0 1-1,1-1 1,-1 1-1,0-1 1,1 1-1,-1-1 1,0 1-1,1-1 1,-1 1-1,0 0 0,0-1 1,0 1-1,1 0 1,-1 0-1,0 0 1,0 0-1,0-1 1,0 1-1,1 0 1,-1 1-1,0-1 0,0 0 1,0 0-1,0 0-12,-1 0 31,0 0-1,1 0 1,-1 0-1,0 1 0,0-1 1,1 1-1,-1-1 1,0 1-1,1-1 1,-1 1-1,1 0 1,-1 0-1,1-1 0,-1 1 1,1 0-1,-1 1-30,-2 4-59,1-1-1,0 1 1,0 0-1,1 0 1,0 1-1,0-1 1,0 0-1,1 1 0,0-1 1,0 1-1,1-1 1,-1 1-1,2-1 1,-1 1-1,1-1 1,0 1-1,0-1 1,0 1-1,1-1 1,1 1 59,-2-3-50,-1-4-44,27 25-10,-24-23 109,0 0 1,-1 0 0,1-1-1,0 1 1,0-1 0,0 1-1,0-1 1,0 0 0,0 0-1,1 0 1,-1 0-6,-1-1 23,-1 0 1,1-1-1,0 1 0,-1 0 1,1 0-1,-1-1 0,1 1 1,-1-1-1,1 1 0,-1-1 1,0 0-1,1 0 0,-1 1-23,17-7 395,-16 6-195,-2 1 18,-2-19-64,2 15-66,0 4-27,-31-32 8,30 31-60,1 0 0,-1 0 0,0 1 0,1-1 0,-1 1 0,0-1 1,0 1-1,0-1 0,0 1 0,1-1 0,-1 1 0,0 0 0,0-1 0,0 1 0,0 0 0,0 0 0,0 0 0,0 0 0,0 0 0,0 0 0,0 0 0,0 0 0,0 0-9,-1 1 122,2-1-257,-2 2-506,-2 6 114,0-1 1,0 0 0,0 1 0,1 0 0,0 2 526,-9 18-7593</inkml:trace>
  <inkml:trace contextRef="#ctx0" brushRef="#br0" timeOffset="26809.44">231 6793 1624,'0'0'0,"0"0"0,10 0 0,3 0-744</inkml:trace>
  <inkml:trace contextRef="#ctx0" brushRef="#br0" timeOffset="26810.44">261 6918 3320,'0'0'0,"0"-18"0,0-7 0,7 12-384,-1 8 384,-6 5-384,0 0 384,0 0-1344</inkml:trace>
  <inkml:trace contextRef="#ctx0" brushRef="#br0" timeOffset="27154.85">381 6827 2872,'-46'-3'859,"46"1"-750,0-1 1,0 1 0,0 0 0,0 0-1,1 0 1,-1 0 0,1 0-1,-1 0 1,1 0 0,0 0 0,-1 0-1,1 0 1,1 0-110,0-4 254,0 0 0,0 1 0,-1-1 0,0 0 0,0 0 0,0 0-1,-1 0 1,1 0 0,-2 0 0,1 0 0,-1 0 0,1 0 0,-2 0 0,1-1-254,0 5 87,0 0 0,-1 0 1,1 1-1,-1-1 0,1 0 1,-1 0-1,1 1 0,-1-1 1,0 1-1,0-1 0,0 1 1,0 0-1,0 0 0,0 0 1,0 0-1,0 0 0,-1 0 1,1 0-1,0 1 0,0-1 1,-1 1-1,0 0-87,1-1-1473,2 1 198,0 0 1974,0 0 397,0 0-384,0 0-195,0 0-514,0 1 0,0-1 0,0 0 0,0 0 0,0 0 0,0 1 0,0-1 0,0 0 0,0 0 0,0 0 0,0 0 0,0 1 0,0-1 0,0 0 0,0 0 0,0 0 0,0 0 1,-1 0-1,1 1 0,0-1 0,0 0 0,0 0 0,0 0 0,0 0 0,0 0 0,-1 0 0,1 0 0,0 1 0,0-1 0,0 0 0,0 0 0,-1 0 0,1 0 0,0 0 0,0 0 0,0 0 0,-1 0 0,1 0 0,0 0 0,0 0 0,0 0 0,0 0 0,-1 0 0,1 0 0,0 0 0,0 0 0,0 0-3,-5 1 20,-7 24-27,4 0 5,9-19 3,0-3 6,-1-2-25,0 0-1,0-1 1,0 1-1,0-1 0,0 1 1,0 0-1,0-1 1,0 1-1,0-1 0,1 1 1,-1 0-1,0-1 1,0 1-1,1-1 0,-1 1 1,0-1-1,1 1 1,-1-1-1,0 1 0,1-1 1,-1 1-1,1-1 1,-1 1-1,1-1 0,-1 0 1,1 1-1,-1-1 1,1 0-1,-1 1 0,1-1 1,0 0-1,-1 0 1,1 0-1,-1 0 0,1 1 1,0-1-1,-1 0 1,1 0-1,0 0 19,26-4 295,-22 4-234,-4 0 9,-1-1-1,1 0 1,-1 1 0,0-1-1,1 1 1,-1-1 0,0 0-1,1 1 1,-1-1-1,0 0 1,0 0 0,1 1-1,-1-1 1,0 0 0,0 1-1,0-1 1,0 0 0,0 0-1,0 1 1,0-1-1,0 0 1,-1 0 0,1 1-1,0-1 1,0 0 0,-1 0-70,0-3 107,1 0 0,-2 1 0,1-1 0,0 0 0,-1 0 0,0 1 0,1-1 0,-1 1 1,-1 0-1,1-1 0,-1 1 0,1 0 0,-1 0 0,0 0 0,-1 0-107,2 1-262,2 2 190,-3 0 65,-8-2 6,1-1-1,8 4-3,1 3-9,-1 0 0,1 0 0,1-1 0,-1 1 0,0 0 0,1 0 0,0 0 0,0 0 1,0 0-1,0 0 0,1 0 0,-1 0 0,1-1 0,0 1 0,0 0 0,0 0 0,1-1 0,0 1 0,-1-1 0,1 1 0,0-1 0,0 0 1,1 0-1,2 3 14,-4-4 6,0-1 22,0-1 0,0 1 0,0 0 0,0-1 0,0 1 0,0 0 0,0-1 0,0 1 0,0-1 0,0 0 0,0 1 0,1-1 0,-1 0 1,0 0-1,0 0 0,0 0 0,1 0 0,-1 0 0,0 0 0,0 0 0,0 0 0,1 0 0,-1-1 0,0 1 0,0 0 0,0-1 0,0 1 0,1-1-28,1 0 1,0 0 0,0-1 0,0 1 0,0-1 0,-1 0 0,1 0 0,0 0 0,1-1-1,3-7-10,-7 9 39,1 0 1,0 0 0,-1-1-1,1 1 1,0 0 0,-1-1-1,0 1 1,1 0 0,-1-1 0,0 1-1,0-1 1,0 1 0,0 0-1,0-1 1,0 1 0,0-1 0,0 1-1,0 0 1,-1-1 0,1 1-1,-1 0 1,1-1 0,-1 1-1,1-1-29,-1 1 118,1-1 370,0 2-302,0 0-77,0 0 119,0 0-184,0 0-873,0 0-1701,0 0-5924</inkml:trace>
  <inkml:trace contextRef="#ctx0" brushRef="#br0" timeOffset="28156.52">331 7190 1080,'7'9'418,"-6"-7"-240,0-1 0,0 0-1,0 1 1,0-1 0,0 1 0,0-1 0,0 1 0,0-1 0,-1 1 0,1 0 0,-1-1 0,1 1 0,-1 0 0,1-1 0,-1 1 0,0 0 0,0 0-1,0-1 1,0 1 0,0 0 0,0 0 0,-1-1 0,1 1 0,0 0 0,-1-1 0,0 1 0,1 0 0,-1 0-178,-4 8 220,1 1 1,0 0-1,1 0 1,0 0-1,0 9-220,33-28 255,-27 7-218,0-1-1,0 1 1,0 0 0,0-1-1,0 1 1,0-1 0,-1 0-1,1 0 1,0 0 0,-1-1-1,0 1 1,1 0 0,-1-1-1,0 1 1,0-1 0,-1 0-1,1 0 1,0 0 0,-1 0-1,0 0 1,0 0 0,0 0-1,0 0 1,0-1 0,0 1-1,-1-2-36,0 2 127,-1 1-1,0-1 0,0 0 0,-1 1 0,1-1 0,0 1 0,-1-1 0,1 1 0,-3-3-126,0-1 203,2 3-135,0 0 0,0 0 0,-1 0 0,1 0 0,-1 0 0,1 1 0,-1-1 0,0 1 0,0 0 0,0 0 0,0 0 0,0 0 0,-1 0 0,1 1 0,-1-1 0,1 1 0,-1 0 0,1 0 0,-3 0-68,5 1 316,-21 0-96,22 1-218,-1-1 0,0 1 0,0-1 0,1 1 0,-1-1 0,1 1 0,-1 0 0,0-1 0,1 1 0,-1 0 0,1-1 0,0 1 0,-1 0 0,1 0 0,-1-1 0,1 1 0,0 0 0,0 0 0,0 0 0,-1 0 0,1-1 0,0 1 0,0 1-2,-3 20 79,4-19-73,-1 1-1,0 0 1,1 0-1,0-1 1,0 1 0,0 0-1,0-1 1,1 1-1,-1-1 1,1 1 0,0-1-1,0 0 1,0 0-1,0 0 1,1 0 0,-1 0-1,1 0 1,0-1-1,0 1 1,1 0-6,-1-1-209,-3-2 201,48-6 1874,-48 6-1862,1-3 82,-1 0 1,0 0-1,0 0 0,0 0 0,0 0 0,-1 0 0,1 0 0,-1 0 0,0 0 1,0 0-1,0 0 0,0 0 0,0 0 0,-1 1 0,1-1 0,-1 1 0,0-1 1,0 1-1,0-1 0,0 1-86,0 0-22,0 1 0,-1-1 1,1 1-1,0 0 0,-1-1 0,1 1 1,-1 0-1,0 0 0,1 1 1,-1-1-1,0 1 0,0-1 0,1 1 1,-1 0-1,0 0 0,0 0 0,1 0 1,-1 0-1,0 1 0,-1 0 22,2-1-56,2 0-198,1 5 227,1-1 0,0 1 1,-1-1-1,1 0 0,1 0 1,-1 0-1,1 0 0,-1 0 1,1 0-1,1 0 27,20 7 105,-21-10 7,2-3 646,0 1-2072,-4 0-3476,-1 1-894</inkml:trace>
  <inkml:trace contextRef="#ctx0" brushRef="#br0" timeOffset="29591.75">232 6735 3232,'10'1'69,"17"4"9,-26-5 47,0 0 0,-1 0 0,1 1 0,0-1 0,0 0 0,0 1 0,-1-1 0,1 1 0,0-1 0,-1 1 0,1-1 0,0 1 0,-1 0 1,1-1-1,-1 1 0,1 0 0,-1-1 0,1 1 0,-1 0 0,1 0 0,-1 0 0,0-1 0,1 1 0,-1 0 0,0 0-125,0 1 33,1-1 1,-1 1-1,1-1 0,-1 1 1,1-1-1,-1 0 0,1 1 1,0-1-1,-1 0 0,1 0 1,0 0-1,0 1 0,0-1 1,0 0-1,0 0 0,0 0 1,0 0-1,1-1 0,-1 1 1,0 0-1,0 0 0,1-1 1,-1 1-1,1-1 0,-1 1 1,0-1-1,1 1 0,-1-1 1,1 0-1,-1 0 0,1 0 1,-1 0-1,1 0 0,-1 0 1,0 0-1,1 0 0,-1-1 1,1 1-1,0-1-33,-1 0 100,1 1 0,-1-1 0,0 0 0,0 0 0,0 0 0,-1 1 1,1-1-1,0 0 0,0 0 0,0 0 0,-1-1 0,1 1 0,0 0 0,-1 0 0,1 0 0,-1 0 0,0-1 0,1 1 0,-1 0 0,0 0 0,0-1 1,1 1-101,1-32 265,-2 32-220,-30-42 1182,26 35-1303,2 7 176,2 1 105,0 0 343,0 0-15,0 0-465,-3 2-93,1 1 0,-1 0 0,0 0-1,1 0 1,-1 0 0,1 0-1,0 0 1,0 1 0,0-1 0,1 1-1,-1-1 1,1 1 0,0 0 0,0 0-1,0-1 1,1 1 0,-1 1 25,1-4-227,0-1 361,0 0 67,1 1-198,0-1 0,0 0 0,0 1-1,0-1 1,0 0 0,0 1 0,-1-1 0,1 1 0,0 0 0,0-1 0,0 1-1,-1 0 1,1-1 0,0 1 0,-1 0 0,1 0 0,0 0-3,0 1 34,0-1 0,0 0 0,0 1 0,0-1 0,0 0-1,1 0 1,-1 0 0,0 0 0,1 0 0,-1 0 0,1 0 0,-1 0 0,1-1 0,0 1 0,-1-1 0,1 1 0,0-1 0,-1 1 0,1-1 0,0 0-34,-1 0 11,0 0 0,0 0 0,0 0 0,0 0 0,0 0-1,0 0 1,0 0 0,0 0 0,0-1 0,0 1 0,0 0 0,0 0 0,-1-1 0,1 1 0,0-1 0,0 1 0,0-1 0,0 1-1,-1-1 1,1 0 0,0 1 0,0-1 0,-1 0 0,1 0 0,-1 1 0,1-1 0,0 0-11,2-28 2027,-3 25-1729,-1 2-333,1 0 0,-1 0 1,1 0-1,-1 0 0,0 0 1,0 0-1,0 0 0,0 0 0,0 1 1,-1-1-1,1 0 0,0 1 1,-1-1-1,1 1 0,-1 0 0,0-1 1,1 1-1,-1 0 0,0 0 1,0 0-1,0 0 0,0 0 0,0 0 1,0 1-1,0-1 0,0 1 1,-2-1 34,-37-2 173,41 3-168,0 0 0,-1 1 0,1-1 0,-1 0 0,1 0 0,0 0 0,0 1 0,-1-1 0,1 0 0,0 1 0,-1-1-1,1 0 1,0 1 0,0-1 0,-1 0 0,1 1 0,0-1 0,0 0 0,0 1 0,0-1 0,0 1 0,-1-1 0,1 0 0,0 1 0,0-1 0,0 1 0,0-1 0,0 0 0,0 1 0,0-1 0,0 1 0,1-1 0,-1 0 0,0 1 0,0-1 0,0 1-5,4 21-194,-2-15 34,-2-7 160,0 1-1,0 0 1,0-1-1,0 1 1,0 0-1,0-1 1,1 1-1,-1 0 1,0-1-1,1 1 1,-1 0-1,0-1 1,1 1-1,-1-1 1,1 1-1,-1-1 1,1 1-1,-1-1 1,1 1-1,-1-1 1,1 1-1,-1-1 1,1 0-1,0 1 1,-1-1 0,1 0-1,0 0 1,-1 1-1,1-1 1,0 0-1,-1 0 1,1 0-1,0 0 1,-1 0-1,1 0 1,0 0 0,0 0 3,8 4 101,0-1 0,1 0 0,-1-1 0,1 0 0,4 0-104,-11-2 193,-3 0-62,0 0-51,0 0-96,0 0-450,0 0-1700,0 0-1142,0 0-2864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9:37.59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 2424,'-24'12'99,"24"-12"-85,-1 0 0,1 0 0,0 0 0,0 0 1,-1 0-1,1 0 0,0 0 0,0 0 0,-1 0 1,1 0-1,0 0 0,-1 0 0,1 0 0,0 1 1,0-1-1,0 0 0,-1 0 0,1 0 0,0 0 1,0 0-1,0 1 0,-1-1 0,1 0 0,0 0 1,0 0-1,0 1 0,0-1 0,-1 0 0,1 0 1,0 1-1,0-1 0,0 0 0,0 0 1,0 1-1,0-1 0,0 0 0,0 0 0,0 1 1,0-1-1,0 0 0,0 1 0,0-1 0,0 0 1,0 0-1,0 1 0,0-1 0,0 0 0,0 0 1,0 1-1,1-1 0,-1 0 0,0 0 0,0 1 1,0-1-1,0 0 0,1 0 0,-1 0 0,0 0 1,0 1-1,0-1 0,1 0 0,-1 0-14,12 5 305,-11-5-317,44 3 686,-3-1 1201,34 7-1875,-58-7 191,1-1-1,-1-1 1,0-1-1,1 0 1,-1-2-1,0 0 1,7-2-191,0 0 464,0 1 1,0 1 0,7 1-465,-11 2 192,-5-1-57,-1 1 0,0 1 0,0 0 0,-1 1 0,11 3-135,-11-2 48,-1-2-1,1 0 1,-1 0 0,1-2 0,-1 1 0,1-2-1,8-1-47,45-3 147,19 3 324,-39 1 796,-1 2 0,32 4-1267,-41 5 330,-34-8-361,-3-1 56,29 3 459,-56 10-223,-2-1 0,0-2 0,-5 0-261,12-5 23,-1-2 0,1-1 0,-1-1-1,0-1 1,1-1 0,-24-3-23,-19-1-237,-31 2 237,91 3 103,-1-1 0,1 0 0,0 0 0,-1 0-1,1-1 1,-4-1-103,-15-4-936,6 5-2785,18 2-3280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6:09.49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1 123 3504,'18'-5'265,"20"-1"767,-38 9-817,-1 0 0,0-1 0,0 1-1,0 0 1,0 0 0,-1-1 0,1 1 0,-1-1-1,-1 2-214,2-1 59,-3 10 5680,4-11-5535,1 0 0,-1 0 0,1 0 0,0 0 0,-1 0-1,1-1 1,0 1 0,0 0 0,0 0 0,0-1 0,1 1-204,25 24 455,-24-25-436,0 1 0,0-1 1,0 0-1,0 0 0,0-1 0,0 1 0,0-1 0,0 1 0,3-1-19,28 6 1069,-13 0-857,-1-2 0,1 0 0,0-1 0,0-2 0,0 0-1,0-1 1,5-1-212,49 2 20,-33 1 42,-15-1-33,1 1 0,-1 1 0,13 5-29,-4-2 13,0 0-1,31-1-12,13 2-10,8-2 750,-58-4-546,0 1-1,0 2 0,5 1-193,-3 0-196,1-1 0,16-2 196,0 1 193,-4-1-38,36-4-155,-2-1 369,72 7-230,-61-8-235,-48 1 179,0 2 1,11 2-84,48 4 93,57-6-93,-45 3-11,-27 1 19,4 1 448,-56-1-169,0-1 0,0-2 1,23-4-288,169-18-99,28 5 80,-206 17 23,182 9 136,-155-10 58,64 1-44,-36 1 214,48-7-368,-53 1 284,46 6-284,-5-3 4,-36-1-48,-43 2 32,0-3-1,-1-2 1,15-5 12,-33 5 1,26-1-1,29-3 7,72-2 720,-120 6-809,0 2 1,18 3 81,58-5 77,-108 5-56,1-2 6,1 2 0,0 0 0,13 2-27,-20-1 6,0 0 1,0 0 0,0-1 0,0-1-1,4-1-6,36-3 21,87-3-77,0-2 67,156 8 428,-279 3-170,13 0-262,1 0 1,-1-2-1,0-1 0,5-2-7,-24 2 13,-6 3 5,21 0-5,29 0 150,-18 0 924,-37 0-1087,-7-3-2,-1 0 1,0 1 0,0 1 0,0 0 0,0 0 0,-1 1 0,1 0-1,-9 2 2,-23 0 7,-321-16-1194,142 9 699,-231-7-1100,-349-27 1099,690 30 448,23 2-209,-6 4 250,-159-9-90,56 2 76,-15 3-182,31-6 178,-339 8 36,320 19-91,119-14 2,-260-4-241,160 2 625,104 3-248,46 0-53,0 1 0,-4 3-12,-59 3-38,43-8 34,-73 3-262,0 5-1,-9 8 267,39-9 233,0-3 0,-48-6-233,21 0-22,-66 9 113,180-6-84,1 0 0,-1 1 1,1-1-1,0 1 1,0 1-1,0-1 0,0 1 1,0 0-1,0 0 1,-1 2-8,-9 4 227,14-8-282,2-1 111,0 0 55,0 0 90,0 0-23,0 0-188,-14 4-59,5-1-721,-17 5 1848,17-5-4571,-1-1-4131,-1 1 1571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6:16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310 306 1976,'1'9'189,"0"-2"-140,0 1 0,-1-1 0,0 1 0,0-1 1,-1 2-50,1-8 199,0 0 1,0 0 0,0 1-1,0-1 1,-1 0 0,1 0 0,0 0-1,-1 0 1,1 0 0,-1 0-1,1 1 1,-1-1 0,0 0 0,1-1-1,-1 1 1,0 0 0,0 0 0,0 0-1,1 0 1,-1-1 0,0 1-1,0 0 1,0-1 0,0 1 0,0 0-1,-1-1 1,1 0 0,0 1-1,0-1 1,0 0 0,0 1 0,0-1-1,-1 0 1,0 0-200,-2 2 42,1 0 1,0 0-1,-1 1 0,1-1 0,0 1 1,0 0-1,0 0 0,0 0-42,1 0 67,-12 14 761,1 0-1,-8 16-827,2-4 537,15-23-488,0 0 0,1 0 1,-1 0-1,1 0 1,0 0-1,1 1 0,-1-1 1,1 1-1,1 0 1,-1 0-1,0 6-49,-1 78 1851,6 58-1851,4 56 777,6-50-601,-12-142-111,0-1 0,1 0 1,1 1-1,0-1 0,0 0 1,1 0-1,1-1 0,0 1 1,1-1-1,0 0 0,5 7-65,12 15 360,2 0 0,26 27-360,-32-40-46,1 0 0,0-1 0,10 6 46,-20-18 49,0 0 0,0-1-1,0 0 1,0 0 0,1-1-1,0-1 1,0 0 0,1 0-1,2-1-48,23 7 423,-28-7-332,2-1 0,-1 0 0,0 0 0,0-1 0,1 0-91,132 10 374,-127-11-374,4 0-1,1-1 0,-1 0 0,9-3 1,-21 3 2,-1-1-1,0 0 1,0-1-1,0 1 1,0-1-1,0-1 1,0 1-1,-1-1 1,0 0-1,0-1 1,3-2-2,46-38 172,-23 20 238,-2-2 0,23-26-410,-37 33 231,-1 0 1,-1-2 0,-1 0-1,5-13-231,-11 17 9,-1 1 0,-1-1-1,0 0 1,-2 0-1,0 0 1,0-3-9,8-42 2,-7 45 4,4-18 27,-1-1 0,2-36-33,-5 37 266,1 1-1,3-8-265,-1 14 9,-2-1-1,-2 1 0,0-17-8,-4 33 53,-1 1 0,0 0 0,-1-1 0,0 1 0,-1 0 0,0 1 0,-1-1 0,-1 1 0,1 0 0,-2 0 0,-4-6-53,0-1-355,1 0-1,1 0 1,-2-7 355,-3-18 439,2 0-1,0-10-438,9 38 21,0 1 0,-1-1 0,-1 1 0,0 0 0,-1 1 0,0-1 0,-1 1-1,-1 1 1,-5-8-21,-8-10-93,15 21 108,1 0 1,-1 1-1,0 0 0,-1 1 0,0-1 0,0 1 0,0 1 1,-1-1-1,0 1 0,-2-1-15,-53-31 128,41 27-136,0 2 0,-1 1 0,0 1-1,0 0 1,-1 2 0,1 1 0,-1 1 0,0 1 0,-21 0 8,11 2-45,13-1 27,0 1-1,1 1 0,-1 1 1,0 1-1,-6 2 19,3 2 38,0 2-1,0 1 1,-14 7-38,-21 10 401,52-23-431,0 0 1,1-1-1,0 2 0,0-1 1,0 1-1,0 0 1,1 0-1,0 1 1,0 0-1,0 0 1,1 0-1,-3 4 30,-6 13-105,1-1 0,0 1 0,1 3 105,-84 205-666,59-159 1318,25-54-657,2 1-1,0 0 0,1 0 1,0 1-1,2 0 0,0 2 6,-2 17 202,1-13-210,2 1 1,1 0-1,0 0 0,2 0 1,2 1-1,0-1 0,2 6 8,4 6-3,-2-1-13,2 0 0,1 0 0,2-1 1,2 0-1,6 12 16,-3-21 85,19 28-85,11 23 81,-36-65-96,1-1 0,0 0-1,1 0 1,1-1-1,0 0 1,0-1-1,4 3 16,15 15-9,3 3 238,22 15-229,-10-10-33,-24-20 6,1-2 0,0-1-1,1 0 1,1-2 0,14 6 27,-24-13 55,-1-1 0,1 0 0,0-1 0,0 0 0,0-1-1,0-1 1,1 0 0,-1-1 0,0-1 0,0 0 0,1-1-55,-7 1 7,0-1-1,0 0 1,0-1-1,0 0 1,-1 0-1,1 0 1,-1-1-1,1 0 1,2-3-7,63-49 21,-46 34-42,-10 8 42,0-2 1,-1 0 0,-1-1 0,-1 0-1,4-6-21,60-99 285,-50 76-196,-10 14-107,-2 0 0,-2-1 0,8-26 18,-8 14 78,-2-1 1,-2 0-1,-2-1 1,-2 0-1,-2 0 0,-2 0 1,-5-41-79,2 63 10,-1 1 1,-1 0-1,-2 0 1,0 0-1,-2 0-10,-40-75-4,-17-17-54,15 31 23,35 60 43,-2 1 1,-1 0 0,-1 2-1,-18-18-8,29 33 23,-1 0 1,0 1-1,0 0 0,0 1 0,-1 0 0,0 0 1,0 1-1,0 0 0,-10-3-23,-18-4 102,-35-6-102,61 15-39,-33-7-60,-1 2-1,-4 1 100,34 5 9,1 0-1,-1 1 1,1 1-1,-1 1 1,1 0-1,0 0 1,0 2 0,-10 3-9,-5 2 13,20-6-3,-1 0-1,1 1 1,0 0-1,0 0 1,0 1-1,-1 1-9,-7 6-43,1 1 0,0 0-1,0 1 1,2 1 0,0 1-1,0 0 1,2 0 0,0 2-1,1-1 1,0 1 0,2 1-1,0 0 1,1 0 0,-4 17 43,-20 52 202,-13 23-202,-6 12-93,29-59-43,-6 38 136,26-94 3,-1 5-22,1 1 0,1 0 1,0 0-1,1 0 0,0 0 1,1 0-1,1 0 1,0-1-1,4 13 19,1 2 26,2-1 0,1 0 1,1-1-1,4 7-26,118 197-135,-125-216 130,7 8 61,0-2 1,2 1-1,0-2 1,1-1-1,1 0 1,12 8-57,-16-16 4,0-1 1,1 0-1,0-1 1,1-1 0,0-1-1,8 2-4,50 21-122,-67-26 156,0-1 0,-1 0 0,1 0 0,0-1 0,0 0 0,0 0 0,0-1 0,0 0 0,0 0 0,4-1-34,22 0-32,-19 1 28,0 0 0,0-1 0,0 0-1,0-1 1,0-1 0,-1 0 0,1-1 0,-1-1 0,1 0 0,5-4 4,-4 1 14,0 0 1,0-1 0,-1 0-1,0-2 1,-1 0 0,0 0-1,-1-1 1,0-1 0,2-3-15,-2-1 60,-1-1 0,0-1 0,-1 0 0,-1-1 0,1-6-60,12-21 194,-5 21-21,-15 22-169,0 0 0,0 0-1,0-1 1,0 1 0,-1-1 0,0 1 0,0-1 0,0-2-4,9-34 87,-3 0 0,-1-1 0,-2 0 0,-1-43-87,-2 0 0,-2-60 12,-3 124 12,0 0 0,-2 1 1,-3-13-25,-4-14 61,3 15-72,-1 0 1,-2 1 0,-1 1 0,-2 0 0,-1 0 0,-1 2 0,-11-15 10,12 15 37,1 0-1,1-1 1,-2-9-37,-19-41 67,27 63-78,-2 0 0,0 1-1,-1 0 1,0 0 0,-2 1-1,-12-12 12,16 20 23,0-1 0,0 1 0,0 1 0,-1 0 0,0 0 0,0 1 0,-1 0 0,1 0 0,-1 1 0,-8-1-23,2 1 4,-1 0 0,0 1-1,0 1 1,0 1 0,0 1-1,-6 0-3,8 1 6,1 0-1,-1 1 0,1 1 1,-1 0-1,1 1 0,0 1 1,1 0-1,-1 1 0,1 0 1,1 1-1,-1 1 0,1 0 1,1 1-1,0 1 0,-9 9-5,6-3 42,1 0-1,0 1 0,1 0 1,1 1-1,-3 8-41,-5 13 75,12-22-327,-1 0 1,-1-1 0,0 0 0,-1 0 0,-12 13 251,22-29-1614,1-1-2335,0 0-8053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6:20.45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32 1 2424,'-24'12'99,"24"-12"-85,-1 0 0,1 0 0,0 0 0,0 0 1,-1 0-1,1 0 0,0 0 0,0 0 0,-1 0 1,1 0-1,0 0 0,-1 0 0,1 0 0,0 1 1,0-1-1,0 0 0,-1 0 0,1 0 0,0 0 1,0 0-1,0 1 0,-1-1 0,1 0 0,0 0 1,0 0-1,0 1 0,0-1 0,-1 0 0,1 0 1,0 1-1,0-1 0,0 0 0,0 0 1,0 1-1,0-1 0,0 0 0,0 0 0,0 1 1,0-1-1,0 0 0,0 1 0,0-1 0,0 0 1,0 0-1,0 1 0,0-1 0,0 0 0,0 0 1,0 1-1,1-1 0,-1 0 0,0 0 0,0 1 1,0-1-1,0 0 0,1 0 0,-1 0 0,0 0 1,0 1-1,0-1 0,1 0 0,-1 0-14,12 5 305,-11-5-317,44 3 686,-3-1 1201,34 7-1875,-58-7 191,1-1-1,-1-1 1,0-1-1,1 0 1,-1-2-1,0 0 1,7-2-191,0 0 464,0 1 1,0 1 0,7 1-465,-11 2 192,-5-1-57,-1 1 0,0 1 0,0 0 0,-1 1 0,11 3-135,-11-2 48,-1-2-1,1 0 1,-1 0 0,1-2 0,-1 1 0,1-2-1,8-1-47,45-3 147,19 3 324,-39 1 796,-1 2 0,32 4-1267,-41 5 330,-34-8-361,-3-1 56,29 3 459,-56 10-223,-2-1 0,0-2 0,-5 0-261,12-5 23,-1-2 0,1-1 0,-1-1-1,0-1 1,1-1 0,-24-3-23,-19-1-237,-31 2 237,91 3 103,-1-1 0,1 0 0,0 0 0,-1 0-1,1-1 1,-4-1-103,-15-4-936,6 5-2785,18 2-3280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9:33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 4216,'0'0'0,"18"-2"0,9-1 0,20-3-2688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29:33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86 2160,'41'-2'121,"-39"2"201,-2 0 955,0 0 84,0 0-601,0 0-169,0 0-95,0 0 2,0 0 108,0 0-153,0 0-713,0 0-49,0 0 497,0 0 158,0 0 140,0 0 26,16 29 557,-6-11-947,-2 1 0,0 1-1,-2-1 1,0 1 0,-1 0 0,-1 1 0,1 16-122,1-1 187,2-1 1,1 2-188,5 18 1448,-7-25-1483,-6-24 33,0 0 1,0 0 0,1-1-1,0 1 1,0 0-1,0 0 1,3 2 1,-4-5-13,0-1 0,0 0 0,0 0 1,0 0-1,0 0 0,-1 1 0,1-1 1,-1 0-1,0 1 0,1-1 1,-1 0-1,0 1 0,0-1 0,0 2 13,-1-2 0,1 1 0,0-1-1,0 1 1,1 0-1,-1-1 1,0 1 0,1-1-1,0 1 1,0-1-1,-1 1 1,2 1 0,2 6 57,0 1 1,-1-1-1,0 1 1,0 6-58,5 20 2,-9-6-2,-1-9 67,3 0-247,-2 55 368,1-72-121,-1 0 0,1-1 0,-1 1 0,0-1 0,0 1 0,-1-1-1,1 1 1,-1-1 0,0 0 0,0 0 0,0 0 0,0 0 0,-3 2-67,4-4-16,-1 1-1,1-1 1,0 0 0,0 0-1,0 1 1,0-1-1,0 1 1,1-1-1,-1 1 1,1-1 0,-1 1-1,1-1 1,0 1 16,-5 25-359,-10 27 619,14-52-214,1-3 55,-13 32 135,0 4 154,10-24-277,9-25 365,7-24-489,-1-2 0,-1-2 11,-9 33 10,32-171 544,-16 55-314,6-33-432,-21 131 150,-2 0 0,0 1 0,-2-8 42,0 5-48,1 0 0,3-17 48,-3 32 11,0-1 0,0 1 0,-1-1 0,-1 1 0,-1-1 0,0 1 0,-2-6-11,-6-32 186,-8-8-91,18 54-113,-1 1 1,1 0-1,-1 0 1,0 0-1,0 0 1,0 0-1,0 0 1,-1 1-1,0-1 1,1 1-1,-1-1 1,-1 1-1,1 0 1,0 0-1,-1 1 1,1-1-1,-1 1 1,-3-2 16,-3-3 1,8 5 101,2 2-10,0 0-143,0 0-39,0 0-10,0 0 15,0 0 76,0 0-6,0 0-96,0 0 0,0 0 96,0 0 34,0 0 44,0 0 30,2 4 48,9 20-265,-1-1 0,-1 2 1,-2-1-1,0 1 1,0 5 124,1 19 231,3 43-231,-2 19 20,-9-100-14,2 0 1,-1 0 0,1 0-1,1 0 1,1 3-7,0-4 85,-2 1 0,1-1 0,-2 1 0,1 0 0,-1 3-85,2 4-51,-2-15 28,0 1 1,0-1-1,-1 0 1,1 1-1,-1-1 0,0 0 1,0 1-1,0-1 1,0 1 22,0 237 308,-13-143-254,14-70 108,0-10-99,-1 0-1,-1 0 1,0 0 0,-1-1 0,-1 1 0,-1-1-1,-2 6-62,5-20 127,1-3-176,0 0-26,0 0 94,0 1 23,0 1 0,0 0 0,0-1 0,-1 1 1,1 0-1,-1-1 0,1 1 0,-1 0 0,1-1 0,-1 1 0,0-1 1,0 0-1,0 1 0,0-1 0,0 1 0,0-1 0,0 0 0,0 0 1,-1 0-1,1 0 0,0 0 0,-1 0-42,-32 15 852,26-13-1183,5-2 337,3-1-14,0 0-62,0 0 6,0 0 72,0 0 28,0 0 22,0 0 0,0 0-26,0 0-6,0 0-16,0 0-20,0 0-16,0 0 0,0 0 2,0 0 6,0 0 16,0 0-8,0 0 46,0 0 184,0 0-4,0 0-218,0 0-47,0 0 28,0 0 6,0 0 15,-1-1 10,0 0 0,-1 1 1,1-1-1,0 1 0,-1-1 1,1 1-1,-1-1 0,1 1 1,-1 0-1,1 0 0,-1 0 1,1 0-1,0 0 0,-1 0 1,1 0-1,-1 1 0,1-1 1,-1 0-1,1 1 0,0-1 1,-1 1-1,1 0 0,-1 0-10,-10 5 0,3 0-9,7-4-38,2-2-2,0 0 28,0 0-33,0 0-174,0 0 46,0 0 358,0 0 53,0 0-164,0 0-13,0 0 114,0 0-6,0 0-154,0 0-36,0 0 4,0 0 45,0 0 170,0 0-11,0 0-220,0 0-40,0 0 52,0 0 81,0 0 268,0 0-55,0 0-506,0 0 28,0 0 612,0 0 2,0 0-606,0 0-109,0 0 156,0 14 239,10 34 19,8 4-51,-2 8-324,-15-59 331,-1-1 91,0 0 14,3 4-121,0 0-1,0 0 0,0 0 1,0 1-1,-1-1 0,0 0 0,1 3-38,29 58-94,-20-24 72,-8-24 78,0 0 0,-2-1 1,1 13-57,3 17 61,1 3-22,-2 1 1,-2 17-40,1 21 299,-3-72-309,-1-1 0,0 1 0,-1 0-1,-1-1 1,-1 3 10,-4 31-21,6-34 21,1 70 16,-1-79 5,0 1 0,0-1-1,-1 0 1,0 0-1,-1 0 1,1 0 0,-1 0-1,0 0 1,-1 1-21,-6 13-71,8-16 128,1 0-1,-1 0 0,-1 0 0,1 0 1,0-1-1,-1 1 0,0 0 1,-2 1-57,-29 38-14,32-41-168,2-2 180,0 0 96,0 0 150,0 0-38,0 0-316,0 0-46,0 0 118,0 0 36,0 0 20,0 0-55,0 0-244,0 0-2,0 0 226,0 0 75,0 0 1,0 0-47,0 0-107,0 0 35,0 0 242,0 0 26,24-39-171,-16 27 9,0 1 0,-1-2 0,0 1 0,-1-1 1,0 0-1,-1 0 0,1-7-6,14-64 24,-12 16 109,-4-1 1,-3 0 0,-3-17-134,0-21-315,2 91 146,0-13 296,-1 0-1,-1 0 1,-4-19-127,-12-30 44,-5-4-44,21 76-6,-1-1 0,1 1 0,-2 0 0,1 0 0,-1 0 1,0 0 5,1 3-12,1-1 0,-1 0 1,1-1-1,-1 1 0,2 0 1,-1-1-1,0 1 0,1-1 1,0 1-1,-1-2 12,-3-3-200,-3-6-232,18 58 193,36 94 185,-34-101 142,-1 1 0,-2 1 0,1 19-88,19 71 161,-25-64-35,-4 61-126,-1-50 219,0-57-278,-1 0-1,0 0 1,-2 3 59,-5 44-236,-2 34 649,7-76-444,-9 23 3,10-40 30,-1 20 6,3-24-2,1-2 12,0 0 36,0 0 18,-14 10 132,12-6 48,1-3-279,0 1-1,0 0 1,0-1 0,0 1-1,0-1 1,0 1-1,0-1 1,0 1-1,-1-1 1,1 0 0,-1 0-1,1 0 1,-1 0-1,1 0 1,-1 0 0,0 0-1,1 0 1,-1 0-1,0-1 1,0 1-1,1-1 1,-1 0 0,0 1-1,0-1 1,0 0-1,0 0 1,0 0 0,1 0-1,-1 0 1,0-1 27,1 2 0,0-1 0,1 0 0,-1 0 0,0 1 0,1-1 0,-1 0 0,0 1 0,1-1 0,-1 1 0,1-1 0,-1 1 0,0-1 0,1 1 0,-1-1 0,1 1 0,0 0 0,-1-1 0,1 1 0,-1-1 0,1 1 0,0 0 0,0 0 0,-1-1 0,1 1 0,0 0 0,0-1 0,0 1 0,0 0 0,0 0 0,0-1 0,0 1 0,0 0 0,0 0 0,0-1 0,0 1 0,0 0 0,0 0 0,1 0 0,7 45-32,-2-17 52,-5-19-18,2 7-2,2 2 0,15 65 343,-15-64-315,-1 1 1,-1-1-1,0 0 0,-2 1 1,0 0-1,-1-1 0,-3 14-28,1 44 406,2-73-400,-1 1 0,-1-1-1,1 0 1,-1 1 0,0-1 0,0 0-1,-1 0 1,1 0 0,-1-1 0,0 1 0,-1-1-1,-2 4-5,1-1-26,4-5 14,1-2 21,0 0 78,0 0-1,-3 4-131,1-1-1,-1 1 0,0-1 0,0 1 1,0-1-1,0 0 0,0 0 0,-1 0 1,1 0-1,-3 0 46,20-30 58,1 0 0,1 1-1,4-3-57,-12 15 54,1 1 0,-1-2 0,-1 1-1,-1-1 1,0 0 0,3-15-54,-6 18 37,-2 0 0,0-1 0,0 1-1,-1-1 1,-1 0 0,0 1 0,0-1 0,-2 0-37,-2-37-239,4 13 188,2 11 36,-3 1 0,0-1 0,-1 1 0,-5-17 15,-10-11 315,14 43-338,3 8-75,1 2-4,0 0 50,0 0-25,0 0-148,0 0 54,0 0 348,0 0 42,0 2-180,-7 33-74,4-9-13,14 62 102,-6-59-126,-1 1 1,-1 21 71,-1-11-212,-1-30 227,0 0 0,0 0 0,-1 0 0,-1 0 0,1 0 1,-2 0-1,1 0 0,-1 0 0,-4 9-15,5-12 43,0 0 1,0 0 0,1 0 0,0 0-1,0 7-43,0 5-18,-2 12 33,-2-1 0,-2 0 0,0 0 0,-2 0 1,-6 11-16,-7 28 632,15-61-727,6-8 95,0 0 0,0 0 0,0 0 0,0 0 0,0 1 0,0-1 0,0 0 0,0 0 0,0 0 0,0 0 0,0 0 0,0 0 0,0 0 0,0 0 0,0 0 0,0 1 0,0-1 0,0 0 0,0 0 0,0 0 0,0 0 0,0 0 0,0 0 0,-1 0 0,1 0 0,0 0 0,0 0 0,0 0 0,0 0 0,0 0 0,0 0 0,0 0 0,0 0 0,0 0 0,-1 1 0,1-1 0,0 0 0,0 0 0,0 0 0,0 0 0,0 0 0,0 0 0,0-1 0,0 1 0,0 0 0,-1 0 0,1 0 0,0 0 0,0 0 0,0 0 0,0 0 0,0 0 0,0 0 0,0 0 0,0 0 0,0 0 0,0 0 0,-1 0 0,1 0 0,0 0 0,0-1 1,-24 40-93,23-37 154,1-2 4,0 0-43,0 0 0,0 0-6,0 0-50,0 0-9,0 0 2,0 0-13,0 0-52,0 0 9,0 0 70,0 0 25,0 0 28,0 0-7,0 0-74,0 0-4,0 0 52,0 0 33,0 0 76,0 0-10,0 0-132,0 0 25,0 0 228,1 4-200,0-1 0,0 1 0,0-1 0,0 1 0,0-1 0,1 0 0,0 1 0,0-1 0,0 0-14,8 18-184,-1 6 173,3 13 6,-2 1 1,3 23 4,-3-9 162,-9-52-179,1 3 20,1 0 0,-1 1 0,-1-1 0,1 1 1,-1-1-1,0 2-3,5 46 97,-6-52-136,0-2 23,0 50 662,-14 9-818,13-50 115,0 0 0,0 0 0,0 0 0,-1-1 0,-1 2 57,1 1 39,-1 0 1,1 1 0,1-1-1,0 1 1,1 2-40,-10 14-223,5-16 266,-32 75 386,16-31-678,11-25 165,10-31 83,0 0 0,0 0-1,0 0 1,0 0 0,0 0 0,0 0 0,-1 0 0,1 0 0,0 0-1,0 0 1,0 0 0,0 0 0,0 0 0,0-1 0,0 1-1,0 0 1,0 0 0,0 0 0,0 0 0,0 0 0,0 0 0,0 0-1,0 0 1,-1 0 0,1 0 0,0 0 0,0 0 0,0 0-1,0 0 1,0 0 0,0 0 0,0 0 0,0 0 0,0 0 0,0 0-1,0 0 1,-1 0 0,1 0 0,0 0 0,0 0 0,0 0-1,0 0 1,0 0 0,0 0 0,0 1 0,0-1 0,0 0 0,0 0-1,0 0 1,0 0 0,0 0 0,0 0 0,0 0 0,0 0 1,4-22 22,0 11-18,1 1-1,-1 0 1,2 0 0,5-8-4,-6 7-54,-4 5 53,22-28-62,-3 8 55,-17 22 13,-1 0 0,1 0 0,-1-1 0,1 0 0,-1 1 0,-1-1 0,1 0 0,0-4-5,4-9 35,2 1-3,-1-1 1,-1 0-1,0-1 0,-1 0 0,0-6-32,-4 8 175,-1-1 0,0 0-1,-1 1 1,-3-10-175,-2-10-203,-3-31-113,1-104 302,6 159-5,0 0 0,-2 0 0,1 0 0,-2 0 0,-3-7 19,-11-21-92,18 38 8,1 3-7,0 0 5,0 0 6,0 0 30,0 0 98,0 0-40,0 0-254,0 0-12,1 3 254,1 1 0,-1 0-1,0-1 1,0 1 0,0 0 0,0 0-1,0 0 1,-1 0 0,0 0 4,5 41 199,3 0 1,1 0 0,9 22-200,5 23-79,-18-66 104,-1 0-1,-2-1 1,1 23-25,-3-44-17,-4 52 72,1-37-39,2-8-6,-2 0-1,1 0 0,-1 0 0,0-1 0,-4 8-9,2-1 3,4-12 12,-3 11 1,-22 71-100,25-82 114,-3 10 76,2-5-97,1-3-7,0-1 0,0 0-1,0 0 1,-1 0 0,0 0 0,0 0-1,0-1 1,0 1 0,0 0-1,-3 1-1,-2 6 4,5-10 16,2-1 3,1 4-12,-2-1 3,-14 18-6,-14 21-105,27-41 82,1 1 0,-1 0 0,1 0 0,0 0-1,-1 1 1,1-1 0,0 0 0,0 0 0,1 1 0,-1-1 0,0 0 0,1 1 15,-1 0-60,1-3 192,0 0 16,0 0-170,0 0 4,0 0 180,0 0-38,0 0-336,0 0-36,0 0 192,0 0 99,0 0 204,0 0-15,0 0-282,0 0-72,0 0-10,0 0 56,-2 2 105,-1 0 0,1 0-1,0 0 1,0 1 0,0-1 0,1 1 0,-1-1 0,1 1 0,-1 0 0,1-1 0,0 1 0,0 0 0,-1 2-29,-3 40-122,13-30 47,0-2 6,-6-8 63,0-1 0,0 0-1,0 1 1,1-1 0,0 0 0,-1-1-1,1 1 1,1 0 0,-1-1-1,0 0 1,2 1 6,-3-2-45,1 0 3,32 34 157,-33-35-46,-2 3-62,0-4-32,14 21 219,-6-10-194,2 10-10,-5 4 4,6 45-75,-11-68 125,0 51 204,0 4-392,1-49 153,-7 19 46,5-23-42,1 0-6,-5 19 57,3-17 4,-6 20 71,-1-1 0,-2-1 0,0 0 0,-3 4-139,12-25 168,2-3-213,0 0-82,0 0-84,0 0 21,-2 1 186,-1 1 1,1-1 0,-1 1 0,1 0 0,0 0-1,0 0 1,0 0 0,0 0 0,1 1 0,-1-1-1,0 1 4,-3 3-660,14-12 687,0 0 0,0-1 0,-1-1 0,0 1 1,0-1-1,-1-1 0,0 1 0,0-1 0,-1 0 1,0-1-1,-1 0 0,0 0 0,0 0 0,-1 0 0,-1-1 1,1 1-1,-2-1 0,0 0 0,0 0 0,-1 0 1,0 0-1,-1 0 0,0-9-27,-1 13 4,1 6-3,-19-40-1,7-6-5,12 44 5,-1 0 0,1 1 0,-1-1-1,1 1 1,-1-1 0,0 1 0,0-1 0,0 1 0,0 0 0,0 0 0,-1-2 0,-1-5 9,3 6-8,1 1-1,-1 0 0,0 0 1,0-1-1,0 1 1,0 0-1,-1 0 0,1-1 1,-1 1-1,1 0 0,-1 0 1,0 0-1,0 0 0,-1-2 0,-3-7-8,0-4-17,3-36 10,1 15 9,-2-1 0,-1 1 0,-2 1 0,-3-4 6,11 22-240,-1 21 214,0 0-1,0 0 0,0 0 1,0 0-1,-1 0 0,1 0 1,-1 0-1,0 1 0,-1 1 27,6 37 70,2 0-1,1-1 0,3 1-69,5 6-28,-9-29-42,0 0 1,-2 0 0,3 18 69,-6-34 3,0 25 22,-3 23-17,-2 1 0,-6 20-8,7-55 68,1 1-1,1-1 1,1 9-68,-1-9-25,0 0 0,-1 1 0,-1 6 25,-3 13 1,-5 27 28,10-64-17,0 0 0,0 0 0,0 0 0,0 0 0,0 0 0,0 0 0,-1-1 0,1 1 0,0 0 0,-1 0 0,1 0 0,-1 0 0,1 0 0,-1-1 0,1 1 0,-1 0 0,1 0 0,-1-1-1,0 1 1,1 0 0,-1-1 0,0 1 0,0 0 0,1-1 0,-1 0 0,0 1 0,0-1 0,0 1 0,0-1 0,0 0 0,0 1 0,0-1 0,0 0-12,-17 6 278,15-5-255,2 0-31,-1 0 1,1 0-1,0-1 0,-1 1 1,1-1-1,-1 1 0,1-1 1,-1 0-1,1 1 0,-1-1 0,1 0 1,-1 0-1,1 0 0,-1 0 1,0 0-1,1 0 0,-1-1 1,1 1-1,-1 0 0,1-1 1,-1 1-1,1-1 0,0 0 0,-1 1 1,1-1-1,-1 0 0,1 0 1,0 0-1,0 0 0,0 0 1,0 0-1,0 0 0,-1-2 8,-16-18-155,14 11 47,4 10 107,0 0 0,0 0 0,0 0 0,0 0-1,1-1 1,-1 1 0,0 0 0,0 0 0,0 0 0,0 0 0,1 0-1,-1 0 1,0 0 0,0 0 0,0 0 0,1 0 0,-1 0 0,0-1-1,0 1 1,0 0 0,1 0 0,-1 0 0,0 1 0,0-1 0,1 0-1,-1 0 1,0 0 0,0 0 0,0 0 0,0 0 0,1 0 0,-1 0-1,0 0 1,0 0 0,0 0 0,1 1 0,-1-1 0,0 0 0,0 0 0,0 0-1,0 0 1,0 1 0,0-1 0,1 0 1,0 1-7,-1-1-1,16 12-100,-10-5 85,0 0 1,0 0-1,-1 0 1,1 1-1,-2 0 0,1-1 1,-1 2-1,0 0 23,25 41 192,-28-47-197,-2 13 1,1-14 1,10 24 0,4 7 73,-11-27-48,0 0 1,-1 1-1,0-1 1,0 0-1,0 1 1,0 0-1,-1-1 1,0 6-23,9 54 14,-6-46-21,-1 0-1,0 0 1,-1 6 7,7 113-30,-9 87 621,-1-222-586,1 1 1,-1 0 0,0 0-1,0 0 1,0-1-1,-1 1 1,1-1-1,-1 1 1,-1-1-1,1 0 1,0 1-1,-1-1 1,0 0-1,0-1-5,-4 8-1,6-9 2,-39 44 6,39-43-12,-19 11-10,18-13-10,2-1-6,-22 7-558,55-29 671,-22 15-71,0 0 0,-1-1-1,0 0 1,0-1-1,7-9-10,-12 11 8,0 0 0,-1 0 0,0-1 0,0 0-1,-1 1 1,1-5-8,3-13 5,0 0 0,-2-1 0,-1 0 0,1-20-5,-4 35 10,-1-16 3,0-1 0,-2 0-1,-1 0 1,-1 1 0,-2 0 0,-1-5-13,2 13 16,-6-63-23,-8 22 28,-9-11-21,-2-8-634,29 75 614,0 0 95,0 1 0,0-1 1,0 1-1,1-1 0,-1 1 1,1-1-1,0 1 0,0-1 0,1-2-75,13 38-321,46 129 361,-39-97 123,-11-39-175,-1 2 0,-1-1 1,-2 1-1,0 1 0,0 20 12,-4-2-66,-1 0 0,-3 0-1,-2 5 67,2-37 163,2-9-155,0-1 0,-1 1 1,1 0-1,-1-1 0,0 1 0,0 0 1,-1-1-1,1 1 0,-1-1 0,0 0 1,0 0-1,-1 0 0,1 0 0,-1 0 1,0 0-1,0 0-8,-7 6-213,1 0 0,0 1 0,-4 7 213,-6 15-5686,10-16-5247</inkml:trace>
  <inkml:trace contextRef="#ctx0" brushRef="#br0" timeOffset="1">231 6200 3232,'-6'81'2472,"0"-94"-812,6 12-1582,-1 0-1,0 0 1,1 0-1,-1 0 1,0 0-1,1 0 1,0 0-1,-1 0 0,1 0 1,-1 0-1,1 0 1,0 0-1,0 0 1,0 0-1,0 0 1,0-1-1,0 0-77,0 2-5745</inkml:trace>
  <inkml:trace contextRef="#ctx0" brushRef="#br0" timeOffset="2">222 6735 12824,'0'0'0,"5"-23"0,4-16 0,5-24-9144</inkml:trace>
  <inkml:trace contextRef="#ctx0" brushRef="#br0" timeOffset="3">288 6712 1624,'-28'-61'1951,"27"59"-530,1 37 6320,0-23-8076,0-10-1027,0-2-6110</inkml:trace>
  <inkml:trace contextRef="#ctx0" brushRef="#br0" timeOffset="4">261 7201 3504,'53'-56'476,"-54"57"-711,-12 17-1611,-5 10 6253,8 3 1616,11-8-4998,9 9-2678,-10-32-6176</inkml:trace>
  <inkml:trace contextRef="#ctx0" brushRef="#br0" timeOffset="5">616 464 3320,'33'43'1588,"-31"-40"-539,-2-3-133,0 0-185,8 40 126,-3-20-584,-1-1 0,-1 0 0,-1 1 0,0 0 0,-2 10-273,1-14 122,0-1-1,2 1 0,1 6-121,-1-6 357,0 1 0,-1 0 0,0 7-357,-2-16 168,-1 13-108,2 0 0,1 0 0,1 4-60,-2-19 373,0-3-317,10 14 558,-10-15-354,-1-2 21,0 0-121,9-29-19,-9-47 113,4 57-184,-1 0 0,-1 0 0,-1 0 0,-1 0 0,-1-15-70,0 26 2,-1 0 0,0 0 0,0 0 0,-1 0 0,1 0-1,-2 0 1,1 1 0,-1-1 0,0 1 0,-1-1-2,3 6-12,2 2 13,-8-19 482,26 131-381,-14-76-68,2-1-1,1 0 1,2 0 0,3 6-34,3 16 890,-14-64-844,2-47 126,-1 0-1,-6-40-171,3 80-62,0 3 85,0 1 1,0-1-1,-1 0 1,-1 1-1,1-1 0,-2 1 1,0 0-1,-4-9-23,5 14 3,-14-40 4,10 16-4482,7 29-3162</inkml:trace>
  <inkml:trace contextRef="#ctx0" brushRef="#br0" timeOffset="6">600 766 2336,'4'-3'347,"0"0"0,0 0 0,0 0-1,0 1 1,0 0 0,1 0 0,-1 0 0,1 0 0,-1 0 0,1 1-1,0 0 1,0 0 0,-1 0 0,1 1 0,0-1 0,0 1 0,0 0-347,20-2-676,7-1 1702,0 1 0,17 2-1026,-20 1 783,-26-1-433,-3 0 493,0 0 20,35 1 3383,-45 2-4268,1 1 0,-1-1 1,0-1-1,-1 0 0,-4 0 22,-67 13-114,70-14 120,0 1 0,0-2-1,0 0 1,0 0-1,0-1 1,-1-1-6,10 2 6,3 0 4,0 0 62,-5 0 26,1 0 0,-1 0 1,1-1-1,0 1 0,0-1 1,-1 0-1,-1-1-98,4 2-144,-1-1 1,0 0-1,0 0 0,1 1 1,-1 0-1,0 0 0,0-1 1,0 2-1,0-1 0,0 0 1,0 0-1,-1 1 144,25-6-95,0 0 1,0 1 0,1 2-1,16-1 95,-9 1 27,57-2 29,-79 4 24,0 0-1,0 0 1,0 1-1,-1 0 0,1 0 1,0 1-1,-1 0-79,23 3-110,2-1-284,43 1 1008,-59-5-614,10-1 6,-24-1 8,1 1 86,-2 1 57,0 0 149,0 0-2,0 0-158,0 0-4,0 0 132,0 0-18,0 0-218,0 0-19,0 0 140,-2 0 6,-53-1-448,33-1 350,0 1-1,-1 1 0,1 1 0,0 2 0,-5 0-66,15 0 31,1-1 0,-2-1 0,1 0-1,-2-1-30,5 0-34,0 0 0,0 1-1,-1 0 1,1 1 0,0 0-1,-5 2 35,-13 4-436,-6 2-4275,19-5-3649</inkml:trace>
  <inkml:trace contextRef="#ctx0" brushRef="#br0" timeOffset="7">692 1470 4400,'10'24'-1417,"-9"-21"618,-1-3 631,0 0 157,0 0-201,0 0 99,0 0 578,0 0 309,0 0 636,0 0 79,0 0-338,0 0-199,0 0-473,0 0-103,6 12 444,-4-8-701,-1-1-1,1 1 1,-1 0 0,0 0 0,0 0 0,0 0 0,-1 0 0,1 0 0,-1 0-1,0 0 1,0 0 0,0 0-119,0 4 300,0 3-295,2 1 0,-1 0 0,1 0-1,2 2-4,-1-3 203,-1 0-1,0 0 0,-1 0 0,0 3-202,-2 24 551,0-12-487,2-1 0,0 0 0,4 21-64,-4-10 404,-1-29-322,-1 0 1,1 0-1,1 0 1,-1 0 0,1 0-1,0 0 1,1 0-1,0-1 1,0 2-83,2 4 2,-3-10 12,-1-2 6,0 0 17,0 0 95,0 0 344,0 0-60,0 0-600,0 0-88,0 0 231,0 0 86,0 0 119,5-117 75,-7-7-51,-6 70-168,6 43-55,0 0 0,0-1 1,1 1-1,0-1 0,1 0 1,0 1-1,2-10 35,0 9 307,-2-1 0,0 0 0,-1-10-307,1 20 351,0 3-244,0 0-77,0 0 29,0 0-6,0 0-66,0 0-23,0 0-40,0 0 5,0 0 46,0 0 36,0 29 180,10 178 243,-6-80-26,-4-126-460,5 28-39,0-5 154,-4-18-6600,-1-6-59</inkml:trace>
  <inkml:trace contextRef="#ctx0" brushRef="#br0" timeOffset="8">645 1806 1800,'39'0'51,"-10"0"9187,-20-3-8859,-1 0 0,1 0 0,-1-1 0,0 0 0,3-3-379,8-5 0,-11 7 4,0-1-1,1 1 1,0 1-1,0 0 1,0 0-1,0 1 1,5-2-4,-6 3 28,-1-1 0,1 0 0,-1 0 0,0 0-1,0-2-27,-2 2 179,0 1-1,0-1 0,0 1 0,0 0 0,0 0 0,0 0 1,1 1-1,-1 0 0,1 0 0,1 0-178,-6 3 45,1-1 0,0 1 1,-1-1-1,1 1 0,-1 0 0,0-1 0,1 1 0,-1 0 0,0 0 0,0 0 1,0 0-1,0 0 0,-1 0 0,1 1 0,-1-1 0,1 0 0,-1 0 0,0 0 1,0 1-46,0 1 6,1-1 6,-1 0 0,0-1-1,0 1 1,-1-1-1,1 1 1,0 0 0,-1-1-1,0 1 1,1-1 0,-2 3-12,-33 47 65,33-49-65,0-1 80,2-2-14,-30 7-55,28-6 11,0 0 0,0 0 0,0-1 0,0 1 0,0-1 0,0 1 1,0-1-1,0 0 0,0 0 0,0 0 0,0 0 0,0 0 0,-1 0 1,1 0-1,0-1 0,0 1 0,0-1 0,0 0 0,0 1 0,0-2-22,-13-4-29,1 1-1,-1 0 1,0 1-1,0 0 1,-5 1 29,-26-11 39,40 11-34,-1 1 0,1-1-1,-1 2 1,1-1 0,-1 1 0,0 0 0,-3 0-5,4 0 33,0 0 0,0 0 0,1-1 0,-1 1 0,0-1 0,1 0 0,-1-1 0,1 1 0,0-1 0,0 0 1,0-1-1,0 1 0,1-1 0,-1 0 0,0-1-33,2 3 205,3 2-190,0 0-111,0 0-218,0 0 9,0 0 252,0 0 78,0 0 46,0 0 46,0 0 124,27 2 31,-12-1-265,1 0-1,0 0 1,0-2-1,0 0 0,0 0 1,8-4-7,24-1 15,-42 6-14,0 1 1,1-1-1,-1 1 1,0 0-1,0 1 0,0-1 1,0 1-1,0 0 1,0 1-1,0 0 1,-1 0-1,1 0 0,-1 0-1,3 1 0,22 14-3,6-3-2,-1-12 1026,-28-5-327,-18 1-397,-2 2-317,-35 3-66,44-5 47,-1 1 1,1 1 0,0-1 0,-1 1 0,1 0 0,0 0-1,-1 0 1,1 0 0,0 1 0,0-1 0,0 1-1,0 0 1,1 0 0,-2 1 38,2-1-1,0 0 0,0 0 0,-1 0-1,1-1 1,-1 0 0,1 0 0,-1 0 0,1 0 0,-1 0 1,-47 15 119,36-11-119,-14 0 58,22-6 56,4-2-60,1 3 76,2 0-110,0 0-386,-25 0-5203,10 0-2871</inkml:trace>
  <inkml:trace contextRef="#ctx0" brushRef="#br0" timeOffset="9">746 2427 3952,'-4'40'3,"-4"20"1190,7-95-317,0 25 88,2 25-204,0 37 771,-1-25-1237,2 0-1,1 1 1,0-1-1,3 1-293,-3-20 122,6 41 79,1 25-13,-9-72-167,-1-2 162,0 0 105,0 0 256,0 0-31,0 0-378,0 0-99,0 0-16,0 0 8,0 0 48,0 0 60,0-41 240,0 9-520,1 15 302,-1 0 1,-1 0 0,-1 0-1,-2-11-158,-4-34 493,7 44-197,-1 1 1,0 0-1,-1 0 0,-3-7-296,2 11 129,7 18 17,7 23-29,-4 36 303,5 20-711,-8-62 323,0-1 1,-2 1-1,0 2-32,5 52 123,-7-48-121,1-25 3,-1 0 1,1 0-1,0 0 0,0 0 0,0 0 0,0 0 0,0 0 0,1-1 0,-1 1 0,1 0 1,0 1-6,0-2 41,-1-2 14,0 0 10,0 0 39,0 0-11,0 0-100,0 0 15,17-67 287,-14 32-316,-2 0-1,-1 0 1,-2 0 0,-2-7 21,1 18-51,2 10 78,0-1 0,-1 0 1,-1 1-1,-1 0 0,-2-6-27,6 18-47,0 2-10,1 12 22,1-1 0,1 1 0,-1-1 1,4 7 34,-1-4-36,-1 0 0,-1 1 0,1 9 36,1 9-31,-2-20 11,-1 0 1,0 1-1,-1-1 1,-1 0-1,0 10 20,0-20-86,0-3 55,0 0 293,0 2 18,0 40-113,0-35-4279,0-7-4422</inkml:trace>
  <inkml:trace contextRef="#ctx0" brushRef="#br0" timeOffset="10">663 2732 3680,'20'3'-4,"-16"-3"88,-1 1-1,1-1 0,-1 1 1,0 0-1,1 0 0,-1 0 1,0 0-1,0 1 1,2 0-84,-4-1 340,-1-1-667,0 0 32,0 0 902,0 0 81,15-27 957,-11 24-1392,1 0-1,-1 1 1,1-1 0,0 1-1,0 0 1,0 0 0,0 1-1,0 0 1,0-1-1,1 2 1,-1-1 0,0 1-1,1-1 1,-1 1 0,0 1-1,1-1 1,-1 1-1,0 0 1,0 0 0,1 1-1,-1-1 1,0 1 0,3 2-253,2-2 434,0 0 0,0 0 1,0-1-1,1 0 1,6-1-435,-15 0 116,-2 0 237,0 0 12,13-1 632,7-3-820,-20 4-175,0 0 0,0 0 0,0 0-1,0 0 1,0 0 0,-1 0-1,1 0 1,0 0 0,0 0 0,0 0-1,0 0 1,-1 0 0,1 0-1,0 0 1,0 0 0,0 0-1,0 0 1,0 0 0,-1 0 0,1 0-1,0-1 1,0 1 0,0 0-1,0 0 1,0 0 0,0 0 0,-1 0-1,1 0 1,0 0 0,0 0-1,0-1 1,0 1 0,0 0 0,0 0-1,0 0 1,0 0 0,0 0-1,0-1 1,-1 1 0,1 0-1,0 0 1,0 0 0,0 0 0,0 0-1,0-1 1,0 1 0,0 0-1,0 0 1,0 0 0,0 0 0,0-1-1,0 1 1,1 0 0,-1 0-1,0 0 1,0 0 0,0 0-1,0-1 1,0 1 0,0 0 0,0 0-1,0 0 1,0 0 0,0 0-1,1 0 1,-1 0 0,0-1 0,0 1-1,0 0-1,-44-7 53,-73 3 419,65 9-418,13-1-4,-64-6-300,147-9-845,58-15 1235,-69 21-80,-1 2 1,3 1-61,-9 1 4,44 3 275,-65-2-284,6 3-282,-2-2 281,-6-2-3310,-3 1-5452</inkml:trace>
  <inkml:trace contextRef="#ctx0" brushRef="#br0" timeOffset="11">789 3351 4488,'0'0'0,"10"12"0,10 8 0,12 10-2888</inkml:trace>
  <inkml:trace contextRef="#ctx0" brushRef="#br0" timeOffset="12">803 3326 3680,'10'20'-11,"-9"-17"240,1 0 0,0 0 1,-1 1-1,0-1 1,0 0-1,0 1 0,0-1 1,0 1-1,0 2-229,-1-5 1291,0-1-411,0 0-175,0 0 6,0 0-78,0 0-314,0 0-23,0 0 224,0 0-42,-5 14-390,-10 28 206,12-36-191,0 1 1,1-1-1,-1 0 1,2 1-1,-1 0 1,1-1-1,0 1 1,0 0-1,0 0 1,1 0-1,0-1 0,1 1 1,1 7-104,-2-8 181,0 8-135,4 23-190,-5-19 12,-1-34 500,0-1 0,1 0 0,0 0 0,1 0 0,1-2-368,3-10 336,-2-1 0,-2-26-336,0 39 122,-1 9-73,1 5 4,0 1 0,-1-1 0,1 0 0,1 1 0,-1-1 0,0 1 0,0-1 0,1 1 0,0-1 0,-1 1 0,2-2-53,-1 1-1,-1 3 21,0 0-2,0 0-46,-4 33 110,3-14 38,-1 7-204,1 0 1,1 1 0,2 14 83,0 20 184,2-17-57,-2-22-149,0 0 0,-1 17 22,-1-37-25,0-2 2,0 0 20,0 0 37,0 0 50,0 0 150,0 0-11,0 0-196,0 0-41,8-25 25,-3-12-27,-1 1 1,-1-1-1,-3 1 0,-2-30 16,0-10 76,2 76 104,0 0-16,0 0-208,0 0-22,0 0 116,0 0 16,0 0-60,0 0-23,3 14-48,-3 43-23,-1-46 207,0 0 0,1 0 0,1 1 0,0 3-119,4 17-116,-2 0 1,-1 17 115,6-3 192,-2-16-244,-1-8 53,-5 6-10483,0-28 6333</inkml:trace>
  <inkml:trace contextRef="#ctx0" brushRef="#br0" timeOffset="13">756 3655 5656,'0'0'0,"0"0"0,20 0 0,2 0-3768</inkml:trace>
  <inkml:trace contextRef="#ctx0" brushRef="#br0" timeOffset="14">722 3646 1976,'5'1'489,"-1"1"0,0-1 0,1-1 0,-1 1 0,1-1 0,-1 0 0,1 0 0,0 0 0,-1 0 0,1-1 0,-1 0 0,0 0 1,3 0-490,7-4 2250,-1-1 1,0 0 0,9-6-2251,8-4-1552,-25 13 1607,1 0 0,-1 1 0,1 0 0,-1 0 0,1 0 0,0 1 0,-1-1 0,1 1 0,3 0-55,-8 1 68,-1 0 43,43-1 475,-37 1-325,14 0 1633,-40 4-1054,-1 0-869,-37 3 36,49-6 70,1-1 0,-1 0 0,1-1 0,-1 0 0,1 0-1,-1-1-76,-3 0 71,-47-5-328,41 3 259,-1 2 0,1 1 0,-1 0 0,0 1-1,-8 2-1,19-2-221,7-2 94,14-7 69,28-8 111,-40 17-51,19-5-26,1 1 0,0 1 0,0 1 0,0 0 0,0 2-1,15 2 25,56 15-194,-86-16 217,-1 0 1,1 0-1,0 1 0,0-1 1,-1 1-1,3 2-23,22 7 590,-28-11-248,-2 0 36,0 0-140,0 0-42,0 0-42,0 0 22,0 0 130,0 0 31,0 0-18,0 0-93,0 0-366,0 0-52,-5 2 205,1 0 0,-1 0 0,0 0 0,1 0 0,0 1 0,0 0 0,-3 2-13,-14 8 185,17-11-164,-1 0-1,1 0 0,-1-1 1,0 0-1,1 0 0,-1 0 1,0 0-1,0-1 0,-1 0-20,-19 3 13,22-2-11,0-1 1,0 1-1,-1-1 0,1 0 0,0 0 0,-1 0 0,1-1 0,0 1 0,0-1 0,-1 1 1,1-1-1,-1-1-2,-16-2 18,17 4-15,-22 3-3,22-2 33,3-1-22,-25 0 241,12 0-1708,8 0-4277,5 0-3428</inkml:trace>
  <inkml:trace contextRef="#ctx0" brushRef="#br0" timeOffset="15">823 4210 12104,'0'0'0,"0"0"0,9 25 0,-2 0-8600</inkml:trace>
  <inkml:trace contextRef="#ctx0" brushRef="#br0" timeOffset="16">810 4188 3504,'2'4'151,"0"0"0,0 0 0,0 0 0,-1 0 1,1 1-1,-1-1 0,0 0 0,-1 1 0,1-1 0,-1 0 1,1 1-152,-1-4 1162,0-1 117,0 0-145,0 0-451,0 0-78,0 0 125,0 0-21,-14 51 272,11-35-835,1 1 0,1-1 0,0 0 0,1 1 0,1-1 0,0 0 0,4 13-146,3 47 169,-7-73 37,1-7-84,1-21-38,0-33 137,-2 20-100,0 19 36,-1-1 0,-1 1 1,0-1-1,-2 1 0,0-1 0,-5-15-157,0-7 1463,5 23-1461,3 16 18,0 3 15,0 0 42,0 26 11,6 88-57,3-46 116,-5-46-124,-1 0-1,-1 0 1,-1 0-1,-1 1-22,9-81-126,-6 42 118,0 1 0,-1-1 0,-1-8 8,-1-86 25,0 107 22,0 3 59,0 0-4,0 0-76,0 0-22,0 0-14,0 0 4,0 0 18,0 3 2,7 201-333,-2-172 431,-3-24-6684,-2-8-150</inkml:trace>
  <inkml:trace contextRef="#ctx0" brushRef="#br0" timeOffset="17">1045 4307 5112,'0'0'0,"-10"1"0,-14 8 0,-10 2-3360</inkml:trace>
  <inkml:trace contextRef="#ctx0" brushRef="#br0" timeOffset="18">1054 4317 2336,'-12'4'495,"-11"10"11642,17-10-13367,-1 0 1234,-1 0 0,0-1 0,0 0-1,0 0 1,0-1 0,-8 2-4,14-4 228,2 0 279,-1 0-34,-76-16 337,-20-3-396,95 18-369,2 1 157,0 0-13,0 0-201,0 0-52,0 0-25,0 0 38,0 0 183,69 12 342,-37-11-499,0 0 0,0-3 0,7-1 25,-11 1 66,10-4-129,-5 1 179,-25 5 723,-9 2 873,-10 2-1717,-1 0-1,1-1 1,-1 0 0,0 0-1,0-1 1,0-1-1,-2 0 6,-9 1 130,20-1 43,-19-6 55,9 3-251,-46-2-158,5 5 206,-60-2 25,117 1-75,-1 1-1,1-1 1,0 1 0,-1 0 0,1 0-1,-1 0 1,1 0 0,-1 0-1,2 2 26,-2-2 1,1 0-1,-1 1 0,0-1 0,1 0 1,-1 0-1,1-1 0,0 1 0,-1 0 1,3-1-1,16 1-21,1-2 0,-1-1 0,5-1 21,42-2 361,-32 0-354,-33 5-87,5-4 1568,-21 4-1679,2-1 184,0 1 0,-1 0 1,1 1-1,0 1 0,-1-1 0,1 2 1,0 0-1,0 0 0,-3 2 7,-1-1 65,0 0 1,0-1-1,-1 0 0,1-1 1,-1-1-1,0-1 0,-1 0-65,10 0 153,5 0-3361,0 0-3479,2 0-682</inkml:trace>
  <inkml:trace contextRef="#ctx0" brushRef="#br0" timeOffset="19">875 4951 3952,'2'9'87,"3"10"757,1 0-1,1-1 0,5 9-843,-47-102 2655,34 74-1974,1 1 84,0 0-226,0 0-79,0 0-104,0 0 7,0 0 113,0 0 2,0 0-100,0 16 254,11 132 506,-12-18-299,0-129-848,1 8-82,-1 1 1,1 0-1,1-1 1,0 1-1,0-1 1,2 7 90,-2-14-227,5 20 63,-1-48 202,-1 0 0,-1 0-1,-2 0 1,0 0 0,-2 0-1,-1-1 1,-4-22-38,-2-25 956,8 72-801,0 2 1,0 0-138,0 0-20,0 0 54,0 0 10,0 0-28,0 0 7,0 0 46,0 0-7,0 0-88,0 0-2,-2 6 34,1 0 0,0 0 0,-1 0 0,2 0-1,-1 0 1,1 5-24,1 18 57,2-1-1,2 7-56,4 53 430,-9-86-444,0-2 30,0 0 130,2 31 42,-3-54-108,-4-53 102,-2-74-854,-5 87 838,9 99 89,3-30-219,-1 0 0,0 0 0,1 0 0,0 0 0,1-1-1,-1 1 1,2 3-36,14 106 170,1 1 360,-16-114-568,-1-2 0,0 0 20,0 0-222,0 0-922,0 0-1905,0 0-6705</inkml:trace>
  <inkml:trace contextRef="#ctx0" brushRef="#br0" timeOffset="20">810 5133 3320,'54'55'2585,"-52"-54"-1109,-4-3-1112,-4-5-143,5 5 894,1 2 104,0 0-495,0 0-90,0 0 140,0 0 32,0 0-4,0 0-38,0 0-144,0 0-108,3-2-460,0 1 0,0-1 1,0 1-1,1 0 0,-1 0 1,0 0-1,1 0 1,-1 1-1,1-1-52,11-2 319,-2-2-219,0-1 0,0 0 0,10-8-100,-10 7 319,-1 0 0,1 1 0,7-2-319,2-3 850,-14 10-273,-27 14-316,17-11-264,0 0 0,0-1 0,0 1 0,-1-1 0,1 0 0,0 0 0,-1 0 0,1 0 0,-1 0 0,1 0 0,-1-1 0,1 1 0,-1-1 0,0 0 0,1 1 0,-1-1 0,1 0 0,-3-1 3,-4 1-19,-23 2 32,0-1-1,-25-3-12,5 1-236,49 1-1,3 0 192,0 0 114,0 0 188,0 0-15,0 0-250,0 0-116,0 0-232,0 0 16,0 0 280,0 0 60,0 0-56,0 0-2,40-20-99,-26 15 179,1 0 1,0 1-1,0 0 0,0 1 1,1 1-1,-1 0 0,14 1-22,21-3-196,-24 0 862,-20 3-124,-24 7-290,-23 9-249,-25 9-98,59-22 89,1 0 13,0 0 0,0-1-1,0 0 1,0 0 0,-1 0 0,1-1-1,-1 0-6,-35 15-269,39-14-1,1 1 0,-1 0 1,1 0-1,-1 0 0,1 0 0,0 0 0,-1 0 1,1 1-1,1-1 0,-1 1 0,0 0 0,0-1 1,1 1-1,0 0 0,-1 0 0,1 1 270,-1 0-1315,1-1-1907,1-3-3442</inkml:trace>
  <inkml:trace contextRef="#ctx0" brushRef="#br0" timeOffset="21">342 6214 1976,'-40'28'2885,"37"-27"-1156,3-1-934,0 0-351,-13 0 220,11 0-620,-1 0 0,1 0 0,0 0 0,-1 1 0,1-1 0,0 1 0,0-1 0,0 1 0,-1 0 0,1 0 0,0 0 0,0 0 0,0 0 0,0 0 0,0 0 0,1 1 0,-1-1 0,0 1 0,1 0 0,-1-1 0,1 1 0,-1 0 0,1 0 0,-1 1-44,0 1-43,-3 23 45,5-26-6,0 0 1,0 0-1,0-1 1,0 1 0,0 0-1,1-1 1,-1 1-1,0 0 1,1-1-1,-1 1 1,0 0-1,1-1 1,-1 1 0,1 0-1,-1-1 1,1 1-1,-1-1 1,1 1-1,-1-1 1,1 1 3,2 0-75,-1 0-1,1-1 1,-1 1 0,1 0-1,0-1 1,-1 0 0,1 1 0,0-1-1,-1 0 1,1-1 0,0 1-1,-1 0 76,10-1-657,-9 1 811,0 0-1,1-1 0,-1 1 0,0-1 0,1 0 0,-1 0 0,0 0 0,0-1 0,0 1 1,0-1-1,1 0-153,5-3 806,-7 4-1039,1-28 318,-3 26-59,1 0 0,0 1 1,-1-1-1,0 0 0,1 0 0,-1 0 1,0 1-1,-1-1 0,1 0 0,0 0 0,-1 0 1,0-2-27,-1 1 35,0 1 0,0-1 0,0 0 0,-1 1 0,1-1 0,-1 1 0,0 0 0,0 0 0,0 0 0,0 0 0,-1 0 0,1 1 0,-1-1 0,0 1 0,1 0 0,-1 0 0,0 1 0,0-1 0,-3 0-35,6 2 7,-1 0-1,1-1 1,0 1 0,-1 0-1,1 0 1,-1 1-1,1-1 1,0 0 0,-1 0-1,1 1 1,0-1 0,-1 1-1,1-1 1,0 1-1,0-1 1,0 1 0,-1 0-1,1-1 1,0 1 0,0 0-1,0 0 1,0 0 0,0 0-1,0 0 1,1 0-1,-1 0 1,0 1-7,-14 22-402,14-18 445,-1 0 0,1 1 0,0-1 0,1 1 0,0-1 0,0 1 0,0-1 0,1 1 0,0-1 0,0 1 0,1-1 0,0 0-1,0 1 1,0-1 0,1 1-43,-2-4-26,1 0 0,-1 0-1,1 0 1,0 0-1,0 0 1,0-1 0,0 1-1,0-1 1,2 2 26,-2-2-80,1-1 220,4 0-91,-1 0 0,0 0-1,1 0 1,-1-1 0,1 0 0,-1 0 0,1 0 0,1-1-49,-6 0 301,2-29 254,-3 26-523,0 0 0,-1 0-1,1 0 1,-1-1 0,1 1 0,-1 0-1,-1 0 1,1 0 0,-1 0-1,1-1 1,-1 0-32,-39-89 205,39 92 30,1 2 24,-1-1-247,1 1 0,-1-1 1,0 1-1,1-1 1,-1 1-1,0-1 1,1 1-1,-1-1 1,0 1-1,1-1 1,-1 1-1,0 0 0,0-1 1,0 1-1,1 0 1,-1 0-1,0 0 1,0 0-1,0-1 1,0 1-1,1 0 1,-1 1-1,0-1 0,0 0 1,0 0-1,0 0-12,-1 0 31,0 0-1,1 0 1,-1 0-1,0 1 0,0-1 1,1 1-1,-1-1 1,0 1-1,1-1 1,-1 1-1,1 0 1,-1 0-1,1-1 0,-1 1 1,1 0-1,-1 1-30,-2 4-59,1-1-1,0 1 1,0 0-1,1 0 1,0 1-1,0-1 1,0 0-1,1 1 0,0-1 1,0 1-1,1-1 1,-1 1-1,2-1 1,-1 1-1,1-1 1,0 1-1,0-1 1,0 1-1,1-1 1,1 1 59,-2-3-50,-1-4-44,27 25-10,-24-23 109,0 0 1,-1 0 0,1-1-1,0 1 1,0-1 0,0 1-1,0-1 1,0 0 0,0 0-1,1 0 1,-1 0-6,-1-1 23,-1 0 1,1-1-1,0 1 0,-1 0 1,1 0-1,-1-1 0,1 1 1,-1-1-1,1 1 0,-1-1 1,0 0-1,1 0 0,-1 1-23,17-7 395,-16 6-195,-2 1 18,-2-19-64,2 15-66,0 4-27,-31-32 8,30 31-60,1 0 0,-1 0 0,0 1 0,1-1 0,-1 1 0,0-1 1,0 1-1,0-1 0,0 1 0,1-1 0,-1 1 0,0 0 0,0-1 0,0 1 0,0 0 0,0 0 0,0 0 0,0 0 0,0 0 0,0 0 0,0 0 0,0 0 0,0 0-9,-1 1 122,2-1-257,-2 2-506,-2 6 114,0-1 1,0 0 0,0 1 0,1 0 0,0 2 526,-9 18-7593</inkml:trace>
  <inkml:trace contextRef="#ctx0" brushRef="#br0" timeOffset="22">231 6793 1624,'0'0'0,"0"0"0,10 0 0,3 0-744</inkml:trace>
  <inkml:trace contextRef="#ctx0" brushRef="#br0" timeOffset="23">261 6918 3320,'0'0'0,"0"-18"0,0-7 0,7 12-384,-1 8 384,-6 5-384,0 0 384,0 0-1344</inkml:trace>
  <inkml:trace contextRef="#ctx0" brushRef="#br0" timeOffset="24">381 6827 2872,'-46'-3'859,"46"1"-750,0-1 1,0 1 0,0 0 0,0 0-1,1 0 1,-1 0 0,1 0-1,-1 0 1,1 0 0,0 0 0,-1 0-1,1 0 1,1 0-110,0-4 254,0 0 0,0 1 0,-1-1 0,0 0 0,0 0 0,0 0-1,-1 0 1,1 0 0,-2 0 0,1 0 0,-1 0 0,1 0 0,-2 0 0,1-1-254,0 5 87,0 0 0,-1 0 1,1 1-1,-1-1 0,1 0 1,-1 0-1,1 1 0,-1-1 1,0 1-1,0-1 0,0 1 1,0 0-1,0 0 0,0 0 1,0 0-1,0 0 0,-1 0 1,1 0-1,0 1 0,0-1 1,-1 1-1,0 0-87,1-1-1473,2 1 198,0 0 1974,0 0 397,0 0-384,0 0-195,0 0-514,0 1 0,0-1 0,0 0 0,0 0 0,0 0 0,0 1 0,0-1 0,0 0 0,0 0 0,0 0 0,0 0 0,0 1 0,0-1 0,0 0 0,0 0 0,0 0 0,0 0 1,-1 0-1,1 1 0,0-1 0,0 0 0,0 0 0,0 0 0,0 0 0,0 0 0,-1 0 0,1 0 0,0 1 0,0-1 0,0 0 0,0 0 0,-1 0 0,1 0 0,0 0 0,0 0 0,0 0 0,-1 0 0,1 0 0,0 0 0,0 0 0,0 0 0,0 0 0,-1 0 0,1 0 0,0 0 0,0 0 0,0 0-3,-5 1 20,-7 24-27,4 0 5,9-19 3,0-3 6,-1-2-25,0 0-1,0-1 1,0 1-1,0-1 0,0 1 1,0 0-1,0-1 1,0 1-1,0-1 0,1 1 1,-1 0-1,0-1 1,0 1-1,1-1 0,-1 1 1,0-1-1,1 1 1,-1-1-1,0 1 0,1-1 1,-1 1-1,1-1 1,-1 1-1,1-1 0,-1 0 1,1 1-1,-1-1 1,1 0-1,-1 1 0,1-1 1,0 0-1,-1 0 1,1 0-1,-1 0 0,1 1 1,0-1-1,-1 0 1,1 0-1,0 0 19,26-4 295,-22 4-234,-4 0 9,-1-1-1,1 0 1,-1 1 0,0-1-1,1 1 1,-1-1 0,0 0-1,1 1 1,-1-1-1,0 0 1,0 0 0,1 1-1,-1-1 1,0 0 0,0 1-1,0-1 1,0 0 0,0 0-1,0 1 1,0-1-1,0 0 1,-1 0 0,1 1-1,0-1 1,0 0 0,-1 0-70,0-3 107,1 0 0,-2 1 0,1-1 0,0 0 0,-1 0 0,0 1 0,1-1 0,-1 1 1,-1 0-1,1-1 0,-1 1 0,1 0 0,-1 0 0,0 0 0,-1 0-107,2 1-262,2 2 190,-3 0 65,-8-2 6,1-1-1,8 4-3,1 3-9,-1 0 0,1 0 0,1-1 0,-1 1 0,0 0 0,1 0 0,0 0 0,0 0 1,0 0-1,0 0 0,1 0 0,-1 0 0,1-1 0,0 1 0,0 0 0,0 0 0,1-1 0,0 1 0,-1-1 0,1 1 0,0-1 0,0 0 1,1 0-1,2 3 14,-4-4 6,0-1 22,0-1 0,0 1 0,0 0 0,0-1 0,0 1 0,0 0 0,0-1 0,0 1 0,0-1 0,0 0 0,0 1 0,1-1 0,-1 0 1,0 0-1,0 0 0,0 0 0,1 0 0,-1 0 0,0 0 0,0 0 0,0 0 0,1 0 0,-1-1 0,0 1 0,0 0 0,0-1 0,0 1 0,1-1-28,1 0 1,0 0 0,0-1 0,0 1 0,0-1 0,-1 0 0,1 0 0,0 0 0,1-1-1,3-7-10,-7 9 39,1 0 1,0 0 0,-1-1-1,1 1 1,0 0 0,-1-1-1,0 1 1,1 0 0,-1-1 0,0 1-1,0-1 1,0 1 0,0 0-1,0-1 1,0 1 0,0-1 0,0 1-1,0 0 1,-1-1 0,1 1-1,-1 0 1,1-1 0,-1 1-1,1-1-29,-1 1 118,1-1 370,0 2-302,0 0-77,0 0 119,0 0-184,0 0-873,0 0-1701,0 0-5924</inkml:trace>
  <inkml:trace contextRef="#ctx0" brushRef="#br0" timeOffset="25">331 7190 1080,'7'9'418,"-6"-7"-240,0-1 0,0 0-1,0 1 1,0-1 0,0 1 0,0-1 0,0 1 0,0-1 0,-1 1 0,1 0 0,-1-1 0,1 1 0,-1 0 0,1-1 0,-1 1 0,0 0 0,0 0-1,0-1 1,0 1 0,0 0 0,0 0 0,-1-1 0,1 1 0,0 0 0,-1-1 0,0 1 0,1 0 0,-1 0-178,-4 8 220,1 1 1,0 0-1,1 0 1,0 0-1,0 9-220,33-28 255,-27 7-218,0-1-1,0 1 1,0 0 0,0-1-1,0 1 1,0-1 0,-1 0-1,1 0 1,0 0 0,-1-1-1,0 1 1,1 0 0,-1-1-1,0 1 1,0-1 0,-1 0-1,1 0 1,0 0 0,-1 0-1,0 0 1,0 0 0,0 0-1,0 0 1,0-1 0,0 1-1,-1-2-36,0 2 127,-1 1-1,0-1 0,0 0 0,-1 1 0,1-1 0,0 1 0,-1-1 0,1 1 0,-3-3-126,0-1 203,2 3-135,0 0 0,0 0 0,-1 0 0,1 0 0,-1 0 0,1 1 0,-1-1 0,0 1 0,0 0 0,0 0 0,0 0 0,0 0 0,-1 0 0,1 1 0,-1-1 0,1 1 0,-1 0 0,1 0 0,-3 0-68,5 1 316,-21 0-96,22 1-218,-1-1 0,0 1 0,0-1 0,1 1 0,-1-1 0,1 1 0,-1 0 0,0-1 0,1 1 0,-1 0 0,1-1 0,0 1 0,-1 0 0,1 0 0,-1-1 0,1 1 0,0 0 0,0 0 0,0 0 0,-1 0 0,1-1 0,0 1 0,0 1-2,-3 20 79,4-19-73,-1 1-1,0 0 1,1 0-1,0-1 1,0 1 0,0 0-1,0-1 1,1 1-1,-1-1 1,1 1 0,0-1-1,0 0 1,0 0-1,0 0 1,1 0 0,-1 0-1,1 0 1,0-1-1,0 1 1,1 0-6,-1-1-209,-3-2 201,48-6 1874,-48 6-1862,1-3 82,-1 0 1,0 0-1,0 0 0,0 0 0,0 0 0,-1 0 0,1 0 0,-1 0 0,0 0 1,0 0-1,0 0 0,0 0 0,0 0 0,-1 1 0,1-1 0,-1 1 0,0-1 1,0 1-1,0-1 0,0 1-86,0 0-22,0 1 0,-1-1 1,1 1-1,0 0 0,-1-1 0,1 1 1,-1 0-1,0 0 0,1 1 1,-1-1-1,0 1 0,0-1 0,1 1 1,-1 0-1,0 0 0,0 0 0,1 0 1,-1 0-1,0 1 0,-1 0 22,2-1-56,2 0-198,1 5 227,1-1 0,0 1 1,-1-1-1,1 0 0,1 0 1,-1 0-1,1 0 0,-1 0 1,1 0-1,1 0 27,20 7 105,-21-10 7,2-3 646,0 1-2072,-4 0-3476,-1 1-894</inkml:trace>
  <inkml:trace contextRef="#ctx0" brushRef="#br0" timeOffset="26">232 6735 3232,'10'1'69,"17"4"9,-26-5 47,0 0 0,-1 0 0,1 1 0,0-1 0,0 0 0,0 1 0,-1-1 0,1 1 0,0-1 0,-1 1 0,1-1 0,0 1 0,-1 0 1,1-1-1,-1 1 0,1 0 0,-1-1 0,1 1 0,-1 0 0,1 0 0,-1 0 0,0-1 0,1 1 0,-1 0 0,0 0-125,0 1 33,1-1 1,-1 1-1,1-1 0,-1 1 1,1-1-1,-1 0 0,1 1 1,0-1-1,-1 0 0,1 0 1,0 0-1,0 1 0,0-1 1,0 0-1,0 0 0,0 0 1,0 0-1,1-1 0,-1 1 1,0 0-1,0 0 0,1-1 1,-1 1-1,1-1 0,-1 1 1,0-1-1,1 1 0,-1-1 1,1 0-1,-1 0 0,1 0 1,-1 0-1,1 0 0,-1 0 1,0 0-1,1 0 0,-1-1 1,1 1-1,0-1-33,-1 0 100,1 1 0,-1-1 0,0 0 0,0 0 0,0 0 0,-1 1 1,1-1-1,0 0 0,0 0 0,0 0 0,-1-1 0,1 1 0,0 0 0,-1 0 0,1 0 0,-1 0 0,0-1 0,1 1 0,-1 0 0,0 0 0,0-1 1,1 1-101,1-32 265,-2 32-220,-30-42 1182,26 35-1303,2 7 176,2 1 105,0 0 343,0 0-15,0 0-465,-3 2-93,1 1 0,-1 0 0,0 0-1,1 0 1,-1 0 0,1 0-1,0 0 1,0 1 0,0-1 0,1 1-1,-1-1 1,1 1 0,0 0 0,0 0-1,0-1 1,1 1 0,-1 1 25,1-4-227,0-1 361,0 0 67,1 1-198,0-1 0,0 0 0,0 1-1,0-1 1,0 0 0,0 1 0,-1-1 0,1 1 0,0 0 0,0-1 0,0 1-1,-1 0 1,1-1 0,0 1 0,-1 0 0,1 0 0,0 0-3,0 1 34,0-1 0,0 0 0,0 1 0,0-1 0,0 0-1,1 0 1,-1 0 0,0 0 0,1 0 0,-1 0 0,1 0 0,-1 0 0,1-1 0,0 1 0,-1-1 0,1 1 0,0-1 0,-1 1 0,1-1 0,0 0-34,-1 0 11,0 0 0,0 0 0,0 0 0,0 0 0,0 0-1,0 0 1,0 0 0,0 0 0,0-1 0,0 1 0,0 0 0,0 0 0,-1-1 0,1 1 0,0-1 0,0 1 0,0-1 0,0 1-1,-1-1 1,1 0 0,0 1 0,0-1 0,-1 0 0,1 0 0,-1 1 0,1-1 0,0 0-11,2-28 2027,-3 25-1729,-1 2-333,1 0 0,-1 0 1,1 0-1,-1 0 0,0 0 1,0 0-1,0 0 0,0 0 0,0 1 1,-1-1-1,1 0 0,0 1 1,-1-1-1,1 1 0,-1 0 0,0-1 1,1 1-1,-1 0 0,0 0 1,0 0-1,0 0 0,0 0 0,0 0 1,0 1-1,0-1 0,0 1 1,-2-1 34,-37-2 173,41 3-168,0 0 0,-1 1 0,1-1 0,-1 0 0,1 0 0,0 0 0,0 1 0,-1-1 0,1 0 0,0 1 0,-1-1-1,1 0 1,0 1 0,0-1 0,-1 0 0,1 1 0,0-1 0,0 0 0,0 1 0,0-1 0,0 1 0,-1-1 0,1 0 0,0 1 0,0-1 0,0 1 0,0-1 0,0 0 0,0 1 0,0-1 0,0 1 0,1-1 0,-1 0 0,0 1 0,0-1 0,0 1-5,4 21-194,-2-15 34,-2-7 160,0 1-1,0 0 1,0-1-1,0 1 1,0 0-1,0-1 1,1 1-1,-1 0 1,0-1-1,1 1 1,-1 0-1,0-1 1,1 1-1,-1-1 1,1 1-1,-1-1 1,1 1-1,-1-1 1,1 1-1,-1-1 1,1 1-1,-1-1 1,1 0-1,0 1 1,-1-1 0,1 0-1,0 0 1,-1 1-1,1-1 1,0 0-1,-1 0 1,1 0-1,0 0 1,-1 0-1,1 0 1,0 0 0,0 0 3,8 4 101,0-1 0,1 0 0,-1-1 0,1 0 0,4 0-104,-11-2 193,-3 0-62,0 0-51,0 0-96,0 0-450,0 0-1700,0 0-1142,0 0-2864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4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3029 58 1176,'12'4'-25,"15"6"727,-23-6 563,-14-1 970,8-3-1240,2 0 1,0 0-192,0 0-560,0 0-56,0 0 337,0 0 110,0 0 81,0 0 2,5 35 558,-3 25-593,-2-59-695,4 45 288,13 139 859,-12-130-851,0 104-160,-5-123-66,0-35-38,0-1-46,2 11 12,4 210 961,-10-192-439,2-19-538,0 1-1,1-1 1,0 1 0,0 6 30,1-6 0,0-2 0,0-2 1,-4 8 17,3-13-13,0 1 0,0-1 0,0 0 0,0 0 0,0 1 0,1-1 0,-1 0 0,1 1 0,0-1 0,-1 1 0,1-1-1,0 1 1,0-1 0,0 1 0,1-1 0,-1 2-5,-1 4 11,-2 1-1,1 0 1,-1-1-1,-1 1 1,1-1-1,-6 7-10,7-10-27,-54 92-7,55-95 15,1-2 3,0 0 3,0 0-14,0 0-14,0 0-62,0 0 20,0 0 126,0 0 36,0 0 2,0 0-14,13-8-99,-3 1 67,-1 0 0,0 0 1,-1-1-1,0 0 1,0-1-1,0 0 1,-1 0-1,-1 0 1,0-1-1,0 0 0,0 0 1,0-4-36,-1-5 33,-1 0 0,-1-1 0,0-10-33,0 6-2,2-33 6,-3 0-1,-3-22-3,3-62-124,-2 129 86,0 0 0,0 0-1,-1 1 1,-1-1 0,-1-4 38,1 10 53,4-27 11,0 2-64,-1 28 3,-1 0 0,0 0-1,0-1 1,0 1-1,0 0 1,0 0-1,-1 0 1,0-3-3,0 4-18,1 1 1,0 0 0,0-1 0,-1 1-1,1-1 1,0 1 0,0-1 0,0 1-1,1-1 1,-1 1 0,0-1 0,1 1-1,-1-1 1,0 1 0,1-1-1,0 0 18,4 11-42,0 1 0,-1 0 0,0 1-1,-1-1 1,0 1 0,0-1 0,0 11 42,6 178 290,-9-160-289,-3 0 1,-1 0-1,-2 0 1,-7 23-3,3 19 19,8-77-13,-2 6-3,0 1-2,2 1 0,-4 27 9,-1 8-159,-2 1 0,-13 38 150,9-61-58,10-21 165,1-1 0,0 0 0,0 1 0,1-1 0,-1 1 0,1 0 0,0-1 0,-1 4-107,-15 84-354,16-59 169,2-28 184,-1 1 0,0-1 0,0 0 0,0 0-1,0 1 1,-1-1 0,0 0 0,0 0 0,0 0-1,0 0 1,-1 0 0,1 0 0,-2 1 1,-31 56-77,33-59 95,1-2 0,0 0-4,-20 24-88,-14 20 84,33-42 82,1-2 91,0 0-35,0 1-160,0 0 1,0 0-1,-1 0 1,1 0-1,0 0 0,0-1 1,-1 1-1,1 0 1,-1 0-1,1 0 1,0 0-1,-1 0 0,0 0 1,1-1-1,-1 1 1,0 0-1,1-1 1,-1 1-1,0 0 0,0-1 1,0 1 11,-12 14 6,-32 39-96,44-52 74,1-2 115,-2 2 13,-7 11-134,1-1 1,0 2-1,0-1 1,1 1-1,1 0 1,0 1-1,-2 10 22,-7 17 190,6-22-204,2 0 1,-3 16 13,10-34 28,0-2 8,0 0-8,-1 1-3,-3 7-20,-2 5-5,-1-1 0,-9 22-89,16-33-28,5-12 72,22-62 108,10-52-63,-17 50 650,25-55-650,-38 110-75,-2 1 0,0-1-1,-1 0 1,0-17 75,3-13-3,-6 39 0,-1 1 0,-1 0 0,0-1 0,0 1 0,-1 0 0,0 0 0,-3-8 3,0 0-1,3 10 1,0 2 12,1 5-8,1 1 0,0-1-1,-1 1 1,1 0-1,0-1 1,-1 1 0,1-1-1,-1 1 1,1 0-1,0-1 1,-1 1-1,1 0 1,-1 0 0,1-1-1,-1 1 1,1 0-1,-1 0 1,1 0 0,-1 0-1,1 0 1,-1-1-1,1 1 1,-1 0-1,1 0 1,-1 0 0,0 0-1,1 1 1,-1-1-1,1 0 1,-1 0 0,1 0-1,-1 0 1,1 0-1,-1 1 1,1-1-4,-17 8 14,12-4-14,1 0 0,0 1 0,0-1-1,0 1 1,1 0 0,0 0-1,0 0 1,0 1 0,0-1 0,-1 6 0,-17 63-5,10-29 15,-103 406 27,106-424-39,4-17-13,5-19-22,13-45-230,-3-1 0,-2-1 0,-2 0 0,-3 0 0,-4-48 267,-4 72-346,1 32 308,-1 0 1,1 0 0,-1 1 0,1 0 0,0-1 0,-1 1 0,1 0 0,-1 1 0,1-1 37,-6 4-13,1 0 0,0 1-1,0 0 1,0 0 0,1 0-1,0 1 1,1 0 0,-1 1-1,1-1 1,1 1 0,-1 1-1,-3 6 14,-7 15-14,2 1-1,0 0 0,2 2 15,-8 21-5,0-3-3,2 0 0,-2 20 8,17-52-54,1 0-1,0-1 1,1 1 0,2 10 54,-1-8-560,24-28 317,-17 4 203,-1-1 0,0-1-1,0 1 1,-1-1 0,1 0 0,-1 0 0,0-1 0,-1 1-1,1-1 1,-1 0 0,0-1 0,0 1 0,-1-1 0,0 1-1,0-1 1,1-6 40,6-17-35,-2-1 0,-1 1 0,0-8 35,-3 3 60,-1-1 0,-2 0-1,-1 0 1,-2 0 0,-2 0 0,-1 0 0,-3-7-60,7 42 2,1-1 1,0 1 0,-1-1-1,1 1 1,-1 0 0,1-1-1,-1 1 1,0 0-1,0-1 1,1 1 0,-1 0-1,0 0 1,0 0 0,0 0-1,0 0 1,0 0 0,0 0-1,-1 0 1,1 0 0,0 0-1,0 1 1,-1-1 0,1 0-3,-3 0-1,1 0-1,0 1 1,0-1 0,-1 0 0,1 1 0,0 0 0,-1 0 0,1 0 0,0 0 0,-3 1 1,-3 1 35,1-1 0,-1 2 0,0-1-1,1 1 1,0 0 0,0 1 0,-7 4-35,-2 4 35,0 1 0,0 1 0,1 0 0,1 1 0,0 1 0,1 0 0,1 2 0,1-1-1,0 1 1,1 1 0,1 0 0,-1 5-35,-6 16 52,3-1 0,1 2 0,2 0 0,2 0 0,-3 31-52,11-69-15,1 0 0,-1-1 1,1 1-1,0 0 0,0 0 1,0 0-1,0 0 0,1 0 0,-1-1 1,1 1-1,0 0 0,-1 0 1,1-1-1,1 1 0,-1 0 0,0-1 1,0 1-1,1-1 0,0 0 0,-1 1 1,1-1-1,0 0 0,1 1 15,-1-2-7,1 1-1,-1-1 1,1 0-1,-1 0 1,1 0-1,0 0 1,0-1-1,-1 1 1,1-1-1,0 1 1,0-1 0,0 0-1,-1 0 1,1 0-1,0-1 1,0 1-1,0 0 1,-1-1-1,1 0 1,0 0-1,0 0 1,-1 0-1,1-1 8,10-3 0,0-1 0,0 0 0,-1-1 0,0 0 0,-1-1 0,0 0 0,0-1 0,0-1 0,-1 1 0,-1-2-1,0 1 1,0-1 0,-1-1 0,0 1 0,-1-1 0,-1-1 0,0 1 0,3-8 0,5-19-74,-1 0 1,-2-1-1,-2-1 0,5-39 74,-13 59-58,0-1 0,-2 1 0,0 0 0,-1-1 0,-3-8 58,4 27-8,1 1 1,-1-1 0,-1 0-1,1 1 1,0-1 0,-1 1 0,1 0-1,-1 0 1,0-1 0,1 1 0,-1 0-1,0 0 1,0 1 0,-1-1-1,1 0 1,0 1 0,0-1 0,-1 1-1,1 0 1,-1 0 0,1-1-1,-1 2 1,0-1 0,0 0 7,-2 0 24,1-1 0,0 2 0,-1-1 0,1 0 0,-1 1 0,1 0 1,-1 0-1,1 0 0,-1 0 0,1 1 0,0 0 0,-1 0 0,1 0 0,-4 1-24,-2 5 64,-1-1 1,1 1-1,1 0 0,-1 1 0,1 0 1,1 1-1,-1 0 0,2 0 0,-1 1 1,1 0-65,-8 12 121,1 1 1,0 1 0,2 0 0,1 2-122,-12 32 73,4 1 1,2 0 0,-10 60-74,26-112-52,0 0-1,1 0 1,0 0 0,0 0-1,0 0 1,1 0 0,0 0-1,0 0 1,1 0 0,0 0-1,0 0 1,1 2 52,-2-8 8,0 0-1,0 0 1,0 0 0,0 0-1,0-1 1,0 1 0,0 0 0,0-1-1,1 1 1,-1-1 0,0 1-1,0-1 1,0 0 0,1 1-1,-1-1 1,0 0 0,1 0 0,-1 0-1,0 0 1,0 0 0,1 0-1,-1 0 1,0 0 0,0-1 0,1 1-1,0-1-7,34-12-90,-30 10 83,4-2-37,1-1 1,-1-1-1,0 0 1,0-1-1,-1 0 1,0 0-1,0-1 1,-1 0-1,0 0 1,-1-1-1,0 0 1,3-6 43,2-5-135,-1 0 0,0-1 0,-2-1 0,-1 0 1,5-17 134,-10 25-27,0 1 0,-1 0 0,-1-1 0,0 0 0,-1 1 1,-1-1-1,0 1 0,-1-1 0,0 1 0,-3-10 27,2 15-10,0 0 0,0-1 0,-1 1-1,0 0 1,0 1 0,-1-1 0,0 1-1,0 0 1,-1 0 0,-1 1 0,1-1 0,-1 1-1,0 1 1,-1-1 0,1 1 0,-1 0 10,3 4 36,0 0 1,0 0 0,0 0 0,0 0 0,0 1-1,-1 0 1,1 0 0,0 0 0,-1 1-1,1-1 1,0 1 0,-1 1 0,1-1 0,-1 1-1,1 0 1,0 0 0,0 0 0,-1 1 0,-3 1-37,-6 4 38,0-1 1,0 2 0,1 0 0,0 1 0,-11 9-39,3-1 16,1 2 1,1 0-1,1 1 1,1 1-1,1 1 1,1 1-1,0 0 1,-3 11-17,-6 13 211,3 1 1,1 1 0,-12 49-212,31-90-12,0 1-1,0 0 1,1 0 0,0 0 0,0 0 0,1 0 0,0 1 0,1-1 0,0 0 0,1 0 0,2 7 12,-4-13-1,1 0 0,0 0 0,0-1 1,0 1-1,1 0 0,-1-1 0,0 1 0,1-1 0,0 0 1,0 1-1,0-1 0,0 0 0,0 0 0,0 0 1,0 0-1,0-1 0,1 1 0,-1-1 0,1 1 0,0-1 1,-1 0-1,1 0 0,0 0 0,-1 0 0,1 0 0,0-1 1,0 1-1,0-1 0,0 0 0,0 0 0,-1 0 1,1 0-1,0 0 0,0-1 0,0 1 0,0-1 0,0 0 1,0 0 0,13-6-73,-2 0 0,1 0 0,-1-1 1,0-1-1,0-1 0,-1 0 0,-1 0 1,0-2-1,11-11 73,-14 12-61,-1 1 1,-1-1-1,1-1 1,-2 0-1,0 0 1,0 0-1,-1 0 1,0-1-1,-1 0 1,0-5 60,3-14-82,-1-1 0,-2 0 0,0-21 82,-3 36-59,-1 0-1,-1 0 0,-1 0 0,0 0 0,-2 0 1,0 1-1,-1 0 0,0-1 0,-6-9 60,9 21 36,-1 0 0,1 1 0,-1-1-1,-1 1 1,1 0 0,-1 0 0,0 0-1,0 1 1,0-1 0,-1 1-1,1 0 1,-1 0 0,0 1 0,0-1-1,-1 1 1,1 0 0,-1 1 0,1-1-1,-1 1 1,0 0 0,0 0 0,0 1-1,0 0 1,0 0 0,0 0 0,0 1-1,0 0 1,-1 0 0,-2 1-36,-9 1 41,1 2-1,0 0 1,1 0 0,-1 2-1,1 0 1,0 1 0,0 0-1,1 1 1,0 1 0,0 1 0,1 0-1,1 1 1,-1 0 0,2 1-1,-11 13-40,4-3 132,2 1-1,1 0 0,0 1 0,2 1 1,1 1-1,1 0 0,1 0 1,2 1-1,-2 9-131,1-6 41,-8 37 66,17-63-104,1 0 0,-1 1 0,1-1 0,0 0 0,0 1 1,1-1-1,-1 0 0,1 0 0,0 1 0,0-1 0,0 0 0,1 0 0,-1 0 0,1 0-3,0-2-18,-1-1 0,0 1 1,1-1-1,0 1 0,-1-1 1,1 0-1,0 1 1,0-1-1,-1 0 0,1 0 1,0 0-1,0-1 0,0 1 1,0 0-1,0-1 1,0 1-1,1-1 0,-1 0 1,0 0-1,0 0 0,0 0 1,0 0-1,0 0 1,0 0-1,0-1 0,1 1 18,4-1 3,0-1 0,0 1 0,0-1 0,0-1-1,-1 1 1,1-1 0,0 0-3,2-3-5,0 0 0,0-1 1,-1 0-1,0 0 0,0-1 0,0 0 1,-1 0-1,-1 0 0,1-1 0,-1 0 1,-1-1-1,0 1 0,0-1 0,-1 0 1,0 0-1,0-1 0,-2 1 0,1-1 1,-1 1-1,0-1 0,-1 0 0,-1 0 1,0 0-1,0 0 0,-1 1 0,0-1 1,-1 0-1,0 0 0,-1 1 0,0-1 1,-1 1-1,-4-9 5,1 3-18,-1 0 1,-1 1 0,-1 0-1,0 0 1,-1 1 0,0 1-1,-1-1 1,-1 2-1,0 0 1,0 0 0,-1 2-1,-6-4 18,8 6 16,-1 1-1,-1 1 1,1-1 0,-1 2-1,0 0 1,0 1-1,-1 0 1,1 1 0,-1 1-1,0 0 1,0 1-1,0 1 1,1 0 0,-1 1-1,-1 0-15,-1 1-5,-1 1 0,1 1 0,-1 0-1,2 1 1,-1 1 0,0 0 0,1 1 0,0 1-1,1 1 1,0 0 0,0 1 0,1 0-1,0 1 1,1 1 0,0 0 0,1 1 0,0 1-1,1-1 1,1 2 0,0-1 0,1 2 0,-6 12 5,3-4-35,2 1 0,0 1 1,1 0-1,2 0 0,0 4 35,5-20-55,1 1-1,0-1 0,0 1 1,1 0-1,0 0 1,1-1-1,0 1 0,1 0 1,0-1-1,1 0 0,0 1 1,1-1-1,0 0 1,2 3 55,-4-10-5,0 0 0,1 0 0,-1 0 0,1 0 0,0-1 0,0 1 1,0-1-1,0 0 0,0 0 0,1 0 0,-1 0 0,1-1 0,-1 1 0,1-1 1,-1 0-1,1 0 0,0 0 0,0 0 0,-1-1 0,1 1 0,0-1 1,0 0-1,1 0 5,13-1-60,1 0 0,-1-1 0,19-4 60,-37 6 0,7-1-23,1 0 0,-1-1 0,1 0 0,-1 0 0,0-1 0,0 0 0,0 0-1,0-1 1,-1 0 0,1 0 0,-1 0 0,0-1 0,0 0 0,0 0 0,-1 0 0,0-1 0,0 0 0,0 0 0,-1 0 0,0-1 0,0 0 0,-1 1 0,2-4 23,1-2-51,-1 0-1,0 0 1,-1-1-1,0 1 1,-1-1-1,-1 0 1,0 0-1,0 0 1,-1 0-1,-1 0 1,0 0-1,-1-1 1,-1 1-1,1 0 1,-2 0-1,-2-7 52,0 4 37,0 1-1,-1 0 0,0 0 0,-1 0 1,-1 1-1,0 0 0,-1 0 1,-1 1-1,0 1 0,-1-1 1,0 1-1,0 1 0,-2 0 0,1 1 1,-1 0-1,-1 1 0,1 1 1,-5-2-37,-1 0 11,-1 1 0,0 1 1,0 1-1,-4 0-11,15 5 34,1 0-1,-1 1 1,1 0-1,-1 0 1,1 1-1,-1 1 1,1-1 0,-1 1-1,0 1 1,1 0-1,0 0 1,-1 0-34,-4 4-4,0-1 0,1 2 0,0 0 1,0 0-1,0 1 0,1 0 0,0 1 1,1 1-1,-1 0 0,2 0 1,0 0-1,0 2 0,-4 6 4,-1 3-1,1 1 0,1 1 0,0 0 0,2 1 0,1 0 0,-6 25 1,11-36-28,1-1-1,1 1 1,0 0-1,1 0 1,1 0 0,-1 0-1,3 8 29,-2-16-29,1 0 0,0 0 1,0 0-1,1 0 0,-1 0 0,1 0 0,1 0 0,-1-1 0,0 1 1,1-1-1,0 1 0,0-1 0,0 0 0,1 0 0,0 0 0,-1-1 1,1 1-1,0-1 0,1 0 0,1 1 29,-2-1-2,1 0 0,-1-1 0,1 1 0,0-1 1,0 0-1,0-1 0,0 1 0,0-1 0,0 0 0,0 0 0,0 0 0,1-1 0,-1 0 0,2 0 2,-3-1-8,1 0 0,-1 0 0,1-1 0,-1 0 0,1 1-1,-1-1 1,0-1 0,0 1 0,0-1 0,0 1 0,0-1-1,-1 0 1,1-1 0,-1 1 0,0-1 0,1 0 8,5-7-27,-1 0 1,-1-1-1,1 0 1,-2 0-1,0 0 1,0-1-1,-1 0 1,-1 0-1,0-1 1,-1 1-1,0-1 1,-1 1-1,0-1 1,-1 0-1,-1 0 1,-1 0-1,0 0 1,0 0-1,-3-7 27,2 7-27,-1 1 1,-1-1-1,0 1 0,-1 0 1,0 1-1,-1-1 0,-1 1 1,0 0-1,0 0 0,-1 1 0,-1 0 1,0 1-1,0 0 0,-1 0 1,0 1-1,-1 0 0,0 1 1,0 0-1,-8-4 27,7 6 51,-1 1 1,1 0-1,-1 0 1,0 1-1,0 1 1,0 0-1,-1 1 0,1 0 1,-1 1-1,1 1 1,-1 0-1,1 1 0,-1 0 1,-4 2-52,7-1 68,0 1 1,0 0 0,0 1-1,1 0 1,0 1-1,-1 0 1,2 0-1,-1 1 1,1 0-1,0 1 1,0 0 0,0 0-1,1 1 1,1 0-1,-1 1 1,1 0-1,-2 3-68,-2 7-30,1 0 0,1 0 0,0 1 0,1 0 0,2 1-1,0-1 1,1 1 0,1 1 0,1-1 0,1 0 0,0 1 0,2-1-1,1 1 1,0 0 0,2-1 0,0 0 0,2 0 0,1 2 30,-5-19-13,1 1 0,0-1 0,0 0 0,1 1 1,-1-1-1,1 0 0,0-1 0,0 1 0,0 0 1,0-1-1,1 0 0,0 1 0,-1-1 0,1-1 1,0 1-1,1-1 0,-1 1 0,0-1 0,1 0 0,-1-1 1,1 1-1,-1-1 0,1 0 0,0 0 0,0 0 1,-1-1-1,1 0 0,0 0 0,0 0 0,0 0 1,-1-1-1,1 0 0,0 0 13,0-1-1,1 0 0,-1 0-1,0 0 1,0-1 0,-1 0 0,1 0-1,-1 0 1,1-1 0,-1 0 0,0 1 0,0-1-1,0-1 1,-1 1 0,0-1 0,1-1 1,6-8-46,-2 0 1,0-1-1,-1 0 1,2-6 45,-4 7-32,0-1 0,-1 1 0,-1 0 0,-1-1 0,0 0 0,-1 0 0,0 1 0,-1-1 0,-1 0 0,0 0 0,-1 1-1,-1-1 1,0 0 0,-4-8 32,3 12 9,0-1 0,-1 1 0,0 0 0,-1 0 0,0 1 0,-1-1 0,0 1 0,0 1-1,-1 0 1,-1 0 0,1 0 0,-2 1 0,1 0 0,-1 1 0,0 0 0,0 0 0,-9-3-9,13 7 27,0 0 0,0 1 0,0-1 0,0 1 1,-1 1-1,1-1 0,-1 1 0,1 0 0,-1 0 0,0 1 1,1 0-1,-1 0 0,1 1 0,-1 0 0,1 0 0,-1 0 1,1 1-1,-1 0 0,1 0 0,0 0 0,-5 3-27,1 0 4,0 1 0,0 0-1,1 0 1,0 1 0,0 0-1,0 0 1,1 1 0,0 0-1,0 1 1,1 0 0,0 0-1,1 0 1,0 1 0,0 0-1,1 0 1,1 0 0,-1 1-1,2 0 1,-1 0 0,1 2-4,-3 12 115,0-1 0,2 1 0,0 0 0,1 24-115,3-36 76,0 1 0,1-1 0,1 0 0,0 0 0,1 0 0,0 0 0,1 0 0,1 0 0,0-1 0,1 2-76,-2-7-4,0 1 0,0-1 1,1 1-1,0-1 0,0-1 1,1 1-1,0-1 0,0 0 1,1 0 3,-2-2 9,0-1-1,1 0 1,0 0 0,-1 0-1,1 0 1,0-1 0,0 0 0,1 0-1,-1-1 1,0 0 0,0 0 0,2 0-9,-2-1 2,0 0 0,0 0 0,0 0 1,0-1-1,0 0 0,1 0 0,-1-1 1,-1 0-1,1 0 0,0 0 0,0 0 1,-1-1-1,0 0 0,1 0 1,-1-1-1,0 1 0,0-1 0,-1 0 1,1-1-1,-1 1 0,0-1 0,0 0 1,-1 0-1,1 0 0,-1 0 0,0 0-2,4-8-60,-1 1-1,0-1 1,-1 0-1,0 0 0,-1 0 1,-1-1-1,0 0 0,-1 1 1,0-1-1,-1 0 1,-1 0 60,0-5-129,-1 1 1,0 0 0,-2 0 0,0 0 0,-1 0-1,-5-13 129,6 23-17,0-1-1,-1 1 0,0 0 1,0 0-1,-1 0 1,0 1-1,-1-1 0,1 1 1,-2 0-1,1 1 0,0 0 1,-1 0-1,0 0 1,-4-1 17,9 6 15,0 0 0,0 0 0,0 1 1,0-1-1,0 1 0,0 0 0,0 0 1,0 0-1,0 0 0,0 0 0,0 0 0,0 0 1,0 0-1,0 1 0,0-1 0,0 1 1,0 0-1,0-1 0,1 1 0,-1 0 1,0 0-1,0 0 0,1 0 0,-1 1-15,-40 31-3,39-31-11,-6 8 5,0 0 1,0 0 0,1 1-1,1 0 1,0 1 0,0 0-1,1 0 1,0 0 0,1 1 0,1 0-1,0 0 1,-1 8 8,-2 13 112,2 0-1,1 1 1,2-1-1,1 13-111,1-38-8,1-1 0,0 1 0,0 0-1,0 0 1,1-1 0,1 1 0,-1-1 0,1 0-1,1 0 1,-1 0 0,1 0 0,1 0-1,4 6 9,-6-10-32,0-1-1,0 1 0,0-1 0,1 0 0,-1 0 0,1-1 0,0 1 1,0-1-1,0 1 0,0-1 0,0-1 0,0 1 0,0 0 0,1-1 0,-1 0 1,0 0-1,1 0 0,-1-1 0,1 1 0,-1-1 0,1 0 0,-1-1 1,1 1-1,-1-1 0,1 1 0,3-2 33,-1 0 8,0 0 0,-1-1 1,1 1-1,-1-1 0,1 0 0,-1-1 1,0 0-1,0 0 0,0 0 1,-1 0-1,0-1 0,0 0 0,0 0 1,0 0-1,-1-1 0,1 0 0,1-4-8,-2 2 3,0-1 0,0 1 0,-1-1 0,0 0 0,-1 0 0,1 0 0,-2 0 0,0-1 0,0 1 0,0 0 0,-1 0 0,-1-1 0,0-2-3,-1-10-64,-1 0 1,-1 1 0,-1-1-1,-2-4 64,6 25-12,1 0-1,-1 0 0,1 0 1,-1 0-1,1 0 0,-1 0 1,0 0-1,1 0 0,-1 1 1,0-1-1,0 0 0,0 0 1,0 1-1,1-1 0,-1 0 1,0 1-1,0-1 0,0 1 1,0 0-1,0-1 1,0 1-1,-1 0 0,1-1 1,0 1-1,0 0 0,0 0 1,0 0-1,0 0 0,0 0 1,0 0-1,0 0 0,0 1 1,-1-1-1,1 0 0,0 1 1,0-1-1,0 0 0,0 1 1,0-1-1,0 1 13,-6 2-2,1 0 0,0 1-1,0-1 1,0 1 0,-3 3 2,-8 10 42,0 0-1,0 2 1,2 0 0,0 0 0,-1 5-42,11-17 12,-9 16 152,0 0-1,1 0 0,2 2 1,1-1-1,-1 6-163,-36 129 918,41-137-895,3-11-31,1 0 0,0 0 0,1 0 0,0 0 0,0 0 0,1 0 0,1 0 0,0 0 0,1 1 0,0-2 0,0 1 0,1 0 0,0 0 0,1-1 0,1 0 0,-1 0 0,2 0 0,-1 0 0,1-1 0,1 0 0,0 0 1,0 0-1,1-1 0,-1-1 0,2 1 0,-1-1 0,1 0 0,0-1 0,1 0 0,0-1 0,-1 1 0,10 2 8,-13-7-20,0 1 0,-1-1-1,1-1 1,0 1 0,0-1 0,-1 0 0,1 0 0,0 0-1,0-1 1,-1 0 0,1 0 0,0-1 0,-1 1 0,1-1-1,-1 0 1,0-1 0,1 1 0,-1-1 0,-1 0-1,1-1 1,0 1 0,-1-1 0,1 0 20,15-14 45,-1 0 0,-1-1 0,-1-1 0,6-10-45,-21 28 4,23-29-150,-2 0 0,-1-2 0,-2-1 0,3-8 146,-20 36-115,-1 0 0,0-1 0,0 1 1,-1-1-1,1 1 0,-1-1 0,-1 1 0,1-1 0,-1 0 0,-1 1 1,1-1-1,-1 0 0,0 1 0,-1-1 0,1 1 0,-1-1 0,0 1 1,-1 0-1,0 0 0,0 0 0,-3-5 115,0 2-43,0 1 0,0 0 1,-1 0-1,0 1 0,-1-1 0,1 2 1,-1-1-1,-1 1 0,1 0 0,-1 1 1,0 0-1,0 0 0,-9-2 43,11 5 65,-1 0 0,0 1-1,0 0 1,1 0 0,-1 1 0,0 0 0,0 0-1,0 1 1,0 0 0,1 0 0,-1 1 0,0 0-1,1 0 1,0 1 0,-1 0 0,-2 2-65,-20 10 230,1 1 0,0 1 1,-4 6-231,24-17 60,-16 11 169,1 2 1,1 0-1,0 2 1,1 0-1,2 2 1,-3 4-230,13-14 75,0 1 0,1 0 0,0 0 0,1 1 0,1 0 0,1 1 0,0-1 0,1 1 0,0 1 1,1-1-1,-1 14-75,4-25-9,1 0 0,0 0 0,0 0 0,0 0 1,0 0-1,1 1 0,0-1 0,0 0 0,0 0 0,1 0 1,-1 0-1,1-1 0,0 1 0,1 0 0,-1-1 1,1 0-1,0 1 0,1 1 9,1-2-33,0 0-1,0 0 1,0 0-1,0 0 1,0-1-1,1 0 1,-1 0 0,1 0-1,0-1 1,0 0-1,0 0 1,0 0-1,1-1 1,4 1 33,2 0-7,0 1 0,1-2 1,-1 0-1,1 0 0,-1-2 1,1 1-1,-1-2 0,0 0 0,1 0 1,-1-1-1,0-1 0,0 0 0,-1-1 1,1-1-1,-1 1 0,0-2 0,-1 0 1,2-1 6,5-5-5,-1 0 1,-1-2-1,0 1 0,-1-2 1,0 0-1,-1-1 1,-1-1-1,-1 0 1,0 0-1,-1-3 5,-6 13-38,-1-1 1,0 0-1,0 0 1,-1 0-1,0-1 0,0 1 1,-1-1-1,-1 0 1,0 1-1,0-1 0,-1 0 1,0 0-1,0 1 0,-1-1 1,-1 0-1,0 1 1,0-1-1,-1 1 0,0-1 1,0 1-1,-1 0 1,0 0-1,-3-2 38,3 4-72,-1 1 0,-1 0 0,1 0 0,-1 1 0,0 0 0,0 0 0,0 0 0,-1 1 0,0-1 0,0 2 0,0-1 0,0 1 0,-1 0 0,1 0 0,-6 0 72,2 0 5,1 1 0,-1 0-1,0 0 1,-1 1 0,1 1-1,0 0 1,0 0-1,0 1 1,0 1 0,-8 2-5,0 1 113,1 1 0,0 1 0,1 1 0,0 0 0,0 1 0,1 1 0,0 1 0,1 0 0,0 1-1,0 0 1,-3 6-113,11-11 24,0 1 0,1-1 0,0 1 0,0 1 0,0-1-1,1 1 1,1 0 0,0 0 0,0 0 0,0 0-1,1 1 1,1 0 0,0-1 0,0 1 0,1 0-1,0 0 1,0 0 0,1 0 0,1 0 0,0 0 0,0 0-1,1 1-23,0-5 10,0 1 0,1-1 0,0 0 0,0 0 0,0 0 0,1 0 0,0-1-1,0 0 1,0 0 0,1 0 0,-1 0 0,1 0 0,0-1 0,1 0 0,-1 0-1,1 0 1,0-1 0,0 0 0,4 2-10,3 0 56,0 0 0,0 0 0,0-1 0,0-1-1,1 0 1,-1-1 0,1-1 0,0 0 0,3 0-56,-6-2 6,0-1 0,0 1 0,0-2 0,0 1 0,-1-2 0,1 1 0,-1-2 0,0 1 0,0-1 0,5-4-6,20-13 5,-2-2 0,8-8-5,-5 4-30,-35 27 26,27-20-181,-1-1-1,0-2 1,-1-2 185,-19 19-17,-1 1 1,0-1-1,-1-1 1,0 1-1,0-1 1,0 0 0,-1 0-1,0-1 1,-1 1-1,0-1 1,0 0-1,-1 0 1,0 0-1,0-3 17,-2 10 22,0 0-1,0 0 0,0 0 1,0 1-1,0-1 0,0 0 1,-1 0-1,1 0 0,-1 0 0,0 0 1,1 1-1,-1-1 0,0 0 1,0 1-1,0-1 0,0 0 1,0 1-1,-1-1 0,1 1 1,-1-1-22,-2-1 23,1 1 1,0 0 0,-1 0 0,1 0 0,-1 0 0,1 0 0,-1 1 0,0 0 0,0-1 0,0 1-24,-8-1-34,-1 0 0,1 1 0,0 0 1,-1 1-1,1 0 0,-2 1 34,1 1 28,1 0 0,0 1 0,0 1 0,0 0 0,1 1-1,-1 0 1,1 0 0,0 1 0,1 1 0,-1 0 0,1 0 0,1 1 0,-1 1 0,1-1 0,1 1 0,0 1-1,0 0 1,1 0 0,0 0 0,0 1 0,1 0 0,1 0 0,0 1 0,0-1 0,2 1 0,-1 0 0,1 0-1,1 0 1,0 1 0,1 3-28,0-1-27,1 0 0,0 0 0,1-1-1,1 1 1,1 0 0,1 3 27,-3-13 12,1 0 1,0 0-1,0-1 0,0 1 1,0 0-1,1-1 1,0 0-1,0 0 0,0 1 1,0-2-1,1 1 0,-1 0 1,1-1-1,0 1 0,0-1 1,1 0-1,-1-1 1,0 1-1,1-1 0,0 0-12,12 5-18,1-2-1,-1 0 0,1-1 0,0-1 1,0 0-1,0-2 0,1 0 1,-1-1-1,0-1 0,8-1 19,12-3 13,0-2 0,0-1 0,-1-2 1,16-8-14,-30 9-6,-1-1 0,0-1 0,0-1 0,-1-1 1,6-6 5,97-80-51,-106 83 49,-1 2-25,0 1 160,0 0 0,-1-2-1,0 0 1,-2-1 0,0-1 0,0 0 0,1-5-133,-13 19-13,-1 0-1,0 0 1,0 0 0,-1 0 0,1 0 0,0 0-1,-1 0 1,0 0 0,0 0 0,0 0-1,0-1 1,0 1 0,-1 0 0,0 0-1,1 0 1,-1 0 0,0 0 0,0 0-1,-1 0 1,1 1 0,0-1 0,-1 0 0,0 1-1,0-1 1,0 1 0,0-1 0,0 1-1,0 0 1,0 0 0,-1 0 0,-2-1 13,-1-2-6,0 0 1,0 1-1,-1 0 1,0 0-1,0 0 1,0 1-1,0 0 1,0 1-1,-1 0 1,1 0-1,-1 0 1,-1 1 5,-7 1-19,0 1 0,0 0 0,0 1 0,0 1 0,0 1 1,1 0-1,0 1 0,0 1 0,0 0 0,-5 3 19,-32 18 98,2 2 0,-6 7-98,37-24 53,1 0 1,0 2 0,1 0 0,1 1 0,-2 4-54,13-15 1,1 0 0,1 1 0,-1 0 0,1 0 1,0 0-1,0 0 0,0 0 0,0 1 1,1-1-1,0 1 0,1 0 0,-1 0 0,1-1 1,0 1-1,0 0 0,1 0 0,0 0 0,0 0 1,0 0-1,1 5-1,0-7-5,1-1 1,-1 1-1,1 0 1,0-1-1,0 0 0,0 1 1,0-1-1,1 0 1,-1 0-1,1 0 0,0 0 1,0 0-1,0-1 1,0 1-1,0-1 0,0 0 1,1 0-1,-1 0 1,1 0-1,0-1 0,-1 0 1,1 1-1,0-1 1,3 0 4,13 4-32,1-2 0,0 0 1,-1-1-1,5-1 32,-21 0 0,19-1-23,1-1 1,-1 0-1,0-2 1,0-1-1,19-6 23,34-12-189,5-5 189,23-7-58,-3 2 122,0-3 1,-3-5 0,50-30-65,-147 70 32,1-1 0,-1 1 1,1-1-1,-1 0 0,1 0 0,-1 0 0,0 0 0,1 0 0,-1 0 0,0 0 0,0 0 0,0 0 0,0-1 0,0 1 0,0 0 1,0-1-1,0 1 0,0-1 0,-1 1 0,1-1 0,-1 1 0,1-1 0,-1 0 0,0 1 0,1-1 0,-1 0-32,-1 0 39,1 0 0,-1 0 0,0-1-1,0 1 1,0 0 0,0 0 0,0 0 0,0 0-1,-1 0 1,1 1 0,-1-1 0,1 0-1,-1 1 1,0-1 0,1 1 0,-1-1 0,-2 0-39,-2-2 45,0 1 0,0 0 1,-1 0-1,1 0 0,-1 1 1,1 0-1,-1 1 1,0-1-1,0 1 0,-6 0-45,-71 0-164,26 3 129,-1 4 0,1 2 0,0 2 1,1 3-1,0 3 0,1 2 0,1 2 0,-19 12 35,66-28-23,1-1 0,0 1 0,1 1 0,-1 0 0,1-1-1,0 2 1,0-1 0,1 1 0,-1 0 0,1 0 0,0 1 0,-2 3 23,6-6-10,-1-1 0,0 1 1,1-1-1,-1 1 0,1 0 0,0 0 1,0 0-1,1-1 0,-1 1 1,1 0-1,0 0 0,0 0 1,0 0-1,1 0 0,-1 0 0,1 0 1,0 0-1,0-1 0,0 1 1,0 0-1,1 0 0,0-1 1,0 1-1,0-1 0,1 2 10,0-1-21,0-1-1,0 0 0,0 0 0,0-1 1,0 1-1,1 0 0,-1-1 1,1 0-1,0 0 0,0 0 1,0 0-1,0-1 0,0 0 1,0 0-1,0 0 0,1 0 22,15 3-147,0-2 0,-1 0 0,1-1 147,1 0-38,36 0 28,1-1 0,-1-4 0,0-1 0,6-5 10,226-50-69,-223 45 56,276-78 564,-318 82-190,-24 11-354,0-1 1,0 1 0,0 0 0,0 0 0,0 0 0,1-1 0,-1 1 0,0 0-1,0 0 1,0-1 0,0 1 0,0 0 0,0 0 0,0 0 0,0-1 0,-1 1 0,1 0-1,0 0 1,0 0 0,0-1 0,0 1 0,0 0 0,0 0 0,0 0 0,0-1-1,-1 1 1,1 0 0,0 0 0,0 0 0,0 0 0,0-1 0,-1 1 0,1 0-1,0 0 1,0 0 0,0 0 0,0 0 0,-1 0 0,1 0 0,0 0 0,0-1 0,-1 1-1,1 0 1,0 0 0,0 0 0,0 0 0,-1 0 0,1 0-8,-45-6 374,-23 4-388,0 4-1,1 2 0,0 4 1,0 2-1,-64 19 15,53-6-88,1 3 0,-68 35 88,142-60-11,0 1 0,0-1 0,0 1 0,1-1 0,-1 1 0,0 0 0,1 0 0,0 0 0,-1 1 0,1-1 0,0 0 0,0 1 0,0 0 0,0-1 0,1 1 0,-1 0 1,1 0-1,-1 2 11,2-4-37,0 1 1,1-1 0,-1 0 0,1 1 0,-1-1 0,1 0 0,0 0-1,-1 1 1,1-1 0,0 0 0,0 0 0,0 0 0,0 0 0,0 0-1,0 0 1,0 0 0,0 0 0,0-1 0,0 1 0,1 0 0,-1-1-1,0 1 1,1-1 0,-1 1 0,1 0 36,1 0-16,12 6-92,2 0 1,-1-1 0,1-1 0,0-1 0,0 0 0,0-1-1,0-1 1,1-1 0,-1 0 0,1-1 0,-1-1-1,3-1 108,43-7 60,-1-2-1,45-15-59,-67 16 28,52-12 706,75-8-734,17 3 1483,46-19-1483,-260 52 627,-67 16-127,-55 21-500,-212 65 20,289-87 37,71-21-88,1 1 0,-1 0 0,1 0 0,-1 0 0,1 1 0,0-1 0,0 1 0,-1 0 0,1-1 0,0 1 0,1 1 0,-1-1 0,0 0 0,1 1 0,-2 1 31,31 7-832,1-5 799,1-2 1,-1-1-1,1-2 1,-1 0 0,1-2-1,15-3 33,35-6 60,56-16-60,-38 6-7,185-47-3,-273 64-1,-1 0 0,0-1 0,0 0 0,0 0 1,-1-1-1,3-1 11,4-4-31,-63 12 1419,8 6-1407,1 2 1,0 1 0,0 2 0,1 2-1,1 1 1,-12 8 18,-21 15-404,70-38 30,3 0 286,0 0 1,0-1 0,1 1 0,-1-1 0,0 1 0,1-1 0,-1 0 0,0 0 0,0 0 0,1 0 0,-1 0 0,0 0 0,2-1 87,36-12-5,0-2 0,0-2 0,-2-1 1,0-2-1,-1-2 0,-1-1 0,21-19 5,-37 27 44,-2-1 0,17-17-44,-30 27 165,1 0 0,-1-1 0,0 0 0,0 0 0,-1 0 0,0 0 0,0-1 0,-1 1 0,0-1 0,0-2-165,-2 7 39,-1 1 0,1 0 0,-1-1 0,0 1 1,0-1-1,0 1 0,0-1 0,0 1 1,-1-1-1,1 1 0,-1-1 0,1 1 0,-1 0 1,0-1-1,0 1 0,0 0 0,0 0 1,-1 0-1,1-1 0,0 1 0,-1 1 0,0-1 1,1 0-1,-1 0 0,0 0 0,0 1 1,0-1-1,0 1 0,0 0 0,0 0 0,0-1 1,-1 1-1,1 0 0,0 1 0,-1-1 1,1 0-1,-1 1 0,1-1 0,0 1 0,-1 0 1,1 0-1,-1 0 0,0 0-39,-28 2-21,0 1 0,1 2-1,-10 3 22,23-4-37,1 1 0,0 0 0,0 1 0,1 1 0,0 0 0,0 1 0,-1 2 37,11-6-11,0 0 0,0 0-1,1 1 1,-1-1 0,1 1-1,0 0 1,0 1 0,1-1-1,0 1 1,0-1 0,0 1-1,0 0 1,1 0 0,0 0-1,0 1 1,0 2 11,0 1-55,1 0 1,0 0-1,0 0 0,1 0 0,0 0 0,1 0 1,0 1-1,1-2 0,0 1 0,1 2 55,-1-8-74,-1 0-1,1 0 0,0 0 1,1-1-1,-1 1 0,1 0 1,-1-1-1,1 0 1,0 0-1,0 0 0,1 0 1,-1 0-1,1 0 0,-1-1 1,1 0-1,0 0 1,0 0-1,0 0 0,0 0 1,0-1-1,0 0 0,1 0 75,4 2-46,0-1-1,0-1 1,0 0-1,0 0 0,0-1 1,-1 0-1,1 0 0,0-1 1,0 0-1,3-1 47,6-4 73,0 0 0,0-2-1,0 1 1,-1-2 0,0-1-1,-1 0 1,0-1 0,-1 0-1,0-1 1,-1-1 0,0-1-1,-1 0 1,0 0 0,-2-1-1,1-1 1,7-15-73,-16 25-4,0 0 1,0 0 0,-1 0-1,0-1 1,0 1-1,0 0 1,-1-1 0,0 1-1,0-1 1,-1 0-1,0 1 1,0-1 0,0 1-1,-1-1 4,1 5 12,-1-1 0,1 1 0,-1 0 0,0 0 0,1 0 0,-1 0 0,0 0 0,0 0 0,0 0 0,0 0 0,-1 0 0,1 0 0,-1 1 0,1-1 0,-1 0-1,1 1 1,-1-1 0,0 1 0,0 0 0,1 0 0,-1-1 0,0 1 0,0 0 0,0 1 0,-1-1 0,1 0 0,0 1 0,0-1 0,0 1 0,0-1 0,-1 1 0,1 0 0,0 0 0,0 0 0,-1 0 0,1 1 0,0-1 0,0 1 0,0-1 0,-1 1 0,1 0 0,0-1-12,-22 7 49,1 2 1,-1 0-1,-6 4-49,5-1 28,0-2 0,-19 5-28,-19 1 28,-144 44-10,187-55-15,-1-1 0,1 0 0,-1-2 0,1 0-1,-16-2-2,-8 2-34,-262 6-124,293-7 152,0 1 1,0 0 0,1 1-1,-1 0 1,1 1 0,-1 1-1,-4 2 6,-13 5 78,18-8-98,12-2 6,-1-1 0,1 1 0,-1-1 0,1 1 0,0-1 0,-1 1 0,1-1 0,0 1 0,0-1 0,0 1 0,0-1 1,0 1-1,1-1 0,-1 1 0,0-1 0,1 1 0,-1-1 0,1 1 14,-1-1-29,1 4-33,0-1 0,0 1 0,1-1 0,-1 0 0,1 1 0,0-1 0,0 0 0,0 0 0,1 0 0,-1 0 0,1-1 0,0 1 0,0-1 0,0 1 0,3 0 62,-1 0-58,1 0 1,1-1 0,-1 0 0,0 0-1,1 0 1,0-1 0,-1 0-1,1 0 1,0-1 0,0 0 57,52 8-457,0-3-1,1-2 1,33-3 457,-78-2 13,0-1 1,0-1-1,0 0 0,-1-1 0,1 0 1,-1-1-1,11-6-13,-14 7 74,-9 3 144,-2 1 421,-1-2-579,-1 0 0,1 0 0,-1 0 0,0 0 0,0 0 0,0 1 0,0-1 0,0 1 0,0-1 0,0 1 0,0 0 0,-1 0 0,1 0 0,-1 0 0,1 0 0,-1 1-60,-40-9 112,4 6 86,-1 2 0,1 2 1,0 2-1,-10 2-198,-34 8 66,-40 14-66,93-20-24,-345 75 436,365-80-437,1 0 0,-1 0 0,1 1 0,-1 0 1,-2 2 24,11-4-220,34-2 196,0-2 0,0-1 1,-1-1-1,1-2 0,-1-1 1,-1-2-1,1-1 1,-2-2-1,22-11 24,-20 7 3,0-2 0,-1-1 1,-2-2-1,0 0 0,-1-2 0,-1-1 1,-1-1-1,16-23-3,-40 47 28,-1 0 1,1 0-1,-1 0 0,1 0 1,-1-1-1,0 1 0,1 0 1,-1-1-1,0 1 0,-1-1 1,1 1-1,0-1 0,-1 1 1,1-1-1,-1 1 0,0-1 1,0 0-1,0 1 0,0-1 1,-1-1-29,0 2 32,0-1-1,0 1 1,-1 0 0,1-1 0,-1 1 0,1 0-1,-1 0 1,0 0 0,0 0 0,0 1 0,0-1-1,0 0 1,0 1 0,0-1 0,0 1 0,-1 0-1,1 0 1,-1 0 0,1 0 0,-1 0 0,-1 0-32,-7-2 5,-1 0 0,0 1 1,0 0-1,0 1 1,0 0-1,-1 1 1,-10 2-6,-90 13 276,79-9-157,-149 21 62,-70 11-130,240-35-94,-46 6 109,55-8-151,-1-1-1,0 0 1,1 0 0,-1 0 0,0-1 0,0 0 0,1 0 0,-1 0 0,1 0 0,-4-2 85,30-11-1164,47-28 869,2 3 1,65-26 294,-50 30-144,19-13 144,-77 33 12,-1 0-1,-1-2 1,0-2 0,-1 0-1,14-15-11,0-5 150,30-39-150,-68 77 22,0 0 1,1-1-1,-1 1 1,0-1-1,0 1 1,0-1-1,0 0 1,0 1-1,-1-1 1,1 0-1,0 0 1,-1 0 0,1 0-1,-1 1 1,0-1-1,0 0 1,1 0-1,-1 0 1,0 0-1,-1 0 1,1 0-1,0 0 1,0 1-1,-1-3-22,-1 2 20,1 0 0,-1 0 0,1 0 0,-1 0 0,0 0 0,0 0 0,0 0 0,0 1 0,0-1 0,0 1 0,0-1 0,0 1 0,-1 0 0,1 0 0,-1 0 0,1 0-20,-11-3 33,0 0-1,-1 1 1,1 1 0,0 0 0,-1 0 0,-5 1-33,-47 4 27,1 2 0,-1 2 0,1 4-27,-4 0-23,-1-2 1,-40-3 22,109-5-25,1-1 1,0 0-1,-1 0 1,1 0-1,-1 0 1,1 0-1,0 0 1,-1 1-1,1-1 1,-1 0-1,1 0 1,-1 0-1,1 0 1,0-1-1,-1 1 1,1 0-1,-1 0 1,1 0-1,0 0 1,-1 0-1,1 0 1,-1-1-1,1 1 1,0 0-1,-1 0 1,1-1-1,0 1 1,-1 0-1,1 0 1,0-1-1,-1 1 1,1 0-1,0-1 1,0 1-1,0 0 1,-1-1-1,1 1 1,0-1-1,0 1 1,0 0-1,0-1 1,-1 1-1,1-1 1,0 1-1,0-1 25,16-17-171,35-15-10,77-23-34,2 5 0,43-7 215,94-35-291,-191 66 371,18-2-80,-78 22 934,-16 7-922,0 0 0,0 0 0,0 0-1,1-1 1,-1 1 0,0 0 0,0 0 0,0 0 0,0 0-1,0 0 1,0 0 0,0-1 0,0 1 0,0 0-1,0 0 1,0 0 0,0 0 0,0 0 0,0 0-1,0-1 1,0 1 0,0 0 0,0 0 0,0 0 0,0 0-1,0 0 1,0 0 0,0-1 0,0 1 0,-1 0-1,1 0 1,0 0 0,0 0 0,0 0 0,0 0 0,0 0-1,0 0 1,0 0 0,0-1 0,0 1 0,-1 0-1,1 0 1,0 0 0,0 0 0,0 0 0,0 0 0,0 0-1,0 0 1,-1 0 0,1 0 0,0 0-12,-28-3 203,-91 20 178,-115 32-381,-5 1-17,191-44 24,29-4-33,1 0 1,0 1 0,-12 4 25,28-6-139,21-5-773,272-72 96,240-98 816,-173 54 937,-355 119-642,-34 4-167,1 1 0,0 1 0,1 2 1,-1 0-1,1 3 0,-6 3-128,-6 0 248,-255 82 99,13-3-526,195-67-1,86-24 91,15-3-48,61-15-146,10-1 4,-2-4 1,4-4 278,63-30 82,9-3 73,74-15-155,-144 55 1494,-146 38-1421,-37 16-134,-9 11 27,-88 24 34,89-31-6,67-24-15,-1-1 1,0-2-1,-4-1 21,25-8-90,0 0-1,1-2 1,-11 1 90,25-3-16,1 0-1,0 0 1,0 0 0,0 1-1,0-1 1,-1 0-1,1 0 1,0 0 0,0 1-1,1-1 1,-1 0 0,0 0-1,0 0 1,0 0-1,0 1 1,1-1 0,-1 0-1,0 0 1,1 1-1,-1-1 1,1 0 0,-1 1-1,1-1 1,-1 0 16,13-14-6,0 1 1,1 1 0,1 0-1,0 0 1,1 2-1,1-1 6,40-23 9,6-1-9,-36 22 1,161-84-593,-166 86 667,-4 3 14,-1-1 1,0 0-1,-1-1 0,0-1 1,3-3-90,-17 11 70,0-1 1,0 1 0,-1 0-1,1 0 1,-1-1 0,0 1-1,0-1 1,-1 1 0,1-1-1,-1 1 1,0-1 0,-1 1-1,1-1-70,0 2-8,-1-1 43,-1 1 0,1-1 0,-1 0 0,0 1 0,0-1 0,0 1 0,0 0 0,-1-1 0,-2-2-35,-3-5 241,-25-34 228,26 35-481,-1 0 0,1-1 0,1 1 0,-3-6 12,-1-9-158,2 1-1,0-2 1,-2-12 158,-14-45 7,4 11 514,16 54-679,0 0 0,-2 0 1,0 0-1,-4-7 158,-3-15-83,12 34 75,-1 0 0,0 0 0,0 0 0,0 0 0,0 0 0,-3-3 8,0-29-309,4 26 354,0 0 1,1 1 0,0-1-1,0 1 1,2-1-1,-1 1 1,2-5-46,4-51 45,2-21 6,-3 30-9,-5 38-38,0 0-1,-2 0 1,-1-3-4,-11-8 47,9 23-576,3 6-2150,-12-2-832,8 2 2667,-13-5-4849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71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679 173 2160,'0'0'0,"0"0"0,0 0 0,0 0-1144</inkml:trace>
  <inkml:trace contextRef="#ctx0" brushRef="#br0" timeOffset="1">1040 815 2160,'-7'-48'79,"7"47"-52,0 1 0,0-1 0,0-1 0,0 1 0,0 0 0,1 0 0,-1 0 0,0 1 0,0-1 0,1 0 0,-1-1 0,2 1-1,-2 1 1,0-1 0,1 0 0,-1 0 0,1 1 0,0-1 0,-1-1 0,2 2 0,-1-1 0,-1 1 0,1-1 0,0 1 0,0-1 0,-1 1 0,2 0 0,-1-1 0,0 1 0,0 0 0,0-1-27,22-5 127,-23 6-121,26-8 831,-17 3-707,46-21-28,-33 7-105,-3 0 202,76-78-1304,-50 52-735</inkml:trace>
  <inkml:trace contextRef="#ctx0" brushRef="#br0" timeOffset="2">1404 426 1352,'0'0'0,"0"0"0,0 0 0,0 0 744,0 0-744,0-19 752,-2-11-752,2 30-392,0 0 392,-4-29-384,-1-1 384,5 30 192,0 0-192,-8-30 200,-6-3-200,-6-29-1424</inkml:trace>
  <inkml:trace contextRef="#ctx0" brushRef="#br0" timeOffset="3">1327 137 3144,'0'0'-127,"-4"-1"26,-7-5 418,2-1 0,-2 0 0,1-1 0,2 0 0,-2 0 0,-6-8-317,-41-35 627,53 48-687,-1 1-1,0-2 0,0 2 1,0 0-1,-1-1 0,0 1 1,1 1-1,-1-2 0,0 2 1,1 0-1,-1 1 0,-1-1 61,-5 2 135,1 0 0,0 0 0,0 2-1,0-1 1,1 2 0,-1-2 0,0 2-1,0 0 1,1 2 0,1-2 0,-7 6-135,-1 0 294,0 1 1,1 1-1,1 1 1,0-1-1,-3 7-294,-7 5 170,11-11 130,1 1 0,0-1 0,2 2 0,0 0-1,0 1 1,1-1 0,-3 12-300,8-18 47,2 2 0,-1 0-1,2 0 1,-1-1 0,1 1 0,1 0-1,-1 0 1,2 0 0,0 0 0,2 0-1,-2 0 1,2 0 0,2 8-47,4 12 83,2-1 0,2 1 0,0-2 0,2 1 0,2-1 0,1-1 0,0-2 0,12 13-83,-25-34 50,-1 0-1,2 0 1,-1-1-1,1 1 1,-2-1-1,2 0 1,0-1 0,1 1-1,4 2-49,-8-4 12,0-1 0,1 0 0,-1 0 1,1-1-1,0 1 0,0-1 0,-1 1 0,2-1 0,-2 0 0,1 2 0,-1-2 0,2 0 0,-2-2 0,0 2 0,2 0 0,-1-1 1,-1 1-1,0-1 0,2 0 0,-2 0 0,1 1 0,0-3-12,6-1 25,-2-1-1,0 1 1,1-2 0,-1 1 0,0-1 0,-1 0-1,0 0 1,0-1 0,0 0 0,-1 0-1,0 0 1,0 0 0,-2-1 0,2 0-1,-1 0 1,1-6-25,-3 8-37,16-31-130,-2-1 1,-1 0-1,-2-1 1,-4 0-1,1-1 1,1-28 166,-6 42-151,-5 25-134,0 1-63,0 0-40,0 0-33,-6 14-571,-5 11 1027,1 1 1,2-1 0,1 1-1,1 0 1,1 2-1,1-2 1,2 4-36,-3 59 401,6 41-401,-1-118 30,0-2-1,0 2 1,1-2-1,0 0 1,2 2-1,-1-2 1,2 1-1,-2-1 0,3 0 1,-1 1-1,5 7-29,-7-17 310,1-1-352,2-1 0,-1 0 0,-1 1 0,1-1 0,0 0 1,-1-2-1,1 2 0,-1 0 0,0-1 0,1 0 0,-1 0 0,0 0 0,0 0 1,0-1-1,-1 0 0,0 1 0,1-1 0,-1 0 0,1 1 0,-1-2 1,1 1-1,-2-1 0,0 1 0,1 0 0,0 0 0,-1 0 0,0-2 42,5-14-63,0 0 0,0-1-1,-2 0 1,1-6 63,-1-12-28,0 1-1,-2-1 1,0 0 0,-6-22 28,3 40-102,-3 0 0,1 0 0,-2-1 1,-1 2-1,0 0 0,-2 0 0,0 0 0,-2 1 0,-2-5 102,11 20 5,0 1 0,0 0 0,-1 0 0,1 0 0,0 0 0,-1 0 0,0 1 0,0-2 0,1 2 0,-2-1 0,2 1 1,-1 0-1,-1-2 0,1 2 0,-1 0 0,1 0 0,1 0 0,-2 1 0,1-2 0,-2 1 0,2 1 0,-1-1 0,1 1 0,0 0 0,-1 0 0,1 0 0,-1 0 0,1 0 0,-2 0 0,2 0 0,0 1 0,-1-1 0,1 1 0,-1-1 0,1 2 0,-1-1 0,1 0-5,-4 2 31,0 1 1,0-1 0,1 2-1,0-2 1,-1 2 0,1 0 0,1-1-1,0 2 1,-1-1 0,1 0-1,1 1 1,-1 0 0,1 1-32,-10 19-19,1 2 0,3 0 0,-1-1 1,3 2-1,-4 27 19,8-36 26,1 1 1,1-1-1,0 0 0,2 1 1,0 0-1,1 0 1,2-2-1,5 18-26,-8-32 67,0-2 0,0 1 0,0-1 0,1 1 0,0-1-1,-1 1 1,2-1 0,-1-1 0,0 2 0,1-1 0,-1 0 0,1 0 0,0-1 0,0 1 0,2 0-67,-3-2 36,0 0 0,1 1 0,-1-2-1,1 1 1,-1-1 0,1 0 0,-1 0 0,0 1 0,1-1 0,-1 0 0,1-1 0,-1 1 0,-1 0 0,2 0 0,-1-1 0,1-1 0,-1 2 0,0-1 0,1 0 0,-1 0 0,-1 0 0,2 0 0,-1-1 0,-1 1 0,2 0 0,-1-1-36,9-7-2,0 1-1,0-3 1,-1 2 0,-1-1 0,0-2 0,-1 2-1,1-2 1,-2-1 0,-1 2 0,4-9 2,8-19-131,-3 0 1,10-36 130,-15 40-296,-1 0-1,-2-1 1,-1-1 0,-2-2 296,-3 26-74,-1 0 0,0 1 0,-1-1 0,0 0 0,-1 1 0,0 0 0,-2-1 0,1 1 0,-1 0 0,-1 1 0,-1-1 0,1 1 0,-7-10 74,10 19 84,-1-2 0,1 1 0,0 0 0,-1 0 0,0 1 0,0-1 0,0 0 0,0 0 0,0 1 0,-1 1 0,0-1 0,1-1 0,-1 2 0,0 0 0,1 0 0,-1 0 0,1 0 0,-5-1-84,1 1 25,1 1-1,0 0 1,0 0 0,0 1 0,0-1-1,-1 2 1,1-1 0,-1 1 0,1-1 0,0 2-1,-2 0-24,-9 5-29,0 1-1,1 2 1,-1-2-1,3 2 1,-2 1-1,2 1 1,-10 10 29,-11 12 235,2 2 0,1 1 1,-13 26-236,35-51 44,1 0 0,2 1 0,0 1 0,1-1-1,0 1 1,0 0 0,2 0 0,1 1 0,-1-1 0,1 1 0,2 0 0,0 16-44,1-27 16,1 2 1,0-1-1,1 0 0,-1 1 1,1-2-1,1 1 0,-1 0 1,1 0-1,-1 0 0,3 0-16,-4-3 6,0-1 1,2 0-1,-2 1 0,1-2 0,-1 1 0,2-1 0,-2 2 0,2-2 0,-1 1 1,0-1-1,1 0 0,-1 1 0,-1-1 0,3 0 0,-2 0 0,1-1 1,-1 1-1,1 0 0,-1-1 0,1 0 0,0 1 0,0-1 0,-1 0 0,0 0 1,1 0-1,0-1-6,8-1 21,0 0 0,0-2 1,0 1-1,-1-1 0,1 0 1,-2-1-1,1 0 0,0 0 1,-1-1-1,0-1 0,-1 0 1,1 0-1,-1 0 0,2-3-21,20-22 154,-2-2 0,-2 0-1,0-2-153,3-3 73,-10 11-41,0 0 1,-1-1 0,8-20-33,-21 40-107,0-1 0,-2 0 0,1 0 0,-2-1 0,1 1-1,-1-1 1,-1 1 0,0 0 0,-1-1 0,2 1 0,-4-2 0,1 2 0,0-5 107,0 13-10,0-2 0,1 1 0,-2-1 0,1 2 0,0-1 0,-1 0 0,0 0 0,1 1 0,-1-1 0,-1 0 0,2 0 0,-1 1 0,-1 0 0,1 0 0,-1-1 0,0 1 0,0 1 0,1-2 0,-2 2 0,2-1 0,-2 1 0,2 0 0,-2 0 0,2-1 0,-2 1 0,1 1 0,-1-1 0,2 1 0,-2-1 0,0 1 0,-1 0 10,-2 0-11,0 0 0,0 1 1,-1 0-1,1 0 0,0 1 0,0 0 0,-1 0 1,1 0-1,1 1 0,-1 0 0,1 1 0,-1-1 1,-4 4 10,-13 12 29,-1-1 0,2 2 0,2 0 0,0 2 0,2 1 0,-1 0 0,-2 9-29,9-14 39,3 2 1,0-1 0,0 2-1,2 0 1,1 1 0,-1-2-1,3 2 1,1 0 0,-2 16-40,6-32 25,-2 1-1,2 0 1,0-1 0,0 1 0,2-2 0,-1 2 0,0-1 0,0 1-1,0-1 1,2-1 0,-1 2 0,1-1 0,-1 0 0,4 3-25,-3-7 28,-1 2-1,0-2 1,1 2 0,-1-2 0,2 0-1,-2 1 1,2-1 0,-2 0 0,2-1-1,0 2 1,-1-1 0,1-1 0,-1 0 0,1 0-1,0 1 1,-1-1 0,1-1 0,0 1-1,0-1 1,0 1 0,0-1 0,-1 0 0,1-1-1,3 1-27,0-1-2,1-2 1,-2 2-1,1-1 0,-1 0 0,0-2 0,0 2 0,0-2 1,0 1-1,0-1 0,0 0 0,-1 0 0,0 0 0,0-1 0,0 1 1,-1-2-1,1 1 0,-1-1 0,-1 1 0,1-1 2,14-21-45,-2 0 1,-2-1-1,6-15 45,-14 31-32,6-14-46,-2 0 1,-1 0-1,0 0 0,-2-1 1,0-12 77,-4 29-24,-3 1 0,1-1 0,-1 0 0,0 1 1,-1-1-1,-1 0 0,1 1 0,-1 0 0,-1-1 0,1 1 1,-2 0-1,1 0 0,-1 1 0,-1-2 0,0 2 1,1 0-1,-5-3 24,5 7-23,1 1 0,-1-1 1,1 2-1,-2-1 1,1 0-1,-1 1 0,0 0 1,2-1-1,-2 2 0,0-1 1,0 1-1,0 0 0,1-1 1,-1 1-1,0 0 1,-1 1-1,1 0 0,0 0 1,0 0-1,1 0 0,-1 1 1,-1-1-1,1 1 1,-2 2 21,-13 0-12,2 3-1,-1 0 0,1 0 0,0 2 1,-13 5 13,8-1 2,-25 11-23,1 4 0,-5 4 21,36-20 4,1 0 0,0 1 1,2 0-1,-1 2 0,1-2 0,1 2 0,1 1 0,-1 1-4,6-6 48,0-1 0,1 0 0,-1 0 0,3 0 0,-2 2-1,1-1 1,0 1 0,2-1 0,0 0 0,-1 1 0,2-1 0,1 1 0,-1 0-48,1-10-6,-1 0 0,1-1 0,0 2 1,-2-1-1,2 0 0,-1-1 0,0 1 1,1-1-1,-1 1 0,1 0 0,-1-1 0,-1 1 1,2-1-1,-1 0 0,0 2 0,0-2 1,1 1-1,-2-1 0,1 0 0,0 0 1,0 1-1,0-1 0,1 0 0,-2 0 1,1 0-1,0 0 0,0 0 0,0 0 0,1 0 1,-2 0-1,1-1 6,-45-3 350,28 3-388,-19-1-120,31 1 85,-2 0 0,1 1 1,1 0-1,-1 0 1,1 0-1,-1 0 1,1 1-1,-7 1 73,4 0 30,0 1-1,0-2 0,-1 0 0,2 0 1,-2-1-1,0 0 0,0 0 1,-4-1-30,-69 0 139,78 2-210,1 0-1,-1 0 1,0 0 0,1 2 0,0-2 0,-1 1 0,-1 2 71,-28 8-437,-16 1 372,23-5-187,4 0-4195,23-8 2034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31T19:31:03.04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1570 136,'0'-1,"0"0,-1 1,1-1,0 0,0 1,-1-1,1 0,0 1,-1-1,1 1,-1-1,1 1,0-1,-1 0,1 1,-1 0,0-1,1 1,-1-1,1 1,-1 0,0-1,1 1,-1 0,0 0,-22-7,-38-1,-1 3,0 2,-45 5,28-2,-24 1,-108-1,175-4,0-1,0-2,1-2,-1-1,-4-3,-8-2,1 2,-15 0,-10 5,0 4,0 2,-31 6,-20-1,91-3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37:3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1121 3416,'0'-1'45,"0"0"0,-1 0 0,1 0 0,0 0 0,0 0 0,0 0 0,0 0 0,0 0 1,0 0-1,0 0 0,1 0 0,-1 0 0,0 0 0,0 0 0,1 0 0,-1 0 0,1 0 0,-1 0 0,1 0 0,-1 0 0,1 0 1,0 0-1,-1 0 0,1 1 0,0-1 0,0 0 0,0 0-45,1 1 230,-1 1 1,1-1-1,0 1 1,0-1-1,-1 1 0,1-1 1,0 1-1,-1 0 1,1 0-1,-1 0 1,1 0-1,-1 0 0,1 0-230,30 16 393,-2-9 812,31 12-675,-57-17-450,8 4-60,19 8 142,-27-14-22,-1 1 1,1 0-1,-1-1 0,0 2 0,0-1 0,0 0 0,0 1 0,2 2-140,-2-3 147,77 61 1745,-78-62-1677,2-1-168,6 3 124,20 10-126,-6-3 304,1-2 0,0-1 0,0 0 0,1-2 0,23 1-349,32-1 2565,43-8-3697,-10-1 1037,35-8-11,-117 13 118,0-2 1,0-1 0,-1-1-1,1-2 1,-1-1 0,0-2-1,0-1 1,6-3-13,13-6 96,-37 14-94,1 0 0,-2-1 0,1-1-1,-1 0 1,0 0 0,2-2-2,2-3-3,1 2 0,0 0 0,17-6 3,-21 10 20,-1 0 0,1-1-1,-1-1 1,0 0 0,0 0 0,-1-1-1,0-1 1,6-6-20,16-21 24,-2-2-1,-2 0 1,13-25-24,-25 38 281,-9 13-214,0 0 1,-1-1-1,0 1 1,0-2-1,-2 1 1,0-1-1,2-6-67,41-139-9,-45 148-42,-2-1 1,0 1-1,0-1 1,-1 1-1,-1-1 1,0 1-1,0 0 1,-2-4 50,-8-25 44,-1 1-1,-3 0 1,-1 0 0,-21-35-44,32 65-23,-2-1 148,0 0 1,0 0-1,-1 1 1,-3-3-126,2 2 40,-6-5-192,-1 0-1,0 1 0,-1 1 0,-1 0 0,0 1 0,0 1 0,-5-1 153,12 7 35,-1 1 0,0 0 0,0 1 1,0 0-1,0 0 0,-1 2 0,-8-1-35,-94 1 247,60 2-376,-19-1 55,-283 8 225,272 1-130,1 4 1,-16 7-22,51-8-36,-88 15-138,112-21 205,1 1 0,0 1 0,0 0 0,1 2-1,0 1 1,-8 6-31,-32 14-126,38-19 116,0 2 1,0 0-1,2 2 0,-9 7 10,26-18 0,1 1 0,0-1 0,0 1 0,0 0 0,1 0 0,0 0 0,0 2 0,-23 29 8,-55 64 4,31-51 315,50-49-232,0 2 3,-10 15-128,5-9-93,0 1-1,1 0 1,0 0-1,0 0 0,1 1 1,1-1-1,0 1 1,0 0-1,1 0 1,0 0-1,1 5 124,0-4 79,-1-1-1,0 0 1,-1 0-1,0 0 0,0 0 1,-3 4-79,1 0-31,4-11 64,1-1 0,0 1 0,0 0 0,0-1-1,0 1 1,1-1 0,-1 1 0,1 0 0,1 2-33,2 18 349,-4-14-333,2 0 0,-1-1-1,1 1 1,0-1-1,1 0 1,0 0-1,1 0 1,0 0 0,0 0-1,1 0-15,2 5 25,0 1 0,-1-1 0,1 7-25,-1-5-78,1 1-1,1-2 0,0 1 1,1-1-1,1 0 1,1-1-1,-1 0 0,2-1 1,9 8 78,27 36-8,-41-49 23,0 0 0,1-1 0,-1 0-1,2 0 1,-1-1 0,1 0 0,0 0-1,0-1 1,1-1 0,5 3-15,19 6 52,0-2-1,16 3-51,-23-7 5,52 17 125,-51-15-31,1-1 1,0-1 0,1-1-1,8 0-99,-7-5-51,-1-1-1,9-3 52,-5 2-53,87-10-67,7-6 120,-101 14 66,146-30 134,-72 12-164,-29 8 92,1-4 0,10-7-128,-59 16 24,-2-1 1,1-1-1,-1-1 0,-1-1 1,0-1-1,0 0 1,-2-2-1,0 0 1,0-1-1,-1-1 0,-2-1 1,1-1-1,-2 0 1,-1-1-1,0 0 0,2-7-24,34-50 73,-39 63-47,-1-1 0,0 0 0,-2 0 1,1-1-1,-2 0 0,0 0 0,-1-1 0,0 0-26,34-95 666,-36 100-624,0 1-1,0-1 0,1 1 0,7-10-41,-8 13-37,1 0-1,-1 0 1,-1 0 0,0 0 0,0-1-1,0 0 1,-1 1 0,0-1 0,-1 0-1,1-7 38,-5-15 434,-1 1-1,-1 0 0,-2 0 1,-1 0-1,-1 1 0,-11-24-433,-11-36-1860,28 81 1843,0 0 0,-1 0 0,0 0 0,0 1 0,-1-1 0,0 1-1,0 0 1,-1 0 0,1 1 0,-2 0 0,1 0 0,-1 0-1,0 0 18,-5-2-12,0 0-1,0 0 0,-1 1 0,0 1 0,0 0 0,0 1 0,-8-2 13,-204-60-487,200 62 452,0 2 0,0 1 0,-1 1 0,1 1 0,-15 3 35,-24-1-35,-18-3 10,22-1-4,0 3 1,0 2-1,-5 4 29,-89 17 320,-19 9-382,-44 10-225,170-31 228,1 2 0,0 2-1,-22 12 60,53-19 2,1 0-1,0 0 0,0 2 1,2-1-1,-1 2 0,1 0 0,1 0 1,0 1-1,0 0 0,2 1 1,-1 2-2,-25 30 7,15-12 23,18-29-26,0 0 0,-1-1 0,0 1 0,0 0 0,0-1 0,-2 3-4,-80 75-161,27-26 29,49-47 132,2 1 1,-1 0-1,1 1 0,-2 4 0,-11 17 96,17-27-86,0 0-1,0 0 0,1 0 1,0 0-1,0 1 0,0-1 0,1 0 1,-1 1-1,1 0 0,1-1 1,-1 1-1,1 4-9,0 10-8,1 0 1,2 0 0,0 0 7,3 32 76,-5-46-122,0 1 1,1 0-1,0 0 0,0-1 1,1 1-1,0-1 1,0 0-1,0 0 0,3 4 46,38 50-161,-7-21 252,-22-24 97,-2 0 1,1 1-1,-1 2-188,-7-10 23,0 0 0,1-1 1,0 0-1,0-1 1,0 1-1,1-1 0,4 2-23,60 35-528,-55-34 447,31 15 241,1-3-1,1-2 0,1-2 0,0-3 0,38 6-159,-62-13-9,-14-3 289,1-1 1,-1 0-1,1-1 0,-1-1 0,4 0-280,69 0 339,113-3-668,-161-1 324,0-1-1,-1-2 1,0-1-1,10-5 6,-4-1-27,10-2 117,0-3-1,17-10-89,-22 7 99,-18 9-81,0-1 0,-1-2 0,-1-1 0,0-1 1,16-14-19,-37 25-12,31-25-80,38-25 92,-45 34 53,-1-1 1,13-15-54,-28 24 21,13-15 183,28-42 304,2 7-500,16-21 12,-68 77-8,-1-1 1,-1 1 0,1-1-1,-2 0 1,1 0-1,-1 0 1,0 0 0,-1-1-1,0 1 1,-1-2-13,4-24 7,-3 0 0,0-3-7,-2 26-36,0-4 5,0 0 1,-1 1 0,-1-1-1,-1 1 1,0-1 0,-1 1-1,0 0 1,-1 0 0,-1 0-1,-1 1 1,0 0 0,-3-5 30,2 7 70,5 7-43,0 0 1,0 0-1,0 0 1,-1 1-1,1-1 1,-1 1-1,-1 0 1,1 0-1,-2 0-27,-24-20 40,21 16-22,-1 0 0,0 0 0,0 1 1,-1 0-1,0 1 0,0 1 0,-1-1 0,-8-1-18,-134-47 128,125 46-258,-1 1 0,-1 1 0,1 2 0,-4 1 130,-23-2 1,9 1 17,-1 3 1,-11 1-19,33 2 50,-22 0-139,1 1-1,-1 3 1,1 2 0,0 2 0,-30 12 89,59-17-21,0 0 0,0-1 0,-12 1 21,-33 7-9,-175 40 14,180-33 85,37-12-51,0 0 1,-1-1-1,0 0-39,11-3 3,-1 0-1,2 2 1,-1-1-1,0 2 1,1-1-1,0 1 1,0 1-1,1 0 1,0 1-1,0 0 1,0 0-1,-1 4-2,-8 4-87,-1 0 0,-10 6 87,15-11-138,0 2 0,0-1 0,2 2 0,-1 0 0,2 1 1,0 0-1,0 2 138,-2 2 202,-2 0 1,0 0 0,-1-2-1,-6 5-202,-36 27-32,3 2 32,43-38-21,0 1 0,1 0-1,1 0 1,0 2 0,1-1-1,1 1 1,1 1 0,-1 0 21,6-6 29,1 0 0,0-1 0,0 1 1,1 0-1,0 0 0,1 0 0,0 0 0,1 0 1,0 0-1,2 4-29,-3-11-47,2 14-145,0 7 177,2-1 1,5 18 14,-7-33 62,1 0 1,0 0 0,1-1 0,0 0 0,0 0 0,1 0-1,0 0 1,0-1 0,4 3-63,3 6-15,-7-9-22,0 0-1,1-1 0,0 0 0,0 0 0,0 0 1,6 3 37,-4-4-7,16 11 28,1-1-1,0-1 0,1-1 0,1-1 0,3-1-20,67 22 234,-48-24-214,0-3-1,26 0-19,13 1-317,101 16 865,-151-19-461,-1-2-1,16-2-86,10 0 29,120-3 28,-168 2-45,131-11 112,111-26-124,-235 33 31,1-1 1,-1 0-1,0-2 0,0-1 1,-1-1-1,0 0 0,-1-2 1,0 0-1,-1-1 0,5-5-31,21-13 125,-36 26-128,0-1 0,0 0-1,0 0 1,-1-1 0,1 0 0,0-2 3,34-35 53,-28 30 24,-1 0 0,-1-1 0,10-14-77,6-9 478,-19 26-542,-1 1 1,0-1 0,-1-1-1,-1 1 1,5-11 63,-9 14 40,-1 1 0,0-1 0,0 0-1,-1 0 1,0 0 0,-1-5-40,1 4 5,-1 0-1,2-1 1,-1 1-1,3-6-4,0-1 28,0-1-1,-1 0 0,-1 0 1,0-11-28,-3 22-20,1-1 1,-1 0 0,0 0 0,-1 1 0,0-1-1,0 1 1,-1 0 0,0-1 0,-1-1 19,-38-59 84,32 53-45,0-1 1,1 1-1,0-1 1,-2-8-40,5 11-72,-1 1-1,-1 0 1,1 0 0,-2 1-1,0 0 1,0 1 0,-1 0-1,0 0 1,-1 1 0,-3-2 72,0-1-1106,10 10 1265,1 0 0,-1-1 0,0 1 0,0 1 0,0-1 0,0 0 0,-4 0-159,-12-5 15,-12-11-35,8 5 295,0 0 0,-1 2 0,-10-2-275,-29-8-95,-2 3 1,0 3-1,-47-3 95,44 11-56,0 4 1,1 2-1,-1 4 0,-32 6 56,-12 2-229,0 6 1,1 4-1,-72 26 229,166-42-6,-9 3 57,0 0-1,1 2 1,0 1 0,0 1 0,-7 5-51,13-4 42,0 1 1,1 1 0,1 1-1,0 1 1,1 0 0,-11 15-43,-63 84-214,-26 48 214,110-152 15,2 1 1,0-1-1,0 1 0,1 0 0,1 0 0,0 1 0,0-1 0,2 1 0,0 0 0,0 7-15,1-15-5,0 9-9,0-1 1,1 1 0,1 0 0,0 0 0,2-1 0,0 2 13,2 15-52,-2-15-144,1 0 0,1-1 1,0 0-1,3 6 196,14 36 332,-21-54-310,-1 0-1,1 0 1,0 0-1,0 0 1,0 0-1,0 0 1,0 0-1,1-1 1,-1 1-1,1-1 1,0 0-1,0 0 1,0 0-1,0 0 1,1 0-22,56 25 91,-33-16-119,-18-8 26,0 0 0,1 0 0,0-1 1,-1-1-1,1 0 0,0 0 1,0-1-1,-1 0 0,1-1 0,0 0 1,4-1 1,0 0 14,-1 1 0,1 1 0,0 0 0,-1 1 1,9 1-15,-5 0 20,0-1 1,0 0 0,0-2-1,0 0 1,12-2-21,40-2 17,139-5 49,-52 2-206,-101 3 80,-1-3 0,0-3 0,46-15 60,-54 8-147,-38 14 200,0 1 0,0-1 0,0 1 0,1 1 0,-1 0 0,1 0-1,-1 0 1,7 1-53,6-1 6,0 0 0,-1-1 0,1-2 0,-1 0 0,2-1-6,7-2-4,-1 1 0,9 1 4,-13 1-7,-1 0 0,-1-1 0,1-2 0,0-1 7,14-3-19,43-19-6,-40 15 447,27-6-422,-39 13 15,0-1-1,-1-1 1,0-2-1,11-7-14,100-67 28,-84 51-315,-43 29 314,-1-1-1,-1 0 1,1 0 0,-2-1-1,1 0 1,-1-1 0,0 0-1,-1 0 1,0-1 0,-1 0-1,0-1-26,-5 9-21,0-1 0,-1 1 0,0 0 0,0 0 0,0 0-1,0 0 1,0 0 0,-1-1 0,1 1 0,-1 0 0,0 0-1,0 0 1,0 0 0,0 0 0,-1 0 21,0-3-155,-3-8 86,-1-1 1,-1 1-1,0 1 0,0 0 0,-1 0 0,-1 0 0,-9-9 69,-17-17-110,-26-22 110,30 30 94,15 18-150,-1 0 1,0 1-1,-1 1 1,0 0 0,0 2-1,-1 0 1,-18-5 55,27 11 2,0 0 0,-1 0 0,1 2-1,-1-1 1,-1 1-2,0 0 26,0-1-1,0 0 0,1 0 0,-2-2-25,-6-1-13,0 1-1,0 1 0,-1 1 1,1 0 13,-37-4-36,-72-8 104,119 12-86,0 2 1,1-1-1,-1 1 1,1 1-1,-1 0 1,1 0-1,-1 0 1,1 1 0,0 0-1,-1 1 1,0 1 17,-4 0 5,0-1 0,0 0 1,-11 1-6,-1-1-10,-1 1 0,0 2 0,1 0 0,0 2 0,-6 3 10,-118 55 78,143-63-129,-44 23 296,36-17-317,-1-2 0,0 1 0,-1-2 0,1 0 0,-1-1 0,-8 2 72,1-1 76,2 0 0,-1 2 0,-16 8-76,13-4-5,-1-2 0,-14 3 5,26-9-43,1 0 1,0 2-1,1-1 0,-1 1 1,-6 5 42,-8 5-187,-75 27-145,69-19 737,3-1-173,15-16-249,10-5-40,0 0 0,-1 1 0,1 0 1,1 0-1,-1 0 0,0 0 0,1 1 0,-2 2 57,-2 3-26,-20 18-42,23-23 67,-5 5 5,4-5 1,1 0-1,1 1 1,-1 0-1,0 0 1,1 1-1,0-1 1,1 1 0,-1 0-1,1 0 1,-1 2-5,0-2 5,-16 18 0,12-9-1,4-3-4,-3 3-7,7-10-16,4 14-1,1 11-99,-2-1 0,0 10 123,-3-37 340,8 17 46,-3-7-446,-1-2 59,0 1-1,0-1 1,1 0 0,1 0 0,0-1 0,0 1-1,1-1 1,0-1 0,4 5 1,-8-10 50,0 0 0,0 0 0,-1 0 0,1 1 0,-1-1 0,0 1-1,0 0 1,0 0 0,0-1 0,0 3-50,12 20-44,-13-24-108,2-2 121,0 1 1,-1 0 0,1 0 0,0 0-1,-1 0 1,1 0 0,-1 0 0,0 1-1,1-1 1,-1 1 0,1 1 30,23 11-226,74 21-111,-99-35 343,3 1 1,8 3-5,0-1-1,0-1 1,0 0-1,0 0 1,2-1-2,-13-1 33,36-2-242,-34 2-480,9-1 1245,-7 1-3932,-1 1-3761,-4-1 1201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37:5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15155 1176,'7'11'972,"1"0"0,0-1 0,1 0 0,2 2-972,-7-9 332,0 1 0,0-1 0,0 0 0,0-1-1,1 1 1,-1-1 0,1 1 0,-1-1 0,1-1 0,0 1 0,-1-1-1,2 1-331,166 32 2220,-133-28-1546,1-2 0,-1-1 0,34-2-674,-18-3 796,0-1 0,26-7-796,-38 4 151,2 0 48,0-2 0,0-3 0,0-1-199,-16 3 46,204-73-27,-183 62 65,-2-3 1,0-2-1,27-20-84,202-120 454,-140 87 195,-7 9-495,22-14-306,-76 40 813,3 2 0,31-8-661,-72 32 114,0-2 1,-1-2-1,-1-2 0,-1-1 1,3-5-115,-16 10-17,-1-2 0,-1 0 0,3-8 17,40-40 35,67-73 528,-80 84-560,3 2 0,3 2 0,22-14-3,-50 47 2,0-2 0,-1 0 0,-2-2 0,0 0 0,-2-2 0,-1-1 0,15-24-2,171-263 887,-146 226-859,62-82 25,-80 110 35,-2-2-1,-3-3-87,-3 8 49,25-45 61,60-91 88,-84 134-75,-2 0 1,18-49-124,48-132 449,-3 6-230,-50 133-305,-6 16 71,-4-1-1,22-80 16,-26 62 79,36-74-79,-40 106-5,-6 10 277,59-266-29,-9 32-595,-33 134 209,-7-1-1,4-81 144,6-36 135,13-122 38,-33 226-109,-6 58-13,16-231 67,-18 169-99,2 6 8,16-207 782,-17-150-1277,-13 458 472,0 8 4,-3-28-8,-7-257 112,9 195-105,0 80 90,-4-12-97,-3-3 597,-5-74-1156,11-99 559,4-65 441,0 216-536,4-57 114,13-49-19,-14 141-17,-4-1-1,-4-20 18,1 2-8,4-10 8,49-471 46,-42 464 295,9-154-361,-9 85-283,22-97 303,-35 279 0,16-90 101,7-9-101,-3 12-242,0-26 242,-6 4-96,53-328-199,-33 280 494,-3 13 194,2-55-393,-24 148-47,2 1 0,3 0-1,3-5 48,-5 16-3,-2 13-30,1 0-1,2 1 1,2-4 33,12-23-80,87-223-248,-67 166 320,12-24 19,-46 110 64,0 1 0,2 1 0,1 1 1,0 0-1,2 1 0,0 1 0,14-10-75,-7 10-200,-20 16 149,-1 0-1,1 0 1,-1-1-1,0 1 0,0-1 1,2-2 51,28-34-136,-15 19-68,-2-1-1,0 0 1,14-25 204,-22 31 54,1 2 1,0-1 0,1 1 0,0 1 0,2 0 0,-1 0-1,2 1 1,4-3-55,-9 9-15,1 0 0,-1 1-1,1 0 1,1 0 0,-1 1-1,1 0 1,-1 1 0,1 0-1,0 1 1,0 0 0,1 0 15,29-1-63,0 1 1,15 2 62,-26 0-7,-21 1 65,0 1-1,0-1 0,-1 2 1,1-1-1,-1 1 0,0 1 1,0-1-1,0 1 0,0 1 0,0-1 1,-1 1-1,6 6-57,0-3 95,-1 0 0,1 0-1,7 2-94,-3-1-75,-1 1-1,-1 0 0,0 1 1,0 0-1,-1 1 1,-1 1-1,0 0 0,9 13 76,19 17-159,-4-1 143,-29-32 23,0 0 1,1 0-1,1-1 1,-1 0 0,8 4-8,36 31 114,-44-37-123,20 11 30,-47-30-355,-107-50 922,118 58-604,0 0 1,0-1 0,0 0 0,1 0 0,0 0 0,0-1-1,0 0 1,-2-3 15,-29-27-173,26 27 180,1 0 1,1 0-1,0-1 0,-4-5-7,6 6-40,-1 0 1,0 0-1,0 1 0,-1 0 0,0 1 1,-9-6 39,2 4-20,-40-26-114,-32-27 134,16 8 152,66 50-152,-13-7-5,-3 4 2,17 4-44,5 3 41,0 0 0,0 0 0,0 0 0,-1 0 0,1 0 0,0 0 0,0 0 0,0 0 0,0-1 0,0 1-1,0 0 1,0 0 0,-1 0 0,1 0 0,0 0 0,0 0 0,0 0 0,0 0 0,0 0 0,0 0 0,-1 0 0,1 0-1,0 0 1,0 0 0,0 0 0,0 0 0,0 0 0,-1 0 0,1 0 0,0 0 0,0 0 0,0 0 0,0 0 0,0 0 0,0 0-1,-1 0 1,1 1 0,0-1 0,0 0 0,0 0 0,0 0 0,0 0 0,0 0 0,0 0 0,0 0 0,0 0 0,-1 0 0,1 1-1,0-1 1,0 0 0,0 0 0,0 0 6,-4 25-213,5-19 200,0 1 0,0-1 0,1 0-1,-1 0 1,1 1 0,1-1 0,-1-1 0,1 1-1,0 0 1,0-1 0,3 5 13,9 17-116,-9-12 121,1-1 0,0 1 0,2-1 0,-1 0 0,2-1 0,0 0 0,0-1 0,1 0 0,1 0 0,0-1 0,1-1 0,5 4-5,-15-12 5,15 9-54,1 1-1,0-2 0,0-1 1,19 7 49,-18-10-2,-1 2 1,-1 0 0,1 2-1,6 4 2,16 10 68,-29-17-16,0 0 0,0 0 0,0 1 0,-1 1 0,-1 0 0,9 9-52,-15-15-80,64 50 564,-66-52-604,30 25-140,-30-22 286,1 1-1,-1 0 0,0 0 0,0 0 1,-1 0-1,1 0 0,-1 0 0,0 1 1,-1-1-1,1 0 0,-1 1 0,0-1 1,0 0-1,-1 1 0,0-1 0,0 0 1,0 1-26,-8 47-49,4-29-245,1 0-1,0 24 295,4-46 20,0-2 2,0 0-12,0 0-2,2-1-1,25-31 260,0-1 0,-2-1 0,-2-1 0,2-7-267,38-55-400,5-4 1260,-59 90-960,0 1 1,1 0-1,0 0 0,4-2 100,-2-9-218,-13 14 11,-8 14 166,-54 53 10,44-43 31,1 0 1,0 1-1,2 0 0,-7 11 0,-76 117 1203,77-118-875,-1 4-1299,-27 57 837,49-88 22,1-1-132,0 0-458,0 0 92,0 0 822,1-22 284,4-1-473,1 1 0,1 0 0,1 1 0,1-1 0,1 2 0,1-1 0,1 2-23,21-47 21,-16 39-24,-11 18-12,0 0 0,-1 0-1,0 0 1,0-1-1,-1-1 16,-3 9-20,-1 2 74,0 0 10,0 0-50,0 0 18,0 0 6,-1 1-36,-1 0 0,1-1 1,-1 1-1,1 0 0,0 0 0,-1 0 1,1 1-1,0-1 0,0 0 1,0 0-1,0 1 0,0-1-2,-1 2 5,-18 18-83,1 1-1,1 1 1,1 1 0,1 0 0,2 1 0,0 1 0,-6 18 78,-10 21 312,-37 76-497,22-44 401,37-75-319,7-21 80,1-1-1,1 0 0,-1 1 0,0-1 0,0 0 0,0 1 0,0-1 0,0 1 0,0-1 0,0 0 0,0 1 1,1-1-1,-1 0 0,0 1 0,0-1 0,1 0 0,-1 1 0,0-1 0,0 0 0,1 0 0,-1 1 0,0-1 0,1 0 1,-1 0-1,0 0 0,1 1 0,-1-1 0,0 0 0,1 0 0,-1 0 0,0 0 0,1 0 0,-1 0 0,1 0 1,-1 0-1,0 0 0,1 0 0,-1 0 0,0 0 0,1 0 24,55 11 861,-31-10-842,1 1 1,-1 1-1,0 2 0,-1 0 0,1 1 0,20 9-19,-36-12-46,0 0 0,1-1 0,-1 0 0,1 0 0,0-1 0,0-1 0,1 0 46,-4 1-9,1-1 1,-1 1 0,1 0-1,-1 0 1,6 2 8,-3 0 26,0-1-1,0 0 1,0 0-1,0-1 1,0 0-1,7-1-25,-15 0-18,23 7 47,-16-3 299,1-1 1,-1 0-1,1-1 0,7 1-328,-15-3-280,-2 0 50,0 0 420,4-7 126,-4 7-321,0 0 0,1-1 0,-1 1 0,1 0-1,-1-1 1,0 1 0,1 0 0,-1-1 0,0 1 0,1-1 0,-1 1 0,0-1 0,0 1-1,0 0 1,1-1 0,-1 1 0,0-1 0,0 1 0,0-1 0,0 1 0,0-1-1,0 1 1,0-1 0,0 1 0,0-1 0,0 1 5,0-8-21,0 1 1,-1-1 0,0 1-1,0-1 1,-1 1-1,0 0 1,0-1-1,-1 1 1,0 0-1,0 1 1,-1-1-1,0 0 1,0 1-1,-4-5 21,-25-34-56,-14-12 56,30 36-107,-2 2 0,0 0 0,-10-6 107,20 18-30,-1 0-1,0 1 1,0 0 0,-1 1-1,1 0 1,-1 1-1,0 0 1,0 1 0,-3 0 30,-26-4-604,-33-6 300,70 12 296,-1 1 1,1-1 0,-1 1 0,1 0-1,-1 0 1,1 0 0,-1 0 0,0 0 7,-16 0 30,18 0-42,2 0 13,0 0 44,0 0-9,0 0-80,0 0-10,0 0 36,0 0 22,0 0 48,0 2 2,-5 9-44,1-5-22,2 1 0,-1 0 0,1 0-1,0 0 1,0 0 0,1 2 12,1-7-10,0 0 0,0 0 1,0 0-1,1-1 1,-1 1-1,1 0 0,-1 0 1,1 0-1,0 0 0,0 0 1,0-1-1,0 1 1,0 0 9,12 27-42,-12-26 42,0 0 0,0 0 0,1 0 0,-1 0 0,0 0 0,1 0 0,0-1 0,0 1 0,0-1 0,0 1 0,0-1 0,0 0 0,2 2 0,6 5 0,-6-5-7,-1 0 0,1 0 0,0-1 0,0 1 0,0-1 0,1 0 0,-1 0-1,3 0 8,52 19-69,-46-17 67,4 0 2,38 8 92,-52-12-42,-3-1-32,0 0 1,0 0 42,0 0 1,0 0-36,0 0 24,0 0-12,-29-5-154,18 2 114,1 1-1,-1 0 1,0 1-1,0 0 0,-3 1 3,4 0 75,0 0 0,1-1-1,-1-1 1,1 1-1,-7-3-74,14 3 60,2 1-118,0 0-524,0 0 52,0 0 726,0 0 128,0 0-234,0 0-16,0 0 164,2-2-4,2-2-219,0 0-1,0 0 1,1 1 0,-1 0 0,1 0 0,0 0 0,0 0 0,0 1 0,0 0 0,0 0 0,0 0 0,1 0-1,3 0-14,2 1 45,-1 1-1,1 0 0,-1 0 1,1 1-1,5 1-44,26 1 55,-30-2-80,0-1-1,0 2 1,0 0-1,-1 0 1,1 1-1,0 0 1,-1 1-1,7 3 26,-16-6-15,-1-1 0,1 1-1,0-1 1,0 0-1,0 1 1,0-1 0,0 0-1,0 0 1,0-1 0,0 1-1,0 0 1,0-1 15,0 1 32,1-1 1,-1 1 0,0 0-1,1 0 1,-1 0-1,0 0 1,1 0 0,-1 0-1,0 1 1,1-1-1,-1 1 1,1 0-33,24 11 421,-26-11-501,-1-1-5,0 0 42,2-3 17,13-27-221,-14 29 257,0-1 1,-1 0-1,1 0 0,-1 0 1,1 1-1,-1-1 0,0 0 1,1 0-1,-1 0 1,0 0-1,-1 1 0,1-1 1,0 0-1,0 0 1,-1 0-1,1 0 0,-1 1 1,0-2-11,-15-26 1443,10 18-1545,0 0 0,0 0 0,-1 0 0,-1 1 0,1 0-1,-2 0 1,1 1 0,-2 0 0,1 1 0,-1 0 0,-3-2 102,8 7-17,1-1 1,0 1-1,0-1 1,0 0-1,1 0 1,-1 0-1,1-1 1,0 1-1,0-1 1,1 0-1,-1 0 17,-19-26-341,14 25-9,16 21 271,1 0 68,-1 0 0,-1 0 0,0 1 0,-2 0 0,4 12 11,-3-6-65,1-1 1,9 16 64,38 86 308,-53-121-280,-1-2 5,0 0-24,1-2-11,1-1 0,-1 1 0,0 0 0,0-1 0,-1 1 0,1-1 0,0 1-1,-1-1 1,0 1 0,1-1 0,-1 0 0,0-1 2,1-36 277,-2-35-277,-1 62 40,1 0 0,-1 0 0,-1 0 0,-1 0 0,0 0 0,0 0 0,-5-8-40,-10-36-108,16 47 84,1 0 1,-1 1-1,-1-1 0,0 1 1,-4-8 23,2 5-32,0 0 1,1-1 0,1 0-1,0 0 1,1-1 0,0 1 0,0-9 31,-2-5 17,9 45 129,3 10-298,-2 1 1,-1 0-1,-1 19 152,-2-25-45,1 0-1,1 0 1,1 0-1,1 0 1,1-1-1,1 0 1,1 0-1,0 0 1,10 15 45,-17-36 108,-1-1 10,18 14-28,-17-14-88,-1 0-1,1 0 1,-1 0 0,1 0 0,0 0 0,-1 0 0,1 0-1,-1 0 1,1 0 0,0 0 0,-1 0 0,1 0 0,-1 0-1,1 0 1,-1-1 0,1 1 0,-1 0 0,1 0 0,-1-1-1,1 1 1,-1 0 0,1-1 0,-1 1 0,1-1 0,-1 1 0,1 0-1,-1-1 1,0 1 0,1-1 0,-1 1 0,0-1-2,17-28 4,-12 18-4,-1 0 0,0-1 0,-1 1 0,1-6 0,-4 11 31,1 0 0,-1 0-1,-1 0 1,1 0 0,-1 0 0,-1 0 0,1 0-1,-1 1 1,0-1 0,0 0 0,-2-4-31,-2-1-82,-1-1 0,1 1 1,-2 1-1,-6-9 82,12 17-285,2 2 481,0 0 102,-3-2-276,0 0 0,0 0-1,0 0 1,-1 0 0,1 0-1,-1 1 1,1-1 0,-1 1-1,-2-1-21,2 1-9,3 1 10,-1 0 1,1 0 0,0 1-1,0-1 1,0 0 0,0 0-1,0 1 1,0-1 0,1 1-1,-1-1 1,0 1 0,0-1-1,0 1 1,0 0-1,0-1 1,1 1 0,-1 0-1,0 0 1,1 0 0,-1-1-1,0 1 1,1 1-2,-12 21-164,7-4 126,2 0 0,1-1 0,0 1 0,1 0 0,1 0 0,2 13 38,-1 14 44,-3 9 25,1-29 42,0 0-1,4 24-110,-19-249 40,15 195-40,-1-34-21,-3-52-376,-11-50 397,9 81 62,6 56-115,1 3 16,0 0 17,0 0 22,0 0-39,0 0-180,0 0 13,13 29 274,10 24 184,-2 1-1,-1 4-253,5 15 9,-17-49 5,-1 0 0,1 16-14,7 22-632,-8-12 651,-4-41 357,-3-9-367,0 0 0,0 0 0,0 0 0,0 0 0,0 0 1,0 0-1,0 0 0,0 0 0,0 0 0,0 0 0,0 0 0,0 0 0,0 0 1,0 0-1,1 0 0,-1 0 0,0 0 0,0 0 0,0 0 0,0 0 0,0 0 1,0 0-1,0 0 0,0 0 0,0 0 0,0 0 0,0 0 0,0 0 1,1 0-1,-1 0 0,0 0 0,0 0 0,0 0 0,0 0 0,0 0 0,0 0 1,0 0-1,0 0-9,4-9-43,4-9 44,-2 0 0,0 0 0,-1 0 0,-1-1 1,-1 0-1,0 0 0,-2 0 0,0-7-1,5-33 254,-6 54-250,1 1-24,0-1 1,-1 1 0,0-1 0,0 1-1,0-1 1,-1 1 0,1 0-1,-1-1 1,-1-1 19,-5-34-10,1 62-867,5-15 719,1-1-1,-1 1 0,1 0 0,0 0 0,2 6 159,6 38 225,-2 0 1,-2 1-1,-2 0 0,-3 7-225,1-35 58,-1-13 49,-2-15-20,-2-18-45,-9-57 214,-6-48-180,0-34-318,16 139 161,0 1 0,-1-1 0,-1 1 0,-1-1 81,6 20-220,1 2 18,0 0 244,0 0 30,0 0-128,-9 24 22,4-6 60,1 1 0,1 0 0,0 0-1,2 0 1,0 0 0,1 9-26,4 35 46,6 18-46,-3-21 13,-1-12-18,-2-14-98,-1 0 1,-2 0 102,10-56 152,-9-14-56,-2 0 1,-1-1-1,-2 1 0,-1 0 1,-2 0-1,-3-7-96,5 29 200,3 8-269,0 0 0,-1 0 0,0 0 0,0 0 0,0 0 0,-1 0 0,0 1 0,0-1 0,-1-1 69,2 5-23,-1 0 73,3 2-45,-3-2-40,1 0 1,-1 0-1,0 0 1,0 0 0,0 1-1,0-1 1,-1 1-1,1 0 1,0 0-1,0 0 1,-1 0-1,1 0 1,-1 1-1,0 0 35,-2 0-70,0 0 1,0 1-1,0 0 0,1 0 0,-1 1 0,0-1 0,0 1 0,1 1 0,-1-1 0,1 1 0,0 0 0,0 0 0,-4 3 70,1 0 7,0 2 0,0-1 0,0 1 0,1 0 0,0 1 0,1-1 0,-4 7-7,-1 4 17,1 2 0,0-1 1,2 1-1,0 1 0,1-1 0,2 1 0,-1 5-17,1-8 252,0 0-1,-8 19-251,10-30-456,25-90 375,-17 58 116,1 0-1,2 1 0,0 0 0,2-4-34,59-109 76,-45 97-131,-23 36 35,18-18-950,-41 49 1081,1 1 0,2 1 1,1 1-1,1 1 0,2 0 1,-9 28-112,-50 151-130,72-197 259,9-19 97,6-7-133,5-5-109,1 0-1,-2-1 0,0-2 0,4-7 17,-11 14 25,-6 10 96,0 0 0,0 0 0,0 0 0,0 0 0,0 1 0,0 0 0,1 0 0,-1 0 0,2 0-121,15-8-441,17-14-283,-33 20 716,0-1 0,0 2 0,1-1 0,-1 1-1,1 0 1,0 0 0,0 0 0,0 1 0,0 0-1,1 0 1,-1 1 0,0 0 0,1 0 0,-1 0-1,1 1 1,0 0 0,4 0 8,3 1 0,-11-1-1,1 0 1,-1 0-1,0 0 0,1 1 0,-1-1 0,0 1 0,1 0 1,-1 0-1,0 0 0,0 0 0,0 1 0,0-1 0,2 2 1,-4-2 88,-1-1 276,0 0-5,0 0-294,0 3-78,0 0-1,-1-1 1,1 1 0,-1-1-1,0 1 1,0-1-1,0 1 1,0-1-1,0 1 1,-1-1-1,0 2 14,-2-1 30,0 1-1,-1 0 0,1-1 0,-1 0 0,0 0 0,1 0 1,-2-1-1,1 1 0,0-1 0,0-1 0,-1 1 0,1-1 1,0 0-1,-1 0 0,-1 0-29,-13 1 41,-1-1 0,1-1 1,-16-2-42,26 0-93,-1 0 0,0-1 0,1 0 0,0-1 0,-1 0 0,1-1 0,-5-3 93,12 7-89,0-1-114,3 2 228,0 0 42,0 0-118,0 0-34,0 0-20,32 47-6,-23-31 70,1-1-1,1-1 1,-1 0 0,2 0-1,0-1 1,1-1 0,8 6 41,16 8 8,-18-21 165,-1-3 578,-16-1-311,-2-1-622,0 0-127,3-2 302,-1 0 0,0 0 0,0 0 0,0 0 0,0 0 0,0 0 1,0-1-1,-1 1 0,1-1 0,-1 1 0,1-2 7,-1 2-5,6-13 12,-1-1 1,-1 0 0,0 0-1,-2 0 1,1-1 0,-2 0-1,0 0 1,-1-15-8,2-5-19,-3 19-3,0-1-1,-2 1 1,0 0-1,-1 0 1,0 0-1,-2 0 1,0 1-1,-5-12 23,-36-74-14,22 46 170,23 55 190,1 2-79,0 0-596,0 0-61,0 0 340,0 0 83,13 14-17,2 5-38,-1 0 0,-2 1 1,1 0-1,-2 1 0,1 5 22,-2-6-6,0 2 5,-2-13-3,-3-6 3,-3-1 5,0 0 1,0 0 0,0-1-1,0 1 1,1-1-1,-1 0 1,0 0 0,1 0-1,-1 0 1,1 0 0,-1 0-1,1-1 1,0 1-1,2 0-4,-1-1 0,-1 0 36,-3 0-34,29-4 388,-20 2-54,-7 2-536,13-3-11,-3 2-5131,-12 1-4510</inkml:trace>
  <inkml:trace contextRef="#ctx0" brushRef="#br0" timeOffset="633.16">7883 903 7088</inkml:trace>
  <inkml:trace contextRef="#ctx0" brushRef="#br0" timeOffset="998.7">7883 903 7088,'9'25'0,"4"20"0,10 26-4840</inkml:trace>
  <inkml:trace contextRef="#ctx0" brushRef="#br0" timeOffset="4732.89">8068 667 3232,'-2'5'-561,"2"-3"759,-1 0 0,1-1 0,-1 1 0,1 0 0,-1 0 0,0-1 1,0 1-1,0 0 0,0-1 0,0 1 0,0-1 0,0 1 0,-1-1 0,1 1 1,0-1-1,-1 0 0,1 0 0,-1 0 0,0 0 0,1 0 0,-1 0 0,0 0 1,1 0-1,-1-1 0,-1 1-198,-43 7 1186,23-2-1081,21-4-99,-1-1 54,3-1 216,0 0 53,0 0-19,0 0-28,0 0-84,0 0-36,-15 3 34,6-2 111,0 1 0,0-1-1,0-1 1,-6 0-307,10 1 26,-1-1 1,1 1-1,-1 1 0,1-1 0,0 1 1,0 0-1,0 0 0,0 0 0,0 1 1,-3 1-27,6-3 14,0 0-1,0 0 1,0 0 0,1 0 0,-1 0 0,0 0 0,0 1 0,1-1 0,-1 0 0,1 1 0,-1 0-1,1-1 1,0 1 0,-1 0 0,1-1 0,0 1 0,0 0 0,0 2-14,-4 5 136,2-5 89,-12 19 100,1 6-189,1 0 0,-7 24-136,-26 58 557,33-54 64,-9 6 34,21-58-978,0 0-1,0 0 1,0 0 0,1 0-1,-1 0 1,1 0 0,0 0 0,1 0-1,-1-1 1,1 1 0,0 0-1,0 0 1,1 0 0,-1 0 0,1-1-1,0 1 1,3 4 323,9 41 4032,-13-48-3897,-1-2-94,0 0 72,7 18 484,9 20-76,-13-22-513,0 1 0,-1-1 1,-1 1-1,-1-1 1,-1 9-9,1-2 27,2 24 233,2 0 1,2-1-1,10 33-260,-16-78-4,1 5-9,6 15-22,-2-10 3,19 40 100,-18-43-23,0-1 1,1 0-1,-1 0 0,5 3-45,-3-2-41,0-2 1,-1 0 0,1 0 0,0-1 0,0 0 0,7 3 40,0 0 16,93 38-134,-9-4 114,-58-25-23,1-1 1,0-3 0,20 4 26,38 3 571,-88-18-527,0 1 0,0 1 1,0 0-1,-1 0 1,6 4-45,-13-6 33,-1 0 35,-3-2-32,29 10-58,56 34 359,-82-43-285,-3-1 5,0 0-9,49 18 86,13 2-216,-48-14-100,1-1-1,0-1 0,0 0 1,6 0 182,-9-1-49,46 20 187,60 9 771,-83-21-1457,1-3-1,35 5 549,-30-7-89,17 1 353,0-3 1,0-3 0,30-3-265,9 0 327,-79 1-250,-1-1 0,1-1-1,-1-1 1,0 0 0,0-1 0,8-4-77,18-5-109,-23 7 178,0 2-1,1 0 1,0 2 0,0 0-1,0 1 1,1 1-69,53-4 266,-56 2-93,1 2 1,0 0-1,0 1 0,11 2-173,6 0-1199,-30-3 1245,-1 1 1,0 0-1,0 1 1,0 0-1,0 0 0,0 0 1,0 0-1,0 1 1,0 0-1,1 1-46,25 16-68,-26-15-3,0 0 0,0 0-1,0 0 1,1-1 0,0 0 0,-1-1 0,1 1 0,6 0 71,20 5 521,-20-4-428,0-1-1,0-1 1,0 0-1,1-1 1,0 0-93,29-3-86,1-2 0,33-9 86,31-2-98,-73 10 211,-1-1-1,19-7-112,20-4 155,-49 15-156,1 0 0,0 2-1,-1 0 1,1 2-1,21 4 2,-7-2 55,29 0-55,31-6 25,-46 0-135,1 2 0,0 2 0,35 7 110,-39-2 26,32 7 308,40 6-383,-108-18 35,0-1 0,0 0 0,0-1 0,0 0 0,1-1 0,1-1 14,-2 0-14,0 1-1,0 0 1,0 1 0,0 1 0,0 0-1,2 1 15,16 5-21,1-2 0,0-1-1,0-2 1,0-1 0,0-2-1,23-3 22,15-2 807,-38 4-805,0-1 0,10-4-2,27-6-347,59-5 347,-79 11-271,32-9 271,-39 7-18,203-36 245,-132 34 261,-103 10-644,1-1 1,-1 2-1,0 0 1,0 0 0,1 1-1,3 1 156,27 1 402,32-1-574,-41 0 158,0-2 1,0 0-1,-1-3 0,8-1 14,-18 0-16,0 2 0,1 1 0,-1 1 0,5 1 16,-7 0 235,-1-1 0,1-1 1,-1 0-1,1-2 0,5-1-235,1 2-128,-20 2 113,0 0 1,-1-1-1,1 0 0,0 1 1,-1-2-1,1 1 1,-1-1-1,0 1 0,0-1 1,1-1-1,1-1 15,30-12 320,-2-2-1,31-20-319,-54 30-19,-1-1 0,0 0-1,0 0 1,-1-1-1,0 0 1,-1-1 0,0 0-1,-1 0 1,0-1-1,2-5 20,20-37 357,-10 19-92,-2-1 0,7-19-265,-4-9-143,-3-1-1,5-39 144,27-70-1,-49 155-2,0 1-1,0 0 1,-2-1-1,-1 1 1,0 0-1,-2-6 4,-3-40 56,4 46-315,-1 0 0,-1 0 0,0 0 0,-2 1 0,0 0-1,0 0 1,-4-3 259,-8-19 961,8 14-690,-2 1 0,0 0 0,-7-7-271,6 15 15,-1 0 1,0 2-1,-1-1 0,0 2 1,-2 0-1,1 1 1,-18-9-16,13 9-69,-1 1-1,-1 1 1,1 1 0,-2 1 0,-1 1 69,-127-26-169,68 16 217,28 6-28,25 5 70,1-1 1,0-1-1,0-1 0,-16-9-90,-6-3 194,-37-10-194,19 8 38,-15-3-48,-2 4 0,-1 3 10,-97-24-12,105 26 3,0 3 0,-2 3 0,-32 2 9,-54-6-15,70 7-46,-9 3 61,-43-2-33,61 2 13,0 3 0,0 4 0,-40 9 20,70-7 95,0-2 0,-15-3-95,17-1 47,1 3 0,-29 5-47,-80 13-23,-1-8 0,-91-8 23,180-3-157,45 2 123,-1-3 0,1-1 0,-1-1 34,-26-3 190,-51 2-190,-29-2 139,84 0-143,-46-4 43,-39 3-39,41 6 213,82 1-286,0 0-1,0-1 1,0-1-1,-6-2 74,4 1-84,0 0 1,0 2-1,-7 0 84,-266-7-255,247 8 372,-28 0-239,-54 7 122,80-2-119,22-4 32,1 2 0,-1 2 0,-4 1 87,-110 26 640,-33-1-640,140-26 43,3-1-248,0 1 0,1 2 0,-5 2 205,-17 6 504,32-11-508,1 1 0,0 1 0,0 1 0,0 1 4,-26 8-243,33-13 48,0 0-1,1 1 1,-1 0 0,-4 4 195,-44 20 22,43-22 19,1 1-1,0 0 1,0 1 0,1 1 0,0 1 0,0 0-41,0-1 326,12-8-322,0 0 1,1 0 0,-1 0-1,1 0 1,-1 0-1,1 0 1,0 0 0,-1 0-1,1 1 1,0-1-1,0 0 1,-1 2-5,0 0-57,-9 10-15,2 1 0,0 0 0,1 0 0,0 1 0,1 0 0,1 0 0,0 1 0,-1 6 72,5-7 41,-1-1 0,-1 0 1,0 0-1,-1-1 0,0 1 1,-3 4-42,0 3 107,2-1 0,0 1 0,2 0 1,0 0-1,0 14-107,3 25-321,2-19 319,-10 24-354,9-60 492,-1 9-70,1 0 0,0 1 0,2-1 0,-1 0 0,2 0 0,0 0 0,1 0 0,3 9-66,-7-19-5,13 23-1,3-1-75,2 0 0,0-1 0,2-1-1,5 3 82,-7-6-100,0 0-1,8 16 101,-11-14 27,0 1 1,-2 0-1,6 18-27,-11-21-2281,-1 1 0,4 21 2281,-3-7-10153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37:3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1121 3416,'0'-1'45,"0"0"0,-1 0 0,1 0 0,0 0 0,0 0 0,0 0 0,0 0 0,0 0 1,0 0-1,0 0 0,1 0 0,-1 0 0,0 0 0,0 0 0,1 0 0,-1 0 0,1 0 0,-1 0 0,1 0 0,-1 0 0,1 0 1,0 0-1,-1 0 0,1 1 0,0-1 0,0 0 0,0 0-45,1 1 230,-1 1 1,1-1-1,0 1 1,0-1-1,-1 1 0,1-1 1,0 1-1,-1 0 1,1 0-1,-1 0 1,1 0-1,-1 0 0,1 0-230,30 16 393,-2-9 812,31 12-675,-57-17-450,8 4-60,19 8 142,-27-14-22,-1 1 1,1 0-1,-1-1 0,0 2 0,0-1 0,0 0 0,0 1 0,2 2-140,-2-3 147,77 61 1745,-78-62-1677,2-1-168,6 3 124,20 10-126,-6-3 304,1-2 0,0-1 0,0 0 0,1-2 0,23 1-349,32-1 2565,43-8-3697,-10-1 1037,35-8-11,-117 13 118,0-2 1,0-1 0,-1-1-1,1-2 1,-1-1 0,0-2-1,0-1 1,6-3-13,13-6 96,-37 14-94,1 0 0,-2-1 0,1-1-1,-1 0 1,0 0 0,2-2-2,2-3-3,1 2 0,0 0 0,17-6 3,-21 10 20,-1 0 0,1-1-1,-1-1 1,0 0 0,0 0 0,-1-1-1,0-1 1,6-6-20,16-21 24,-2-2-1,-2 0 1,13-25-24,-25 38 281,-9 13-214,0 0 1,-1-1-1,0 1 1,0-2-1,-2 1 1,0-1-1,2-6-67,41-139-9,-45 148-42,-2-1 1,0 1-1,0-1 1,-1 1-1,-1-1 1,0 1-1,0 0 1,-2-4 50,-8-25 44,-1 1-1,-3 0 1,-1 0 0,-21-35-44,32 65-23,-2-1 148,0 0 1,0 0-1,-1 1 1,-3-3-126,2 2 40,-6-5-192,-1 0-1,0 1 0,-1 1 0,-1 0 0,0 1 0,0 1 0,-5-1 153,12 7 35,-1 1 0,0 0 0,0 1 1,0 0-1,0 0 0,-1 2 0,-8-1-35,-94 1 247,60 2-376,-19-1 55,-283 8 225,272 1-130,1 4 1,-16 7-22,51-8-36,-88 15-138,112-21 205,1 1 0,0 1 0,0 0 0,1 2-1,0 1 1,-8 6-31,-32 14-126,38-19 116,0 2 1,0 0-1,2 2 0,-9 7 10,26-18 0,1 1 0,0-1 0,0 1 0,0 0 0,1 0 0,0 0 0,0 2 0,-23 29 8,-55 64 4,31-51 315,50-49-232,0 2 3,-10 15-128,5-9-93,0 1-1,1 0 1,0 0-1,0 0 0,1 1 1,1-1-1,0 1 1,0 0-1,1 0 1,0 0-1,1 5 124,0-4 79,-1-1-1,0 0 1,-1 0-1,0 0 0,0 0 1,-3 4-79,1 0-31,4-11 64,1-1 0,0 1 0,0 0 0,0-1-1,0 1 1,1-1 0,-1 1 0,1 0 0,1 2-33,2 18 349,-4-14-333,2 0 0,-1-1-1,1 1 1,0-1-1,1 0 1,0 0-1,1 0 1,0 0 0,0 0-1,1 0-15,2 5 25,0 1 0,-1-1 0,1 7-25,-1-5-78,1 1-1,1-2 0,0 1 1,1-1-1,1 0 1,1-1-1,-1 0 0,2-1 1,9 8 78,27 36-8,-41-49 23,0 0 0,1-1 0,-1 0-1,2 0 1,-1-1 0,1 0 0,0 0-1,0-1 1,1-1 0,5 3-15,19 6 52,0-2-1,16 3-51,-23-7 5,52 17 125,-51-15-31,1-1 1,0-1 0,1-1-1,8 0-99,-7-5-51,-1-1-1,9-3 52,-5 2-53,87-10-67,7-6 120,-101 14 66,146-30 134,-72 12-164,-29 8 92,1-4 0,10-7-128,-59 16 24,-2-1 1,1-1-1,-1-1 0,-1-1 1,0-1-1,0 0 1,-2-2-1,0 0 1,0-1-1,-1-1 0,-2-1 1,1-1-1,-2 0 1,-1-1-1,0 0 0,2-7-24,34-50 73,-39 63-47,-1-1 0,0 0 0,-2 0 1,1-1-1,-2 0 0,0 0 0,-1-1 0,0 0-26,34-95 666,-36 100-624,0 1-1,0-1 0,1 1 0,7-10-41,-8 13-37,1 0-1,-1 0 1,-1 0 0,0 0 0,0-1-1,0 0 1,-1 1 0,0-1 0,-1 0-1,1-7 38,-5-15 434,-1 1-1,-1 0 0,-2 0 1,-1 0-1,-1 1 0,-11-24-433,-11-36-1860,28 81 1843,0 0 0,-1 0 0,0 0 0,0 1 0,-1-1 0,0 1-1,0 0 1,-1 0 0,1 1 0,-2 0 0,1 0 0,-1 0-1,0 0 18,-5-2-12,0 0-1,0 0 0,-1 1 0,0 1 0,0 0 0,0 1 0,-8-2 13,-204-60-487,200 62 452,0 2 0,0 1 0,-1 1 0,1 1 0,-15 3 35,-24-1-35,-18-3 10,22-1-4,0 3 1,0 2-1,-5 4 29,-89 17 320,-19 9-382,-44 10-225,170-31 228,1 2 0,0 2-1,-22 12 60,53-19 2,1 0-1,0 0 0,0 2 1,2-1-1,-1 2 0,1 0 0,1 0 1,0 1-1,0 0 0,2 1 1,-1 2-2,-25 30 7,15-12 23,18-29-26,0 0 0,-1-1 0,0 1 0,0 0 0,0-1 0,-2 3-4,-80 75-161,27-26 29,49-47 132,2 1 1,-1 0-1,1 1 0,-2 4 0,-11 17 96,17-27-86,0 0-1,0 0 0,1 0 1,0 0-1,0 1 0,0-1 0,1 0 1,-1 1-1,1 0 0,1-1 1,-1 1-1,1 4-9,0 10-8,1 0 1,2 0 0,0 0 7,3 32 76,-5-46-122,0 1 1,1 0-1,0 0 0,0-1 1,1 1-1,0-1 1,0 0-1,0 0 0,3 4 46,38 50-161,-7-21 252,-22-24 97,-2 0 1,1 1-1,-1 2-188,-7-10 23,0 0 0,1-1 1,0 0-1,0-1 1,0 1-1,1-1 0,4 2-23,60 35-528,-55-34 447,31 15 241,1-3-1,1-2 0,1-2 0,0-3 0,38 6-159,-62-13-9,-14-3 289,1-1 1,-1 0-1,1-1 0,-1-1 0,4 0-280,69 0 339,113-3-668,-161-1 324,0-1-1,-1-2 1,0-1-1,10-5 6,-4-1-27,10-2 117,0-3-1,17-10-89,-22 7 99,-18 9-81,0-1 0,-1-2 0,-1-1 0,0-1 1,16-14-19,-37 25-12,31-25-80,38-25 92,-45 34 53,-1-1 1,13-15-54,-28 24 21,13-15 183,28-42 304,2 7-500,16-21 12,-68 77-8,-1-1 1,-1 1 0,1-1-1,-2 0 1,1 0-1,-1 0 1,0 0 0,-1-1-1,0 1 1,-1-2-13,4-24 7,-3 0 0,0-3-7,-2 26-36,0-4 5,0 0 1,-1 1 0,-1-1-1,-1 1 1,0-1 0,-1 1-1,0 0 1,-1 0 0,-1 0-1,-1 1 1,0 0 0,-3-5 30,2 7 70,5 7-43,0 0 1,0 0-1,0 0 1,-1 1-1,1-1 1,-1 1-1,-1 0 1,1 0-1,-2 0-27,-24-20 40,21 16-22,-1 0 0,0 0 0,0 1 1,-1 0-1,0 1 0,0 1 0,-1-1 0,-8-1-18,-134-47 128,125 46-258,-1 1 0,-1 1 0,1 2 0,-4 1 130,-23-2 1,9 1 17,-1 3 1,-11 1-19,33 2 50,-22 0-139,1 1-1,-1 3 1,1 2 0,0 2 0,-30 12 89,59-17-21,0 0 0,0-1 0,-12 1 21,-33 7-9,-175 40 14,180-33 85,37-12-51,0 0 1,-1-1-1,0 0-39,11-3 3,-1 0-1,2 2 1,-1-1-1,0 2 1,1-1-1,0 1 1,0 1-1,1 0 1,0 1-1,0 0 1,0 0-1,-1 4-2,-8 4-87,-1 0 0,-10 6 87,15-11-138,0 2 0,0-1 0,2 2 0,-1 0 0,2 1 1,0 0-1,0 2 138,-2 2 202,-2 0 1,0 0 0,-1-2-1,-6 5-202,-36 27-32,3 2 32,43-38-21,0 1 0,1 0-1,1 0 1,0 2 0,1-1-1,1 1 1,1 1 0,-1 0 21,6-6 29,1 0 0,0-1 0,0 1 1,1 0-1,0 0 0,1 0 0,0 0 0,1 0 1,0 0-1,2 4-29,-3-11-47,2 14-145,0 7 177,2-1 1,5 18 14,-7-33 62,1 0 1,0 0 0,1-1 0,0 0 0,0 0 0,1 0-1,0 0 1,0-1 0,4 3-63,3 6-15,-7-9-22,0 0-1,1-1 0,0 0 0,0 0 0,0 0 1,6 3 37,-4-4-7,16 11 28,1-1-1,0-1 0,1-1 0,1-1 0,3-1-20,67 22 234,-48-24-214,0-3-1,26 0-19,13 1-317,101 16 865,-151-19-461,-1-2-1,16-2-86,10 0 29,120-3 28,-168 2-45,131-11 112,111-26-124,-235 33 31,1-1 1,-1 0-1,0-2 0,0-1 1,-1-1-1,0 0 0,-1-2 1,0 0-1,-1-1 0,5-5-31,21-13 125,-36 26-128,0-1 0,0 0-1,0 0 1,-1-1 0,1 0 0,0-2 3,34-35 53,-28 30 24,-1 0 0,-1-1 0,10-14-77,6-9 478,-19 26-542,-1 1 1,0-1 0,-1-1-1,-1 1 1,5-11 63,-9 14 40,-1 1 0,0-1 0,0 0-1,-1 0 1,0 0 0,-1-5-40,1 4 5,-1 0-1,2-1 1,-1 1-1,3-6-4,0-1 28,0-1-1,-1 0 0,-1 0 1,0-11-28,-3 22-20,1-1 1,-1 0 0,0 0 0,-1 1 0,0-1-1,0 1 1,-1 0 0,0-1 0,-1-1 19,-38-59 84,32 53-45,0-1 1,1 1-1,0-1 1,-2-8-40,5 11-72,-1 1-1,-1 0 1,1 0 0,-2 1-1,0 0 1,0 1 0,-1 0-1,0 0 1,-1 1 0,-3-2 72,0-1-1106,10 10 1265,1 0 0,-1-1 0,0 1 0,0 1 0,0-1 0,0 0 0,-4 0-159,-12-5 15,-12-11-35,8 5 295,0 0 0,-1 2 0,-10-2-275,-29-8-95,-2 3 1,0 3-1,-47-3 95,44 11-56,0 4 1,1 2-1,-1 4 0,-32 6 56,-12 2-229,0 6 1,1 4-1,-72 26 229,166-42-6,-9 3 57,0 0-1,1 2 1,0 1 0,0 1 0,-7 5-51,13-4 42,0 1 1,1 1 0,1 1-1,0 1 1,1 0 0,-11 15-43,-63 84-214,-26 48 214,110-152 15,2 1 1,0-1-1,0 1 0,1 0 0,1 0 0,0 1 0,0-1 0,2 1 0,0 0 0,0 7-15,1-15-5,0 9-9,0-1 1,1 1 0,1 0 0,0 0 0,2-1 0,0 2 13,2 15-52,-2-15-144,1 0 0,1-1 1,0 0-1,3 6 196,14 36 332,-21-54-310,-1 0-1,1 0 1,0 0-1,0 0 1,0 0-1,0 0 1,0 0-1,1-1 1,-1 1-1,1-1 1,0 0-1,0 0 1,0 0-1,0 0 1,1 0-22,56 25 91,-33-16-119,-18-8 26,0 0 0,1 0 0,0-1 1,-1-1-1,1 0 0,0 0 1,0-1-1,-1 0 0,1-1 0,0 0 1,4-1 1,0 0 14,-1 1 0,1 1 0,0 0 0,-1 1 1,9 1-15,-5 0 20,0-1 1,0 0 0,0-2-1,0 0 1,12-2-21,40-2 17,139-5 49,-52 2-206,-101 3 80,-1-3 0,0-3 0,46-15 60,-54 8-147,-38 14 200,0 1 0,0-1 0,0 1 0,1 1 0,-1 0 0,1 0-1,-1 0 1,7 1-53,6-1 6,0 0 0,-1-1 0,1-2 0,-1 0 0,2-1-6,7-2-4,-1 1 0,9 1 4,-13 1-7,-1 0 0,-1-1 0,1-2 0,0-1 7,14-3-19,43-19-6,-40 15 447,27-6-422,-39 13 15,0-1-1,-1-1 1,0-2-1,11-7-14,100-67 28,-84 51-315,-43 29 314,-1-1-1,-1 0 1,1 0 0,-2-1-1,1 0 1,-1-1 0,0 0-1,-1 0 1,0-1 0,-1 0-1,0-1-26,-5 9-21,0-1 0,-1 1 0,0 0 0,0 0 0,0 0-1,0 0 1,0 0 0,-1-1 0,1 1 0,-1 0 0,0 0-1,0 0 1,0 0 0,0 0 0,-1 0 21,0-3-155,-3-8 86,-1-1 1,-1 1-1,0 1 0,0 0 0,-1 0 0,-1 0 0,-9-9 69,-17-17-110,-26-22 110,30 30 94,15 18-150,-1 0 1,0 1-1,-1 1 1,0 0 0,0 2-1,-1 0 1,-18-5 55,27 11 2,0 0 0,-1 0 0,1 2-1,-1-1 1,-1 1-2,0 0 26,0-1-1,0 0 0,1 0 0,-2-2-25,-6-1-13,0 1-1,0 1 0,-1 1 1,1 0 13,-37-4-36,-72-8 104,119 12-86,0 2 1,1-1-1,-1 1 1,1 1-1,-1 0 1,1 0-1,-1 0 1,1 1 0,0 0-1,-1 1 1,0 1 17,-4 0 5,0-1 0,0 0 1,-11 1-6,-1-1-10,-1 1 0,0 2 0,1 0 0,0 2 0,-6 3 10,-118 55 78,143-63-129,-44 23 296,36-17-317,-1-2 0,0 1 0,-1-2 0,1 0 0,-1-1 0,-8 2 72,1-1 76,2 0 0,-1 2 0,-16 8-76,13-4-5,-1-2 0,-14 3 5,26-9-43,1 0 1,0 2-1,1-1 0,-1 1 1,-6 5 42,-8 5-187,-75 27-145,69-19 737,3-1-173,15-16-249,10-5-40,0 0 0,-1 1 0,1 0 1,1 0-1,-1 0 0,0 0 0,1 1 0,-2 2 57,-2 3-26,-20 18-42,23-23 67,-5 5 5,4-5 1,1 0-1,1 1 1,-1 0-1,0 0 1,1 1-1,0-1 1,1 1 0,-1 0-1,1 0 1,-1 2-5,0-2 5,-16 18 0,12-9-1,4-3-4,-3 3-7,7-10-16,4 14-1,1 11-99,-2-1 0,0 10 123,-3-37 340,8 17 46,-3-7-446,-1-2 59,0 1-1,0-1 1,1 0 0,1 0 0,0-1 0,0 1-1,1-1 1,0-1 0,4 5 1,-8-10 50,0 0 0,0 0 0,-1 0 0,1 1 0,-1-1 0,0 1-1,0 0 1,0 0 0,0-1 0,0 3-50,12 20-44,-13-24-108,2-2 121,0 1 1,-1 0 0,1 0 0,0 0-1,-1 0 1,1 0 0,-1 0 0,0 1-1,1-1 1,-1 1 0,1 1 30,23 11-226,74 21-111,-99-35 343,3 1 1,8 3-5,0-1-1,0-1 1,0 0-1,0 0 1,2-1-2,-13-1 33,36-2-242,-34 2-480,9-1 1245,-7 1-3932,-1 1-3761,-4-1 1201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37:5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15155 1176,'7'11'972,"1"0"0,0-1 0,1 0 0,2 2-972,-7-9 332,0 1 0,0-1 0,0 0 0,0-1-1,1 1 1,-1-1 0,1 1 0,-1-1 0,1-1 0,0 1 0,-1-1-1,2 1-331,166 32 2220,-133-28-1546,1-2 0,-1-1 0,34-2-674,-18-3 796,0-1 0,26-7-796,-38 4 151,2 0 48,0-2 0,0-3 0,0-1-199,-16 3 46,204-73-27,-183 62 65,-2-3 1,0-2-1,27-20-84,202-120 454,-140 87 195,-7 9-495,22-14-306,-76 40 813,3 2 0,31-8-661,-72 32 114,0-2 1,-1-2-1,-1-2 0,-1-1 1,3-5-115,-16 10-17,-1-2 0,-1 0 0,3-8 17,40-40 35,67-73 528,-80 84-560,3 2 0,3 2 0,22-14-3,-50 47 2,0-2 0,-1 0 0,-2-2 0,0 0 0,-2-2 0,-1-1 0,15-24-2,171-263 887,-146 226-859,62-82 25,-80 110 35,-2-2-1,-3-3-87,-3 8 49,25-45 61,60-91 88,-84 134-75,-2 0 1,18-49-124,48-132 449,-3 6-230,-50 133-305,-6 16 71,-4-1-1,22-80 16,-26 62 79,36-74-79,-40 106-5,-6 10 277,59-266-29,-9 32-595,-33 134 209,-7-1-1,4-81 144,6-36 135,13-122 38,-33 226-109,-6 58-13,16-231 67,-18 169-99,2 6 8,16-207 782,-17-150-1277,-13 458 472,0 8 4,-3-28-8,-7-257 112,9 195-105,0 80 90,-4-12-97,-3-3 597,-5-74-1156,11-99 559,4-65 441,0 216-536,4-57 114,13-49-19,-14 141-17,-4-1-1,-4-20 18,1 2-8,4-10 8,49-471 46,-42 464 295,9-154-361,-9 85-283,22-97 303,-35 279 0,16-90 101,7-9-101,-3 12-242,0-26 242,-6 4-96,53-328-199,-33 280 494,-3 13 194,2-55-393,-24 148-47,2 1 0,3 0-1,3-5 48,-5 16-3,-2 13-30,1 0-1,2 1 1,2-4 33,12-23-80,87-223-248,-67 166 320,12-24 19,-46 110 64,0 1 0,2 1 0,1 1 1,0 0-1,2 1 0,0 1 0,14-10-75,-7 10-200,-20 16 149,-1 0-1,1 0 1,-1-1-1,0 1 0,0-1 1,2-2 51,28-34-136,-15 19-68,-2-1-1,0 0 1,14-25 204,-22 31 54,1 2 1,0-1 0,1 1 0,0 1 0,2 0 0,-1 0-1,2 1 1,4-3-55,-9 9-15,1 0 0,-1 1-1,1 0 1,1 0 0,-1 1-1,1 0 1,-1 1 0,1 0-1,0 1 1,0 0 0,1 0 15,29-1-63,0 1 1,15 2 62,-26 0-7,-21 1 65,0 1-1,0-1 0,-1 2 1,1-1-1,-1 1 0,0 1 1,0-1-1,0 1 0,0 1 0,0-1 1,-1 1-1,6 6-57,0-3 95,-1 0 0,1 0-1,7 2-94,-3-1-75,-1 1-1,-1 0 0,0 1 1,0 0-1,-1 1 1,-1 1-1,0 0 0,9 13 76,19 17-159,-4-1 143,-29-32 23,0 0 1,1 0-1,1-1 1,-1 0 0,8 4-8,36 31 114,-44-37-123,20 11 30,-47-30-355,-107-50 922,118 58-604,0 0 1,0-1 0,0 0 0,1 0 0,0 0 0,0-1-1,0 0 1,-2-3 15,-29-27-173,26 27 180,1 0 1,1 0-1,0-1 0,-4-5-7,6 6-40,-1 0 1,0 0-1,0 1 0,-1 0 0,0 1 1,-9-6 39,2 4-20,-40-26-114,-32-27 134,16 8 152,66 50-152,-13-7-5,-3 4 2,17 4-44,5 3 41,0 0 0,0 0 0,0 0 0,-1 0 0,1 0 0,0 0 0,0 0 0,0 0 0,0-1 0,0 1-1,0 0 1,0 0 0,-1 0 0,1 0 0,0 0 0,0 0 0,0 0 0,0 0 0,0 0 0,0 0 0,-1 0 0,1 0-1,0 0 1,0 0 0,0 0 0,0 0 0,0 0 0,-1 0 0,1 0 0,0 0 0,0 0 0,0 0 0,0 0 0,0 0 0,0 0-1,-1 0 1,1 1 0,0-1 0,0 0 0,0 0 0,0 0 0,0 0 0,0 0 0,0 0 0,0 0 0,0 0 0,-1 0 0,1 1-1,0-1 1,0 0 0,0 0 0,0 0 6,-4 25-213,5-19 200,0 1 0,0-1 0,1 0-1,-1 0 1,1 1 0,1-1 0,-1-1 0,1 1-1,0 0 1,0-1 0,3 5 13,9 17-116,-9-12 121,1-1 0,0 1 0,2-1 0,-1 0 0,2-1 0,0 0 0,0-1 0,1 0 0,1 0 0,0-1 0,1-1 0,5 4-5,-15-12 5,15 9-54,1 1-1,0-2 0,0-1 1,19 7 49,-18-10-2,-1 2 1,-1 0 0,1 2-1,6 4 2,16 10 68,-29-17-16,0 0 0,0 0 0,0 1 0,-1 1 0,-1 0 0,9 9-52,-15-15-80,64 50 564,-66-52-604,30 25-140,-30-22 286,1 1-1,-1 0 0,0 0 0,0 0 1,-1 0-1,1 0 0,-1 0 0,0 1 1,-1-1-1,1 0 0,-1 1 0,0-1 1,0 0-1,-1 1 0,0-1 0,0 0 1,0 1-26,-8 47-49,4-29-245,1 0-1,0 24 295,4-46 20,0-2 2,0 0-12,0 0-2,2-1-1,25-31 260,0-1 0,-2-1 0,-2-1 0,2-7-267,38-55-400,5-4 1260,-59 90-960,0 1 1,1 0-1,0 0 0,4-2 100,-2-9-218,-13 14 11,-8 14 166,-54 53 10,44-43 31,1 0 1,0 1-1,2 0 0,-7 11 0,-76 117 1203,77-118-875,-1 4-1299,-27 57 837,49-88 22,1-1-132,0 0-458,0 0 92,0 0 822,1-22 284,4-1-473,1 1 0,1 0 0,1 1 0,1-1 0,1 2 0,1-1 0,1 2-23,21-47 21,-16 39-24,-11 18-12,0 0 0,-1 0-1,0 0 1,0-1-1,-1-1 16,-3 9-20,-1 2 74,0 0 10,0 0-50,0 0 18,0 0 6,-1 1-36,-1 0 0,1-1 1,-1 1-1,1 0 0,0 0 0,-1 0 1,1 1-1,0-1 0,0 0 1,0 0-1,0 1 0,0-1-2,-1 2 5,-18 18-83,1 1-1,1 1 1,1 1 0,1 0 0,2 1 0,0 1 0,-6 18 78,-10 21 312,-37 76-497,22-44 401,37-75-319,7-21 80,1-1-1,1 0 0,-1 1 0,0-1 0,0 0 0,0 1 0,0-1 0,0 1 0,0-1 0,0 0 0,0 1 1,1-1-1,-1 0 0,0 1 0,0-1 0,1 0 0,-1 1 0,0-1 0,0 0 0,1 0 0,-1 1 0,0-1 0,1 0 1,-1 0-1,0 0 0,1 1 0,-1-1 0,0 0 0,1 0 0,-1 0 0,0 0 0,1 0 0,-1 0 0,1 0 1,-1 0-1,0 0 0,1 0 0,-1 0 0,0 0 0,1 0 24,55 11 861,-31-10-842,1 1 1,-1 1-1,0 2 0,-1 0 0,1 1 0,20 9-19,-36-12-46,0 0 0,1-1 0,-1 0 0,1 0 0,0-1 0,0-1 0,1 0 46,-4 1-9,1-1 1,-1 1 0,1 0-1,-1 0 1,6 2 8,-3 0 26,0-1-1,0 0 1,0 0-1,0-1 1,0 0-1,7-1-25,-15 0-18,23 7 47,-16-3 299,1-1 1,-1 0-1,1-1 0,7 1-328,-15-3-280,-2 0 50,0 0 420,4-7 126,-4 7-321,0 0 0,1-1 0,-1 1 0,1 0-1,-1-1 1,0 1 0,1 0 0,-1-1 0,0 1 0,1-1 0,-1 1 0,0-1 0,0 1-1,0 0 1,1-1 0,-1 1 0,0-1 0,0 1 0,0-1 0,0 1 0,0-1-1,0 1 1,0-1 0,0 1 0,0-1 0,0 1 5,0-8-21,0 1 1,-1-1 0,0 1-1,0-1 1,-1 1-1,0 0 1,0-1-1,-1 1 1,0 0-1,0 1 1,-1-1-1,0 0 1,0 1-1,-4-5 21,-25-34-56,-14-12 56,30 36-107,-2 2 0,0 0 0,-10-6 107,20 18-30,-1 0-1,0 1 1,0 0 0,-1 1-1,1 0 1,-1 1-1,0 0 1,0 1 0,-3 0 30,-26-4-604,-33-6 300,70 12 296,-1 1 1,1-1 0,-1 1 0,1 0-1,-1 0 1,1 0 0,-1 0 0,0 0 7,-16 0 30,18 0-42,2 0 13,0 0 44,0 0-9,0 0-80,0 0-10,0 0 36,0 0 22,0 0 48,0 2 2,-5 9-44,1-5-22,2 1 0,-1 0 0,1 0-1,0 0 1,0 0 0,1 2 12,1-7-10,0 0 0,0 0 1,0 0-1,1-1 1,-1 1-1,1 0 0,-1 0 1,1 0-1,0 0 0,0 0 1,0-1-1,0 1 1,0 0 9,12 27-42,-12-26 42,0 0 0,0 0 0,1 0 0,-1 0 0,0 0 0,1 0 0,0-1 0,0 1 0,0-1 0,0 1 0,0-1 0,0 0 0,2 2 0,6 5 0,-6-5-7,-1 0 0,1 0 0,0-1 0,0 1 0,0-1 0,1 0 0,-1 0-1,3 0 8,52 19-69,-46-17 67,4 0 2,38 8 92,-52-12-42,-3-1-32,0 0 1,0 0 42,0 0 1,0 0-36,0 0 24,0 0-12,-29-5-154,18 2 114,1 1-1,-1 0 1,0 1-1,0 0 0,-3 1 3,4 0 75,0 0 0,1-1-1,-1-1 1,1 1-1,-7-3-74,14 3 60,2 1-118,0 0-524,0 0 52,0 0 726,0 0 128,0 0-234,0 0-16,0 0 164,2-2-4,2-2-219,0 0-1,0 0 1,1 1 0,-1 0 0,1 0 0,0 0 0,0 0 0,0 1 0,0 0 0,0 0 0,0 0 0,1 0-1,3 0-14,2 1 45,-1 1-1,1 0 0,-1 0 1,1 1-1,5 1-44,26 1 55,-30-2-80,0-1-1,0 2 1,0 0-1,-1 0 1,1 1-1,0 0 1,-1 1-1,7 3 26,-16-6-15,-1-1 0,1 1-1,0-1 1,0 0-1,0 1 1,0-1 0,0 0-1,0 0 1,0-1 0,0 1-1,0 0 1,0-1 15,0 1 32,1-1 1,-1 1 0,0 0-1,1 0 1,-1 0-1,0 0 1,1 0 0,-1 0-1,0 1 1,1-1-1,-1 1 1,1 0-33,24 11 421,-26-11-501,-1-1-5,0 0 42,2-3 17,13-27-221,-14 29 257,0-1 1,-1 0-1,1 0 0,-1 0 1,1 1-1,-1-1 0,0 0 1,1 0-1,-1 0 1,0 0-1,-1 1 0,1-1 1,0 0-1,0 0 1,-1 0-1,1 0 0,-1 1 1,0-2-11,-15-26 1443,10 18-1545,0 0 0,0 0 0,-1 0 0,-1 1 0,1 0-1,-2 0 1,1 1 0,-2 0 0,1 1 0,-1 0 0,-3-2 102,8 7-17,1-1 1,0 1-1,0-1 1,0 0-1,1 0 1,-1 0-1,1-1 1,0 1-1,0-1 1,1 0-1,-1 0 17,-19-26-341,14 25-9,16 21 271,1 0 68,-1 0 0,-1 0 0,0 1 0,-2 0 0,4 12 11,-3-6-65,1-1 1,9 16 64,38 86 308,-53-121-280,-1-2 5,0 0-24,1-2-11,1-1 0,-1 1 0,0 0 0,0-1 0,-1 1 0,1-1 0,0 1-1,-1-1 1,0 1 0,1-1 0,-1 0 0,0-1 2,1-36 277,-2-35-277,-1 62 40,1 0 0,-1 0 0,-1 0 0,-1 0 0,0 0 0,0 0 0,-5-8-40,-10-36-108,16 47 84,1 0 1,-1 1-1,-1-1 0,0 1 1,-4-8 23,2 5-32,0 0 1,1-1 0,1 0-1,0 0 1,1-1 0,0 1 0,0-9 31,-2-5 17,9 45 129,3 10-298,-2 1 1,-1 0-1,-1 19 152,-2-25-45,1 0-1,1 0 1,1 0-1,1 0 1,1-1-1,1 0 1,1 0-1,0 0 1,10 15 45,-17-36 108,-1-1 10,18 14-28,-17-14-88,-1 0-1,1 0 1,-1 0 0,1 0 0,0 0 0,-1 0 0,1 0-1,-1 0 1,1 0 0,0 0 0,-1 0 0,1 0 0,-1 0-1,1 0 1,-1-1 0,1 1 0,-1 0 0,1 0 0,-1-1-1,1 1 1,-1 0 0,1-1 0,-1 1 0,1-1 0,-1 1 0,1 0-1,-1-1 1,0 1 0,1-1 0,-1 1 0,0-1-2,17-28 4,-12 18-4,-1 0 0,0-1 0,-1 1 0,1-6 0,-4 11 31,1 0 0,-1 0-1,-1 0 1,1 0 0,-1 0 0,-1 0 0,1 0-1,-1 1 1,0-1 0,0 0 0,-2-4-31,-2-1-82,-1-1 0,1 1 1,-2 1-1,-6-9 82,12 17-285,2 2 481,0 0 102,-3-2-276,0 0 0,0 0-1,0 0 1,-1 0 0,1 0-1,-1 1 1,1-1 0,-1 1-1,-2-1-21,2 1-9,3 1 10,-1 0 1,1 0 0,0 1-1,0-1 1,0 0 0,0 0-1,0 1 1,0-1 0,1 1-1,-1-1 1,0 1 0,0-1-1,0 1 1,0 0-1,0-1 1,1 1 0,-1 0-1,0 0 1,1 0 0,-1-1-1,0 1 1,1 1-2,-12 21-164,7-4 126,2 0 0,1-1 0,0 1 0,1 0 0,1 0 0,2 13 38,-1 14 44,-3 9 25,1-29 42,0 0-1,4 24-110,-19-249 40,15 195-40,-1-34-21,-3-52-376,-11-50 397,9 81 62,6 56-115,1 3 16,0 0 17,0 0 22,0 0-39,0 0-180,0 0 13,13 29 274,10 24 184,-2 1-1,-1 4-253,5 15 9,-17-49 5,-1 0 0,1 16-14,7 22-632,-8-12 651,-4-41 357,-3-9-367,0 0 0,0 0 0,0 0 0,0 0 0,0 0 1,0 0-1,0 0 0,0 0 0,0 0 0,0 0 0,0 0 0,0 0 0,0 0 1,0 0-1,1 0 0,-1 0 0,0 0 0,0 0 0,0 0 0,0 0 0,0 0 1,0 0-1,0 0 0,0 0 0,0 0 0,0 0 0,0 0 0,0 0 1,1 0-1,-1 0 0,0 0 0,0 0 0,0 0 0,0 0 0,0 0 0,0 0 1,0 0-1,0 0-9,4-9-43,4-9 44,-2 0 0,0 0 0,-1 0 0,-1-1 1,-1 0-1,0 0 0,-2 0 0,0-7-1,5-33 254,-6 54-250,1 1-24,0-1 1,-1 1 0,0-1 0,0 1-1,0-1 1,-1 1 0,1 0-1,-1-1 1,-1-1 19,-5-34-10,1 62-867,5-15 719,1-1-1,-1 1 0,1 0 0,0 0 0,2 6 159,6 38 225,-2 0 1,-2 1-1,-2 0 0,-3 7-225,1-35 58,-1-13 49,-2-15-20,-2-18-45,-9-57 214,-6-48-180,0-34-318,16 139 161,0 1 0,-1-1 0,-1 1 0,-1-1 81,6 20-220,1 2 18,0 0 244,0 0 30,0 0-128,-9 24 22,4-6 60,1 1 0,1 0 0,0 0-1,2 0 1,0 0 0,1 9-26,4 35 46,6 18-46,-3-21 13,-1-12-18,-2-14-98,-1 0 1,-2 0 102,10-56 152,-9-14-56,-2 0 1,-1-1-1,-2 1 0,-1 0 1,-2 0-1,-3-7-96,5 29 200,3 8-269,0 0 0,-1 0 0,0 0 0,0 0 0,0 0 0,-1 0 0,0 1 0,0-1 0,-1-1 69,2 5-23,-1 0 73,3 2-45,-3-2-40,1 0 1,-1 0-1,0 0 1,0 0 0,0 1-1,0-1 1,-1 1-1,1 0 1,0 0-1,0 0 1,-1 0-1,1 0 1,-1 1-1,0 0 35,-2 0-70,0 0 1,0 1-1,0 0 0,1 0 0,-1 1 0,0-1 0,0 1 0,1 1 0,-1-1 0,1 1 0,0 0 0,0 0 0,-4 3 70,1 0 7,0 2 0,0-1 0,0 1 0,1 0 0,0 1 0,1-1 0,-4 7-7,-1 4 17,1 2 0,0-1 1,2 1-1,0 1 0,1-1 0,2 1 0,-1 5-17,1-8 252,0 0-1,-8 19-251,10-30-456,25-90 375,-17 58 116,1 0-1,2 1 0,0 0 0,2-4-34,59-109 76,-45 97-131,-23 36 35,18-18-950,-41 49 1081,1 1 0,2 1 1,1 1-1,1 1 0,2 0 1,-9 28-112,-50 151-130,72-197 259,9-19 97,6-7-133,5-5-109,1 0-1,-2-1 0,0-2 0,4-7 17,-11 14 25,-6 10 96,0 0 0,0 0 0,0 0 0,0 0 0,0 1 0,0 0 0,1 0 0,-1 0 0,2 0-121,15-8-441,17-14-283,-33 20 716,0-1 0,0 2 0,1-1 0,-1 1-1,1 0 1,0 0 0,0 0 0,0 1 0,0 0-1,1 0 1,-1 1 0,0 0 0,1 0 0,-1 0-1,1 1 1,0 0 0,4 0 8,3 1 0,-11-1-1,1 0 1,-1 0-1,0 0 0,1 1 0,-1-1 0,0 1 0,1 0 1,-1 0-1,0 0 0,0 0 0,0 1 0,0-1 0,2 2 1,-4-2 88,-1-1 276,0 0-5,0 0-294,0 3-78,0 0-1,-1-1 1,1 1 0,-1-1-1,0 1 1,0-1-1,0 1 1,0-1-1,0 1 1,-1-1-1,0 2 14,-2-1 30,0 1-1,-1 0 0,1-1 0,-1 0 0,0 0 0,1 0 1,-2-1-1,1 1 0,0-1 0,0-1 0,-1 1 0,1-1 1,0 0-1,-1 0 0,-1 0-29,-13 1 41,-1-1 0,1-1 1,-16-2-42,26 0-93,-1 0 0,0-1 0,1 0 0,0-1 0,-1 0 0,1-1 0,-5-3 93,12 7-89,0-1-114,3 2 228,0 0 42,0 0-118,0 0-34,0 0-20,32 47-6,-23-31 70,1-1-1,1-1 1,-1 0 0,2 0-1,0-1 1,1-1 0,8 6 41,16 8 8,-18-21 165,-1-3 578,-16-1-311,-2-1-622,0 0-127,3-2 302,-1 0 0,0 0 0,0 0 0,0 0 0,0 0 0,0 0 1,0-1-1,-1 1 0,1-1 0,-1 1 0,1-2 7,-1 2-5,6-13 12,-1-1 1,-1 0 0,0 0-1,-2 0 1,1-1 0,-2 0-1,0 0 1,-1-15-8,2-5-19,-3 19-3,0-1-1,-2 1 1,0 0-1,-1 0 1,0 0-1,-2 0 1,0 1-1,-5-12 23,-36-74-14,22 46 170,23 55 190,1 2-79,0 0-596,0 0-61,0 0 340,0 0 83,13 14-17,2 5-38,-1 0 0,-2 1 1,1 0-1,-2 1 0,1 5 22,-2-6-6,0 2 5,-2-13-3,-3-6 3,-3-1 5,0 0 1,0 0 0,0-1-1,0 1 1,1-1-1,-1 0 1,0 0 0,1 0-1,-1 0 1,1 0 0,-1 0-1,1-1 1,0 1-1,2 0-4,-1-1 0,-1 0 36,-3 0-34,29-4 388,-20 2-54,-7 2-536,13-3-11,-3 2-5131,-12 1-4510</inkml:trace>
  <inkml:trace contextRef="#ctx0" brushRef="#br0" timeOffset="633.16">7883 903 7088</inkml:trace>
  <inkml:trace contextRef="#ctx0" brushRef="#br0" timeOffset="998.7">7883 903 7088,'9'25'0,"4"20"0,10 26-4840</inkml:trace>
  <inkml:trace contextRef="#ctx0" brushRef="#br0" timeOffset="4732.89">8068 667 3232,'-2'5'-561,"2"-3"759,-1 0 0,1-1 0,-1 1 0,1 0 0,-1 0 0,0-1 1,0 1-1,0 0 0,0-1 0,0 1 0,0-1 0,0 1 0,-1-1 0,1 1 1,0-1-1,-1 0 0,1 0 0,-1 0 0,0 0 0,1 0 0,-1 0 0,0 0 1,1 0-1,-1-1 0,-1 1-198,-43 7 1186,23-2-1081,21-4-99,-1-1 54,3-1 216,0 0 53,0 0-19,0 0-28,0 0-84,0 0-36,-15 3 34,6-2 111,0 1 0,0-1-1,0-1 1,-6 0-307,10 1 26,-1-1 1,1 1-1,-1 1 0,1-1 0,0 1 1,0 0-1,0 0 0,0 0 0,0 1 1,-3 1-27,6-3 14,0 0-1,0 0 1,0 0 0,1 0 0,-1 0 0,0 0 0,0 1 0,1-1 0,-1 0 0,1 1 0,-1 0-1,1-1 1,0 1 0,-1 0 0,1-1 0,0 1 0,0 0 0,0 2-14,-4 5 136,2-5 89,-12 19 100,1 6-189,1 0 0,-7 24-136,-26 58 557,33-54 64,-9 6 34,21-58-978,0 0-1,0 0 1,0 0 0,1 0-1,-1 0 1,1 0 0,0 0 0,1 0-1,-1-1 1,1 1 0,0 0-1,0 0 1,1 0 0,-1 0 0,1-1-1,0 1 1,3 4 323,9 41 4032,-13-48-3897,-1-2-94,0 0 72,7 18 484,9 20-76,-13-22-513,0 1 0,-1-1 1,-1 1-1,-1-1 1,-1 9-9,1-2 27,2 24 233,2 0 1,2-1-1,10 33-260,-16-78-4,1 5-9,6 15-22,-2-10 3,19 40 100,-18-43-23,0-1 1,1 0-1,-1 0 0,5 3-45,-3-2-41,0-2 1,-1 0 0,1 0 0,0-1 0,0 0 0,7 3 40,0 0 16,93 38-134,-9-4 114,-58-25-23,1-1 1,0-3 0,20 4 26,38 3 571,-88-18-527,0 1 0,0 1 1,0 0-1,-1 0 1,6 4-45,-13-6 33,-1 0 35,-3-2-32,29 10-58,56 34 359,-82-43-285,-3-1 5,0 0-9,49 18 86,13 2-216,-48-14-100,1-1-1,0-1 0,0 0 1,6 0 182,-9-1-49,46 20 187,60 9 771,-83-21-1457,1-3-1,35 5 549,-30-7-89,17 1 353,0-3 1,0-3 0,30-3-265,9 0 327,-79 1-250,-1-1 0,1-1-1,-1-1 1,0 0 0,0-1 0,8-4-77,18-5-109,-23 7 178,0 2-1,1 0 1,0 2 0,0 0-1,0 1 1,1 1-69,53-4 266,-56 2-93,1 2 1,0 0-1,0 1 0,11 2-173,6 0-1199,-30-3 1245,-1 1 1,0 0-1,0 1 1,0 0-1,0 0 0,0 0 1,0 0-1,0 1 1,0 0-1,1 1-46,25 16-68,-26-15-3,0 0 0,0 0-1,0 0 1,1-1 0,0 0 0,-1-1 0,1 1 0,6 0 71,20 5 521,-20-4-428,0-1-1,0-1 1,0 0-1,1-1 1,0 0-93,29-3-86,1-2 0,33-9 86,31-2-98,-73 10 211,-1-1-1,19-7-112,20-4 155,-49 15-156,1 0 0,0 2-1,-1 0 1,1 2-1,21 4 2,-7-2 55,29 0-55,31-6 25,-46 0-135,1 2 0,0 2 0,35 7 110,-39-2 26,32 7 308,40 6-383,-108-18 35,0-1 0,0 0 0,0-1 0,0 0 0,1-1 0,1-1 14,-2 0-14,0 1-1,0 0 1,0 1 0,0 1 0,0 0-1,2 1 15,16 5-21,1-2 0,0-1-1,0-2 1,0-1 0,0-2-1,23-3 22,15-2 807,-38 4-805,0-1 0,10-4-2,27-6-347,59-5 347,-79 11-271,32-9 271,-39 7-18,203-36 245,-132 34 261,-103 10-644,1-1 1,-1 2-1,0 0 1,0 0 0,1 1-1,3 1 156,27 1 402,32-1-574,-41 0 158,0-2 1,0 0-1,-1-3 0,8-1 14,-18 0-16,0 2 0,1 1 0,-1 1 0,5 1 16,-7 0 235,-1-1 0,1-1 1,-1 0-1,1-2 0,5-1-235,1 2-128,-20 2 113,0 0 1,-1-1-1,1 0 0,0 1 1,-1-2-1,1 1 1,-1-1-1,0 1 0,0-1 1,1-1-1,1-1 15,30-12 320,-2-2-1,31-20-319,-54 30-19,-1-1 0,0 0-1,0 0 1,-1-1-1,0 0 1,-1-1 0,0 0-1,-1 0 1,0-1-1,2-5 20,20-37 357,-10 19-92,-2-1 0,7-19-265,-4-9-143,-3-1-1,5-39 144,27-70-1,-49 155-2,0 1-1,0 0 1,-2-1-1,-1 1 1,0 0-1,-2-6 4,-3-40 56,4 46-315,-1 0 0,-1 0 0,0 0 0,-2 1 0,0 0-1,0 0 1,-4-3 259,-8-19 961,8 14-690,-2 1 0,0 0 0,-7-7-271,6 15 15,-1 0 1,0 2-1,-1-1 0,0 2 1,-2 0-1,1 1 1,-18-9-16,13 9-69,-1 1-1,-1 1 1,1 1 0,-2 1 0,-1 1 69,-127-26-169,68 16 217,28 6-28,25 5 70,1-1 1,0-1-1,0-1 0,-16-9-90,-6-3 194,-37-10-194,19 8 38,-15-3-48,-2 4 0,-1 3 10,-97-24-12,105 26 3,0 3 0,-2 3 0,-32 2 9,-54-6-15,70 7-46,-9 3 61,-43-2-33,61 2 13,0 3 0,0 4 0,-40 9 20,70-7 95,0-2 0,-15-3-95,17-1 47,1 3 0,-29 5-47,-80 13-23,-1-8 0,-91-8 23,180-3-157,45 2 123,-1-3 0,1-1 0,-1-1 34,-26-3 190,-51 2-190,-29-2 139,84 0-143,-46-4 43,-39 3-39,41 6 213,82 1-286,0 0-1,0-1 1,0-1-1,-6-2 74,4 1-84,0 0 1,0 2-1,-7 0 84,-266-7-255,247 8 372,-28 0-239,-54 7 122,80-2-119,22-4 32,1 2 0,-1 2 0,-4 1 87,-110 26 640,-33-1-640,140-26 43,3-1-248,0 1 0,1 2 0,-5 2 205,-17 6 504,32-11-508,1 1 0,0 1 0,0 1 0,0 1 4,-26 8-243,33-13 48,0 0-1,1 1 1,-1 0 0,-4 4 195,-44 20 22,43-22 19,1 1-1,0 0 1,0 1 0,1 1 0,0 1 0,0 0-41,0-1 326,12-8-322,0 0 1,1 0 0,-1 0-1,1 0 1,-1 0-1,1 0 1,0 0 0,-1 0-1,1 1 1,0-1-1,0 0 1,-1 2-5,0 0-57,-9 10-15,2 1 0,0 0 0,1 0 0,0 1 0,1 0 0,1 0 0,0 1 0,-1 6 72,5-7 41,-1-1 0,-1 0 1,0 0-1,-1-1 0,0 1 1,-3 4-42,0 3 107,2-1 0,0 1 0,2 0 1,0 0-1,0 14-107,3 25-321,2-19 319,-10 24-354,9-60 492,-1 9-70,1 0 0,0 1 0,2-1 0,-1 0 0,2 0 0,0 0 0,1 0 0,3 9-66,-7-19-5,13 23-1,3-1-75,2 0 0,0-1 0,2-1-1,5 3 82,-7-6-100,0 0-1,8 16 101,-11-14 27,0 1 1,-2 0-1,6 18-27,-11-21-2281,-1 1 0,4 21 2281,-3-7-10153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37:3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1121 3416,'0'-1'45,"0"0"0,-1 0 0,1 0 0,0 0 0,0 0 0,0 0 0,0 0 0,0 0 1,0 0-1,0 0 0,1 0 0,-1 0 0,0 0 0,0 0 0,1 0 0,-1 0 0,1 0 0,-1 0 0,1 0 0,-1 0 0,1 0 1,0 0-1,-1 0 0,1 1 0,0-1 0,0 0 0,0 0-45,1 1 230,-1 1 1,1-1-1,0 1 1,0-1-1,-1 1 0,1-1 1,0 1-1,-1 0 1,1 0-1,-1 0 1,1 0-1,-1 0 0,1 0-230,30 16 393,-2-9 812,31 12-675,-57-17-450,8 4-60,19 8 142,-27-14-22,-1 1 1,1 0-1,-1-1 0,0 2 0,0-1 0,0 0 0,0 1 0,2 2-140,-2-3 147,77 61 1745,-78-62-1677,2-1-168,6 3 124,20 10-126,-6-3 304,1-2 0,0-1 0,0 0 0,1-2 0,23 1-349,32-1 2565,43-8-3697,-10-1 1037,35-8-11,-117 13 118,0-2 1,0-1 0,-1-1-1,1-2 1,-1-1 0,0-2-1,0-1 1,6-3-13,13-6 96,-37 14-94,1 0 0,-2-1 0,1-1-1,-1 0 1,0 0 0,2-2-2,2-3-3,1 2 0,0 0 0,17-6 3,-21 10 20,-1 0 0,1-1-1,-1-1 1,0 0 0,0 0 0,-1-1-1,0-1 1,6-6-20,16-21 24,-2-2-1,-2 0 1,13-25-24,-25 38 281,-9 13-214,0 0 1,-1-1-1,0 1 1,0-2-1,-2 1 1,0-1-1,2-6-67,41-139-9,-45 148-42,-2-1 1,0 1-1,0-1 1,-1 1-1,-1-1 1,0 1-1,0 0 1,-2-4 50,-8-25 44,-1 1-1,-3 0 1,-1 0 0,-21-35-44,32 65-23,-2-1 148,0 0 1,0 0-1,-1 1 1,-3-3-126,2 2 40,-6-5-192,-1 0-1,0 1 0,-1 1 0,-1 0 0,0 1 0,0 1 0,-5-1 153,12 7 35,-1 1 0,0 0 0,0 1 1,0 0-1,0 0 0,-1 2 0,-8-1-35,-94 1 247,60 2-376,-19-1 55,-283 8 225,272 1-130,1 4 1,-16 7-22,51-8-36,-88 15-138,112-21 205,1 1 0,0 1 0,0 0 0,1 2-1,0 1 1,-8 6-31,-32 14-126,38-19 116,0 2 1,0 0-1,2 2 0,-9 7 10,26-18 0,1 1 0,0-1 0,0 1 0,0 0 0,1 0 0,0 0 0,0 2 0,-23 29 8,-55 64 4,31-51 315,50-49-232,0 2 3,-10 15-128,5-9-93,0 1-1,1 0 1,0 0-1,0 0 0,1 1 1,1-1-1,0 1 1,0 0-1,1 0 1,0 0-1,1 5 124,0-4 79,-1-1-1,0 0 1,-1 0-1,0 0 0,0 0 1,-3 4-79,1 0-31,4-11 64,1-1 0,0 1 0,0 0 0,0-1-1,0 1 1,1-1 0,-1 1 0,1 0 0,1 2-33,2 18 349,-4-14-333,2 0 0,-1-1-1,1 1 1,0-1-1,1 0 1,0 0-1,1 0 1,0 0 0,0 0-1,1 0-15,2 5 25,0 1 0,-1-1 0,1 7-25,-1-5-78,1 1-1,1-2 0,0 1 1,1-1-1,1 0 1,1-1-1,-1 0 0,2-1 1,9 8 78,27 36-8,-41-49 23,0 0 0,1-1 0,-1 0-1,2 0 1,-1-1 0,1 0 0,0 0-1,0-1 1,1-1 0,5 3-15,19 6 52,0-2-1,16 3-51,-23-7 5,52 17 125,-51-15-31,1-1 1,0-1 0,1-1-1,8 0-99,-7-5-51,-1-1-1,9-3 52,-5 2-53,87-10-67,7-6 120,-101 14 66,146-30 134,-72 12-164,-29 8 92,1-4 0,10-7-128,-59 16 24,-2-1 1,1-1-1,-1-1 0,-1-1 1,0-1-1,0 0 1,-2-2-1,0 0 1,0-1-1,-1-1 0,-2-1 1,1-1-1,-2 0 1,-1-1-1,0 0 0,2-7-24,34-50 73,-39 63-47,-1-1 0,0 0 0,-2 0 1,1-1-1,-2 0 0,0 0 0,-1-1 0,0 0-26,34-95 666,-36 100-624,0 1-1,0-1 0,1 1 0,7-10-41,-8 13-37,1 0-1,-1 0 1,-1 0 0,0 0 0,0-1-1,0 0 1,-1 1 0,0-1 0,-1 0-1,1-7 38,-5-15 434,-1 1-1,-1 0 0,-2 0 1,-1 0-1,-1 1 0,-11-24-433,-11-36-1860,28 81 1843,0 0 0,-1 0 0,0 0 0,0 1 0,-1-1 0,0 1-1,0 0 1,-1 0 0,1 1 0,-2 0 0,1 0 0,-1 0-1,0 0 18,-5-2-12,0 0-1,0 0 0,-1 1 0,0 1 0,0 0 0,0 1 0,-8-2 13,-204-60-487,200 62 452,0 2 0,0 1 0,-1 1 0,1 1 0,-15 3 35,-24-1-35,-18-3 10,22-1-4,0 3 1,0 2-1,-5 4 29,-89 17 320,-19 9-382,-44 10-225,170-31 228,1 2 0,0 2-1,-22 12 60,53-19 2,1 0-1,0 0 0,0 2 1,2-1-1,-1 2 0,1 0 0,1 0 1,0 1-1,0 0 0,2 1 1,-1 2-2,-25 30 7,15-12 23,18-29-26,0 0 0,-1-1 0,0 1 0,0 0 0,0-1 0,-2 3-4,-80 75-161,27-26 29,49-47 132,2 1 1,-1 0-1,1 1 0,-2 4 0,-11 17 96,17-27-86,0 0-1,0 0 0,1 0 1,0 0-1,0 1 0,0-1 0,1 0 1,-1 1-1,1 0 0,1-1 1,-1 1-1,1 4-9,0 10-8,1 0 1,2 0 0,0 0 7,3 32 76,-5-46-122,0 1 1,1 0-1,0 0 0,0-1 1,1 1-1,0-1 1,0 0-1,0 0 0,3 4 46,38 50-161,-7-21 252,-22-24 97,-2 0 1,1 1-1,-1 2-188,-7-10 23,0 0 0,1-1 1,0 0-1,0-1 1,0 1-1,1-1 0,4 2-23,60 35-528,-55-34 447,31 15 241,1-3-1,1-2 0,1-2 0,0-3 0,38 6-159,-62-13-9,-14-3 289,1-1 1,-1 0-1,1-1 0,-1-1 0,4 0-280,69 0 339,113-3-668,-161-1 324,0-1-1,-1-2 1,0-1-1,10-5 6,-4-1-27,10-2 117,0-3-1,17-10-89,-22 7 99,-18 9-81,0-1 0,-1-2 0,-1-1 0,0-1 1,16-14-19,-37 25-12,31-25-80,38-25 92,-45 34 53,-1-1 1,13-15-54,-28 24 21,13-15 183,28-42 304,2 7-500,16-21 12,-68 77-8,-1-1 1,-1 1 0,1-1-1,-2 0 1,1 0-1,-1 0 1,0 0 0,-1-1-1,0 1 1,-1-2-13,4-24 7,-3 0 0,0-3-7,-2 26-36,0-4 5,0 0 1,-1 1 0,-1-1-1,-1 1 1,0-1 0,-1 1-1,0 0 1,-1 0 0,-1 0-1,-1 1 1,0 0 0,-3-5 30,2 7 70,5 7-43,0 0 1,0 0-1,0 0 1,-1 1-1,1-1 1,-1 1-1,-1 0 1,1 0-1,-2 0-27,-24-20 40,21 16-22,-1 0 0,0 0 0,0 1 1,-1 0-1,0 1 0,0 1 0,-1-1 0,-8-1-18,-134-47 128,125 46-258,-1 1 0,-1 1 0,1 2 0,-4 1 130,-23-2 1,9 1 17,-1 3 1,-11 1-19,33 2 50,-22 0-139,1 1-1,-1 3 1,1 2 0,0 2 0,-30 12 89,59-17-21,0 0 0,0-1 0,-12 1 21,-33 7-9,-175 40 14,180-33 85,37-12-51,0 0 1,-1-1-1,0 0-39,11-3 3,-1 0-1,2 2 1,-1-1-1,0 2 1,1-1-1,0 1 1,0 1-1,1 0 1,0 1-1,0 0 1,0 0-1,-1 4-2,-8 4-87,-1 0 0,-10 6 87,15-11-138,0 2 0,0-1 0,2 2 0,-1 0 0,2 1 1,0 0-1,0 2 138,-2 2 202,-2 0 1,0 0 0,-1-2-1,-6 5-202,-36 27-32,3 2 32,43-38-21,0 1 0,1 0-1,1 0 1,0 2 0,1-1-1,1 1 1,1 1 0,-1 0 21,6-6 29,1 0 0,0-1 0,0 1 1,1 0-1,0 0 0,1 0 0,0 0 0,1 0 1,0 0-1,2 4-29,-3-11-47,2 14-145,0 7 177,2-1 1,5 18 14,-7-33 62,1 0 1,0 0 0,1-1 0,0 0 0,0 0 0,1 0-1,0 0 1,0-1 0,4 3-63,3 6-15,-7-9-22,0 0-1,1-1 0,0 0 0,0 0 0,0 0 1,6 3 37,-4-4-7,16 11 28,1-1-1,0-1 0,1-1 0,1-1 0,3-1-20,67 22 234,-48-24-214,0-3-1,26 0-19,13 1-317,101 16 865,-151-19-461,-1-2-1,16-2-86,10 0 29,120-3 28,-168 2-45,131-11 112,111-26-124,-235 33 31,1-1 1,-1 0-1,0-2 0,0-1 1,-1-1-1,0 0 0,-1-2 1,0 0-1,-1-1 0,5-5-31,21-13 125,-36 26-128,0-1 0,0 0-1,0 0 1,-1-1 0,1 0 0,0-2 3,34-35 53,-28 30 24,-1 0 0,-1-1 0,10-14-77,6-9 478,-19 26-542,-1 1 1,0-1 0,-1-1-1,-1 1 1,5-11 63,-9 14 40,-1 1 0,0-1 0,0 0-1,-1 0 1,0 0 0,-1-5-40,1 4 5,-1 0-1,2-1 1,-1 1-1,3-6-4,0-1 28,0-1-1,-1 0 0,-1 0 1,0-11-28,-3 22-20,1-1 1,-1 0 0,0 0 0,-1 1 0,0-1-1,0 1 1,-1 0 0,0-1 0,-1-1 19,-38-59 84,32 53-45,0-1 1,1 1-1,0-1 1,-2-8-40,5 11-72,-1 1-1,-1 0 1,1 0 0,-2 1-1,0 0 1,0 1 0,-1 0-1,0 0 1,-1 1 0,-3-2 72,0-1-1106,10 10 1265,1 0 0,-1-1 0,0 1 0,0 1 0,0-1 0,0 0 0,-4 0-159,-12-5 15,-12-11-35,8 5 295,0 0 0,-1 2 0,-10-2-275,-29-8-95,-2 3 1,0 3-1,-47-3 95,44 11-56,0 4 1,1 2-1,-1 4 0,-32 6 56,-12 2-229,0 6 1,1 4-1,-72 26 229,166-42-6,-9 3 57,0 0-1,1 2 1,0 1 0,0 1 0,-7 5-51,13-4 42,0 1 1,1 1 0,1 1-1,0 1 1,1 0 0,-11 15-43,-63 84-214,-26 48 214,110-152 15,2 1 1,0-1-1,0 1 0,1 0 0,1 0 0,0 1 0,0-1 0,2 1 0,0 0 0,0 7-15,1-15-5,0 9-9,0-1 1,1 1 0,1 0 0,0 0 0,2-1 0,0 2 13,2 15-52,-2-15-144,1 0 0,1-1 1,0 0-1,3 6 196,14 36 332,-21-54-310,-1 0-1,1 0 1,0 0-1,0 0 1,0 0-1,0 0 1,0 0-1,1-1 1,-1 1-1,1-1 1,0 0-1,0 0 1,0 0-1,0 0 1,1 0-22,56 25 91,-33-16-119,-18-8 26,0 0 0,1 0 0,0-1 1,-1-1-1,1 0 0,0 0 1,0-1-1,-1 0 0,1-1 0,0 0 1,4-1 1,0 0 14,-1 1 0,1 1 0,0 0 0,-1 1 1,9 1-15,-5 0 20,0-1 1,0 0 0,0-2-1,0 0 1,12-2-21,40-2 17,139-5 49,-52 2-206,-101 3 80,-1-3 0,0-3 0,46-15 60,-54 8-147,-38 14 200,0 1 0,0-1 0,0 1 0,1 1 0,-1 0 0,1 0-1,-1 0 1,7 1-53,6-1 6,0 0 0,-1-1 0,1-2 0,-1 0 0,2-1-6,7-2-4,-1 1 0,9 1 4,-13 1-7,-1 0 0,-1-1 0,1-2 0,0-1 7,14-3-19,43-19-6,-40 15 447,27-6-422,-39 13 15,0-1-1,-1-1 1,0-2-1,11-7-14,100-67 28,-84 51-315,-43 29 314,-1-1-1,-1 0 1,1 0 0,-2-1-1,1 0 1,-1-1 0,0 0-1,-1 0 1,0-1 0,-1 0-1,0-1-26,-5 9-21,0-1 0,-1 1 0,0 0 0,0 0 0,0 0-1,0 0 1,0 0 0,-1-1 0,1 1 0,-1 0 0,0 0-1,0 0 1,0 0 0,0 0 0,-1 0 21,0-3-155,-3-8 86,-1-1 1,-1 1-1,0 1 0,0 0 0,-1 0 0,-1 0 0,-9-9 69,-17-17-110,-26-22 110,30 30 94,15 18-150,-1 0 1,0 1-1,-1 1 1,0 0 0,0 2-1,-1 0 1,-18-5 55,27 11 2,0 0 0,-1 0 0,1 2-1,-1-1 1,-1 1-2,0 0 26,0-1-1,0 0 0,1 0 0,-2-2-25,-6-1-13,0 1-1,0 1 0,-1 1 1,1 0 13,-37-4-36,-72-8 104,119 12-86,0 2 1,1-1-1,-1 1 1,1 1-1,-1 0 1,1 0-1,-1 0 1,1 1 0,0 0-1,-1 1 1,0 1 17,-4 0 5,0-1 0,0 0 1,-11 1-6,-1-1-10,-1 1 0,0 2 0,1 0 0,0 2 0,-6 3 10,-118 55 78,143-63-129,-44 23 296,36-17-317,-1-2 0,0 1 0,-1-2 0,1 0 0,-1-1 0,-8 2 72,1-1 76,2 0 0,-1 2 0,-16 8-76,13-4-5,-1-2 0,-14 3 5,26-9-43,1 0 1,0 2-1,1-1 0,-1 1 1,-6 5 42,-8 5-187,-75 27-145,69-19 737,3-1-173,15-16-249,10-5-40,0 0 0,-1 1 0,1 0 1,1 0-1,-1 0 0,0 0 0,1 1 0,-2 2 57,-2 3-26,-20 18-42,23-23 67,-5 5 5,4-5 1,1 0-1,1 1 1,-1 0-1,0 0 1,1 1-1,0-1 1,1 1 0,-1 0-1,1 0 1,-1 2-5,0-2 5,-16 18 0,12-9-1,4-3-4,-3 3-7,7-10-16,4 14-1,1 11-99,-2-1 0,0 10 123,-3-37 340,8 17 46,-3-7-446,-1-2 59,0 1-1,0-1 1,1 0 0,1 0 0,0-1 0,0 1-1,1-1 1,0-1 0,4 5 1,-8-10 50,0 0 0,0 0 0,-1 0 0,1 1 0,-1-1 0,0 1-1,0 0 1,0 0 0,0-1 0,0 3-50,12 20-44,-13-24-108,2-2 121,0 1 1,-1 0 0,1 0 0,0 0-1,-1 0 1,1 0 0,-1 0 0,0 1-1,1-1 1,-1 1 0,1 1 30,23 11-226,74 21-111,-99-35 343,3 1 1,8 3-5,0-1-1,0-1 1,0 0-1,0 0 1,2-1-2,-13-1 33,36-2-242,-34 2-480,9-1 1245,-7 1-3932,-1 1-3761,-4-1 1201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37:5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15155 1176,'7'11'972,"1"0"0,0-1 0,1 0 0,2 2-972,-7-9 332,0 1 0,0-1 0,0 0 0,0-1-1,1 1 1,-1-1 0,1 1 0,-1-1 0,1-1 0,0 1 0,-1-1-1,2 1-331,166 32 2220,-133-28-1546,1-2 0,-1-1 0,34-2-674,-18-3 796,0-1 0,26-7-796,-38 4 151,2 0 48,0-2 0,0-3 0,0-1-199,-16 3 46,204-73-27,-183 62 65,-2-3 1,0-2-1,27-20-84,202-120 454,-140 87 195,-7 9-495,22-14-306,-76 40 813,3 2 0,31-8-661,-72 32 114,0-2 1,-1-2-1,-1-2 0,-1-1 1,3-5-115,-16 10-17,-1-2 0,-1 0 0,3-8 17,40-40 35,67-73 528,-80 84-560,3 2 0,3 2 0,22-14-3,-50 47 2,0-2 0,-1 0 0,-2-2 0,0 0 0,-2-2 0,-1-1 0,15-24-2,171-263 887,-146 226-859,62-82 25,-80 110 35,-2-2-1,-3-3-87,-3 8 49,25-45 61,60-91 88,-84 134-75,-2 0 1,18-49-124,48-132 449,-3 6-230,-50 133-305,-6 16 71,-4-1-1,22-80 16,-26 62 79,36-74-79,-40 106-5,-6 10 277,59-266-29,-9 32-595,-33 134 209,-7-1-1,4-81 144,6-36 135,13-122 38,-33 226-109,-6 58-13,16-231 67,-18 169-99,2 6 8,16-207 782,-17-150-1277,-13 458 472,0 8 4,-3-28-8,-7-257 112,9 195-105,0 80 90,-4-12-97,-3-3 597,-5-74-1156,11-99 559,4-65 441,0 216-536,4-57 114,13-49-19,-14 141-17,-4-1-1,-4-20 18,1 2-8,4-10 8,49-471 46,-42 464 295,9-154-361,-9 85-283,22-97 303,-35 279 0,16-90 101,7-9-101,-3 12-242,0-26 242,-6 4-96,53-328-199,-33 280 494,-3 13 194,2-55-393,-24 148-47,2 1 0,3 0-1,3-5 48,-5 16-3,-2 13-30,1 0-1,2 1 1,2-4 33,12-23-80,87-223-248,-67 166 320,12-24 19,-46 110 64,0 1 0,2 1 0,1 1 1,0 0-1,2 1 0,0 1 0,14-10-75,-7 10-200,-20 16 149,-1 0-1,1 0 1,-1-1-1,0 1 0,0-1 1,2-2 51,28-34-136,-15 19-68,-2-1-1,0 0 1,14-25 204,-22 31 54,1 2 1,0-1 0,1 1 0,0 1 0,2 0 0,-1 0-1,2 1 1,4-3-55,-9 9-15,1 0 0,-1 1-1,1 0 1,1 0 0,-1 1-1,1 0 1,-1 1 0,1 0-1,0 1 1,0 0 0,1 0 15,29-1-63,0 1 1,15 2 62,-26 0-7,-21 1 65,0 1-1,0-1 0,-1 2 1,1-1-1,-1 1 0,0 1 1,0-1-1,0 1 0,0 1 0,0-1 1,-1 1-1,6 6-57,0-3 95,-1 0 0,1 0-1,7 2-94,-3-1-75,-1 1-1,-1 0 0,0 1 1,0 0-1,-1 1 1,-1 1-1,0 0 0,9 13 76,19 17-159,-4-1 143,-29-32 23,0 0 1,1 0-1,1-1 1,-1 0 0,8 4-8,36 31 114,-44-37-123,20 11 30,-47-30-355,-107-50 922,118 58-604,0 0 1,0-1 0,0 0 0,1 0 0,0 0 0,0-1-1,0 0 1,-2-3 15,-29-27-173,26 27 180,1 0 1,1 0-1,0-1 0,-4-5-7,6 6-40,-1 0 1,0 0-1,0 1 0,-1 0 0,0 1 1,-9-6 39,2 4-20,-40-26-114,-32-27 134,16 8 152,66 50-152,-13-7-5,-3 4 2,17 4-44,5 3 41,0 0 0,0 0 0,0 0 0,-1 0 0,1 0 0,0 0 0,0 0 0,0 0 0,0-1 0,0 1-1,0 0 1,0 0 0,-1 0 0,1 0 0,0 0 0,0 0 0,0 0 0,0 0 0,0 0 0,0 0 0,-1 0 0,1 0-1,0 0 1,0 0 0,0 0 0,0 0 0,0 0 0,-1 0 0,1 0 0,0 0 0,0 0 0,0 0 0,0 0 0,0 0 0,0 0-1,-1 0 1,1 1 0,0-1 0,0 0 0,0 0 0,0 0 0,0 0 0,0 0 0,0 0 0,0 0 0,0 0 0,-1 0 0,1 1-1,0-1 1,0 0 0,0 0 0,0 0 6,-4 25-213,5-19 200,0 1 0,0-1 0,1 0-1,-1 0 1,1 1 0,1-1 0,-1-1 0,1 1-1,0 0 1,0-1 0,3 5 13,9 17-116,-9-12 121,1-1 0,0 1 0,2-1 0,-1 0 0,2-1 0,0 0 0,0-1 0,1 0 0,1 0 0,0-1 0,1-1 0,5 4-5,-15-12 5,15 9-54,1 1-1,0-2 0,0-1 1,19 7 49,-18-10-2,-1 2 1,-1 0 0,1 2-1,6 4 2,16 10 68,-29-17-16,0 0 0,0 0 0,0 1 0,-1 1 0,-1 0 0,9 9-52,-15-15-80,64 50 564,-66-52-604,30 25-140,-30-22 286,1 1-1,-1 0 0,0 0 0,0 0 1,-1 0-1,1 0 0,-1 0 0,0 1 1,-1-1-1,1 0 0,-1 1 0,0-1 1,0 0-1,-1 1 0,0-1 0,0 0 1,0 1-26,-8 47-49,4-29-245,1 0-1,0 24 295,4-46 20,0-2 2,0 0-12,0 0-2,2-1-1,25-31 260,0-1 0,-2-1 0,-2-1 0,2-7-267,38-55-400,5-4 1260,-59 90-960,0 1 1,1 0-1,0 0 0,4-2 100,-2-9-218,-13 14 11,-8 14 166,-54 53 10,44-43 31,1 0 1,0 1-1,2 0 0,-7 11 0,-76 117 1203,77-118-875,-1 4-1299,-27 57 837,49-88 22,1-1-132,0 0-458,0 0 92,0 0 822,1-22 284,4-1-473,1 1 0,1 0 0,1 1 0,1-1 0,1 2 0,1-1 0,1 2-23,21-47 21,-16 39-24,-11 18-12,0 0 0,-1 0-1,0 0 1,0-1-1,-1-1 16,-3 9-20,-1 2 74,0 0 10,0 0-50,0 0 18,0 0 6,-1 1-36,-1 0 0,1-1 1,-1 1-1,1 0 0,0 0 0,-1 0 1,1 1-1,0-1 0,0 0 1,0 0-1,0 1 0,0-1-2,-1 2 5,-18 18-83,1 1-1,1 1 1,1 1 0,1 0 0,2 1 0,0 1 0,-6 18 78,-10 21 312,-37 76-497,22-44 401,37-75-319,7-21 80,1-1-1,1 0 0,-1 1 0,0-1 0,0 0 0,0 1 0,0-1 0,0 1 0,0-1 0,0 0 0,0 1 1,1-1-1,-1 0 0,0 1 0,0-1 0,1 0 0,-1 1 0,0-1 0,0 0 0,1 0 0,-1 1 0,0-1 0,1 0 1,-1 0-1,0 0 0,1 1 0,-1-1 0,0 0 0,1 0 0,-1 0 0,0 0 0,1 0 0,-1 0 0,1 0 1,-1 0-1,0 0 0,1 0 0,-1 0 0,0 0 0,1 0 24,55 11 861,-31-10-842,1 1 1,-1 1-1,0 2 0,-1 0 0,1 1 0,20 9-19,-36-12-46,0 0 0,1-1 0,-1 0 0,1 0 0,0-1 0,0-1 0,1 0 46,-4 1-9,1-1 1,-1 1 0,1 0-1,-1 0 1,6 2 8,-3 0 26,0-1-1,0 0 1,0 0-1,0-1 1,0 0-1,7-1-25,-15 0-18,23 7 47,-16-3 299,1-1 1,-1 0-1,1-1 0,7 1-328,-15-3-280,-2 0 50,0 0 420,4-7 126,-4 7-321,0 0 0,1-1 0,-1 1 0,1 0-1,-1-1 1,0 1 0,1 0 0,-1-1 0,0 1 0,1-1 0,-1 1 0,0-1 0,0 1-1,0 0 1,1-1 0,-1 1 0,0-1 0,0 1 0,0-1 0,0 1 0,0-1-1,0 1 1,0-1 0,0 1 0,0-1 0,0 1 5,0-8-21,0 1 1,-1-1 0,0 1-1,0-1 1,-1 1-1,0 0 1,0-1-1,-1 1 1,0 0-1,0 1 1,-1-1-1,0 0 1,0 1-1,-4-5 21,-25-34-56,-14-12 56,30 36-107,-2 2 0,0 0 0,-10-6 107,20 18-30,-1 0-1,0 1 1,0 0 0,-1 1-1,1 0 1,-1 1-1,0 0 1,0 1 0,-3 0 30,-26-4-604,-33-6 300,70 12 296,-1 1 1,1-1 0,-1 1 0,1 0-1,-1 0 1,1 0 0,-1 0 0,0 0 7,-16 0 30,18 0-42,2 0 13,0 0 44,0 0-9,0 0-80,0 0-10,0 0 36,0 0 22,0 0 48,0 2 2,-5 9-44,1-5-22,2 1 0,-1 0 0,1 0-1,0 0 1,0 0 0,1 2 12,1-7-10,0 0 0,0 0 1,0 0-1,1-1 1,-1 1-1,1 0 0,-1 0 1,1 0-1,0 0 0,0 0 1,0-1-1,0 1 1,0 0 9,12 27-42,-12-26 42,0 0 0,0 0 0,1 0 0,-1 0 0,0 0 0,1 0 0,0-1 0,0 1 0,0-1 0,0 1 0,0-1 0,0 0 0,2 2 0,6 5 0,-6-5-7,-1 0 0,1 0 0,0-1 0,0 1 0,0-1 0,1 0 0,-1 0-1,3 0 8,52 19-69,-46-17 67,4 0 2,38 8 92,-52-12-42,-3-1-32,0 0 1,0 0 42,0 0 1,0 0-36,0 0 24,0 0-12,-29-5-154,18 2 114,1 1-1,-1 0 1,0 1-1,0 0 0,-3 1 3,4 0 75,0 0 0,1-1-1,-1-1 1,1 1-1,-7-3-74,14 3 60,2 1-118,0 0-524,0 0 52,0 0 726,0 0 128,0 0-234,0 0-16,0 0 164,2-2-4,2-2-219,0 0-1,0 0 1,1 1 0,-1 0 0,1 0 0,0 0 0,0 0 0,0 1 0,0 0 0,0 0 0,0 0 0,1 0-1,3 0-14,2 1 45,-1 1-1,1 0 0,-1 0 1,1 1-1,5 1-44,26 1 55,-30-2-80,0-1-1,0 2 1,0 0-1,-1 0 1,1 1-1,0 0 1,-1 1-1,7 3 26,-16-6-15,-1-1 0,1 1-1,0-1 1,0 0-1,0 1 1,0-1 0,0 0-1,0 0 1,0-1 0,0 1-1,0 0 1,0-1 15,0 1 32,1-1 1,-1 1 0,0 0-1,1 0 1,-1 0-1,0 0 1,1 0 0,-1 0-1,0 1 1,1-1-1,-1 1 1,1 0-33,24 11 421,-26-11-501,-1-1-5,0 0 42,2-3 17,13-27-221,-14 29 257,0-1 1,-1 0-1,1 0 0,-1 0 1,1 1-1,-1-1 0,0 0 1,1 0-1,-1 0 1,0 0-1,-1 1 0,1-1 1,0 0-1,0 0 1,-1 0-1,1 0 0,-1 1 1,0-2-11,-15-26 1443,10 18-1545,0 0 0,0 0 0,-1 0 0,-1 1 0,1 0-1,-2 0 1,1 1 0,-2 0 0,1 1 0,-1 0 0,-3-2 102,8 7-17,1-1 1,0 1-1,0-1 1,0 0-1,1 0 1,-1 0-1,1-1 1,0 1-1,0-1 1,1 0-1,-1 0 17,-19-26-341,14 25-9,16 21 271,1 0 68,-1 0 0,-1 0 0,0 1 0,-2 0 0,4 12 11,-3-6-65,1-1 1,9 16 64,38 86 308,-53-121-280,-1-2 5,0 0-24,1-2-11,1-1 0,-1 1 0,0 0 0,0-1 0,-1 1 0,1-1 0,0 1-1,-1-1 1,0 1 0,1-1 0,-1 0 0,0-1 2,1-36 277,-2-35-277,-1 62 40,1 0 0,-1 0 0,-1 0 0,-1 0 0,0 0 0,0 0 0,-5-8-40,-10-36-108,16 47 84,1 0 1,-1 1-1,-1-1 0,0 1 1,-4-8 23,2 5-32,0 0 1,1-1 0,1 0-1,0 0 1,1-1 0,0 1 0,0-9 31,-2-5 17,9 45 129,3 10-298,-2 1 1,-1 0-1,-1 19 152,-2-25-45,1 0-1,1 0 1,1 0-1,1 0 1,1-1-1,1 0 1,1 0-1,0 0 1,10 15 45,-17-36 108,-1-1 10,18 14-28,-17-14-88,-1 0-1,1 0 1,-1 0 0,1 0 0,0 0 0,-1 0 0,1 0-1,-1 0 1,1 0 0,0 0 0,-1 0 0,1 0 0,-1 0-1,1 0 1,-1-1 0,1 1 0,-1 0 0,1 0 0,-1-1-1,1 1 1,-1 0 0,1-1 0,-1 1 0,1-1 0,-1 1 0,1 0-1,-1-1 1,0 1 0,1-1 0,-1 1 0,0-1-2,17-28 4,-12 18-4,-1 0 0,0-1 0,-1 1 0,1-6 0,-4 11 31,1 0 0,-1 0-1,-1 0 1,1 0 0,-1 0 0,-1 0 0,1 0-1,-1 1 1,0-1 0,0 0 0,-2-4-31,-2-1-82,-1-1 0,1 1 1,-2 1-1,-6-9 82,12 17-285,2 2 481,0 0 102,-3-2-276,0 0 0,0 0-1,0 0 1,-1 0 0,1 0-1,-1 1 1,1-1 0,-1 1-1,-2-1-21,2 1-9,3 1 10,-1 0 1,1 0 0,0 1-1,0-1 1,0 0 0,0 0-1,0 1 1,0-1 0,1 1-1,-1-1 1,0 1 0,0-1-1,0 1 1,0 0-1,0-1 1,1 1 0,-1 0-1,0 0 1,1 0 0,-1-1-1,0 1 1,1 1-2,-12 21-164,7-4 126,2 0 0,1-1 0,0 1 0,1 0 0,1 0 0,2 13 38,-1 14 44,-3 9 25,1-29 42,0 0-1,4 24-110,-19-249 40,15 195-40,-1-34-21,-3-52-376,-11-50 397,9 81 62,6 56-115,1 3 16,0 0 17,0 0 22,0 0-39,0 0-180,0 0 13,13 29 274,10 24 184,-2 1-1,-1 4-253,5 15 9,-17-49 5,-1 0 0,1 16-14,7 22-632,-8-12 651,-4-41 357,-3-9-367,0 0 0,0 0 0,0 0 0,0 0 0,0 0 1,0 0-1,0 0 0,0 0 0,0 0 0,0 0 0,0 0 0,0 0 0,0 0 1,0 0-1,1 0 0,-1 0 0,0 0 0,0 0 0,0 0 0,0 0 0,0 0 1,0 0-1,0 0 0,0 0 0,0 0 0,0 0 0,0 0 0,0 0 1,1 0-1,-1 0 0,0 0 0,0 0 0,0 0 0,0 0 0,0 0 0,0 0 1,0 0-1,0 0-9,4-9-43,4-9 44,-2 0 0,0 0 0,-1 0 0,-1-1 1,-1 0-1,0 0 0,-2 0 0,0-7-1,5-33 254,-6 54-250,1 1-24,0-1 1,-1 1 0,0-1 0,0 1-1,0-1 1,-1 1 0,1 0-1,-1-1 1,-1-1 19,-5-34-10,1 62-867,5-15 719,1-1-1,-1 1 0,1 0 0,0 0 0,2 6 159,6 38 225,-2 0 1,-2 1-1,-2 0 0,-3 7-225,1-35 58,-1-13 49,-2-15-20,-2-18-45,-9-57 214,-6-48-180,0-34-318,16 139 161,0 1 0,-1-1 0,-1 1 0,-1-1 81,6 20-220,1 2 18,0 0 244,0 0 30,0 0-128,-9 24 22,4-6 60,1 1 0,1 0 0,0 0-1,2 0 1,0 0 0,1 9-26,4 35 46,6 18-46,-3-21 13,-1-12-18,-2-14-98,-1 0 1,-2 0 102,10-56 152,-9-14-56,-2 0 1,-1-1-1,-2 1 0,-1 0 1,-2 0-1,-3-7-96,5 29 200,3 8-269,0 0 0,-1 0 0,0 0 0,0 0 0,0 0 0,-1 0 0,0 1 0,0-1 0,-1-1 69,2 5-23,-1 0 73,3 2-45,-3-2-40,1 0 1,-1 0-1,0 0 1,0 0 0,0 1-1,0-1 1,-1 1-1,1 0 1,0 0-1,0 0 1,-1 0-1,1 0 1,-1 1-1,0 0 35,-2 0-70,0 0 1,0 1-1,0 0 0,1 0 0,-1 1 0,0-1 0,0 1 0,1 1 0,-1-1 0,1 1 0,0 0 0,0 0 0,-4 3 70,1 0 7,0 2 0,0-1 0,0 1 0,1 0 0,0 1 0,1-1 0,-4 7-7,-1 4 17,1 2 0,0-1 1,2 1-1,0 1 0,1-1 0,2 1 0,-1 5-17,1-8 252,0 0-1,-8 19-251,10-30-456,25-90 375,-17 58 116,1 0-1,2 1 0,0 0 0,2-4-34,59-109 76,-45 97-131,-23 36 35,18-18-950,-41 49 1081,1 1 0,2 1 1,1 1-1,1 1 0,2 0 1,-9 28-112,-50 151-130,72-197 259,9-19 97,6-7-133,5-5-109,1 0-1,-2-1 0,0-2 0,4-7 17,-11 14 25,-6 10 96,0 0 0,0 0 0,0 0 0,0 0 0,0 1 0,0 0 0,1 0 0,-1 0 0,2 0-121,15-8-441,17-14-283,-33 20 716,0-1 0,0 2 0,1-1 0,-1 1-1,1 0 1,0 0 0,0 0 0,0 1 0,0 0-1,1 0 1,-1 1 0,0 0 0,1 0 0,-1 0-1,1 1 1,0 0 0,4 0 8,3 1 0,-11-1-1,1 0 1,-1 0-1,0 0 0,1 1 0,-1-1 0,0 1 0,1 0 1,-1 0-1,0 0 0,0 0 0,0 1 0,0-1 0,2 2 1,-4-2 88,-1-1 276,0 0-5,0 0-294,0 3-78,0 0-1,-1-1 1,1 1 0,-1-1-1,0 1 1,0-1-1,0 1 1,0-1-1,0 1 1,-1-1-1,0 2 14,-2-1 30,0 1-1,-1 0 0,1-1 0,-1 0 0,0 0 0,1 0 1,-2-1-1,1 1 0,0-1 0,0-1 0,-1 1 0,1-1 1,0 0-1,-1 0 0,-1 0-29,-13 1 41,-1-1 0,1-1 1,-16-2-42,26 0-93,-1 0 0,0-1 0,1 0 0,0-1 0,-1 0 0,1-1 0,-5-3 93,12 7-89,0-1-114,3 2 228,0 0 42,0 0-118,0 0-34,0 0-20,32 47-6,-23-31 70,1-1-1,1-1 1,-1 0 0,2 0-1,0-1 1,1-1 0,8 6 41,16 8 8,-18-21 165,-1-3 578,-16-1-311,-2-1-622,0 0-127,3-2 302,-1 0 0,0 0 0,0 0 0,0 0 0,0 0 0,0 0 1,0-1-1,-1 1 0,1-1 0,-1 1 0,1-2 7,-1 2-5,6-13 12,-1-1 1,-1 0 0,0 0-1,-2 0 1,1-1 0,-2 0-1,0 0 1,-1-15-8,2-5-19,-3 19-3,0-1-1,-2 1 1,0 0-1,-1 0 1,0 0-1,-2 0 1,0 1-1,-5-12 23,-36-74-14,22 46 170,23 55 190,1 2-79,0 0-596,0 0-61,0 0 340,0 0 83,13 14-17,2 5-38,-1 0 0,-2 1 1,1 0-1,-2 1 0,1 5 22,-2-6-6,0 2 5,-2-13-3,-3-6 3,-3-1 5,0 0 1,0 0 0,0-1-1,0 1 1,1-1-1,-1 0 1,0 0 0,1 0-1,-1 0 1,1 0 0,-1 0-1,1-1 1,0 1-1,2 0-4,-1-1 0,-1 0 36,-3 0-34,29-4 388,-20 2-54,-7 2-536,13-3-11,-3 2-5131,-12 1-4510</inkml:trace>
  <inkml:trace contextRef="#ctx0" brushRef="#br0" timeOffset="633.16">7883 903 7088</inkml:trace>
  <inkml:trace contextRef="#ctx0" brushRef="#br0" timeOffset="998.7">7883 903 7088,'9'25'0,"4"20"0,10 26-4840</inkml:trace>
  <inkml:trace contextRef="#ctx0" brushRef="#br0" timeOffset="4732.89">8068 667 3232,'-2'5'-561,"2"-3"759,-1 0 0,1-1 0,-1 1 0,1 0 0,-1 0 0,0-1 1,0 1-1,0 0 0,0-1 0,0 1 0,0-1 0,0 1 0,-1-1 0,1 1 1,0-1-1,-1 0 0,1 0 0,-1 0 0,0 0 0,1 0 0,-1 0 0,0 0 1,1 0-1,-1-1 0,-1 1-198,-43 7 1186,23-2-1081,21-4-99,-1-1 54,3-1 216,0 0 53,0 0-19,0 0-28,0 0-84,0 0-36,-15 3 34,6-2 111,0 1 0,0-1-1,0-1 1,-6 0-307,10 1 26,-1-1 1,1 1-1,-1 1 0,1-1 0,0 1 1,0 0-1,0 0 0,0 0 0,0 1 1,-3 1-27,6-3 14,0 0-1,0 0 1,0 0 0,1 0 0,-1 0 0,0 0 0,0 1 0,1-1 0,-1 0 0,1 1 0,-1 0-1,1-1 1,0 1 0,-1 0 0,1-1 0,0 1 0,0 0 0,0 2-14,-4 5 136,2-5 89,-12 19 100,1 6-189,1 0 0,-7 24-136,-26 58 557,33-54 64,-9 6 34,21-58-978,0 0-1,0 0 1,0 0 0,1 0-1,-1 0 1,1 0 0,0 0 0,1 0-1,-1-1 1,1 1 0,0 0-1,0 0 1,1 0 0,-1 0 0,1-1-1,0 1 1,3 4 323,9 41 4032,-13-48-3897,-1-2-94,0 0 72,7 18 484,9 20-76,-13-22-513,0 1 0,-1-1 1,-1 1-1,-1-1 1,-1 9-9,1-2 27,2 24 233,2 0 1,2-1-1,10 33-260,-16-78-4,1 5-9,6 15-22,-2-10 3,19 40 100,-18-43-23,0-1 1,1 0-1,-1 0 0,5 3-45,-3-2-41,0-2 1,-1 0 0,1 0 0,0-1 0,0 0 0,7 3 40,0 0 16,93 38-134,-9-4 114,-58-25-23,1-1 1,0-3 0,20 4 26,38 3 571,-88-18-527,0 1 0,0 1 1,0 0-1,-1 0 1,6 4-45,-13-6 33,-1 0 35,-3-2-32,29 10-58,56 34 359,-82-43-285,-3-1 5,0 0-9,49 18 86,13 2-216,-48-14-100,1-1-1,0-1 0,0 0 1,6 0 182,-9-1-49,46 20 187,60 9 771,-83-21-1457,1-3-1,35 5 549,-30-7-89,17 1 353,0-3 1,0-3 0,30-3-265,9 0 327,-79 1-250,-1-1 0,1-1-1,-1-1 1,0 0 0,0-1 0,8-4-77,18-5-109,-23 7 178,0 2-1,1 0 1,0 2 0,0 0-1,0 1 1,1 1-69,53-4 266,-56 2-93,1 2 1,0 0-1,0 1 0,11 2-173,6 0-1199,-30-3 1245,-1 1 1,0 0-1,0 1 1,0 0-1,0 0 0,0 0 1,0 0-1,0 1 1,0 0-1,1 1-46,25 16-68,-26-15-3,0 0 0,0 0-1,0 0 1,1-1 0,0 0 0,-1-1 0,1 1 0,6 0 71,20 5 521,-20-4-428,0-1-1,0-1 1,0 0-1,1-1 1,0 0-93,29-3-86,1-2 0,33-9 86,31-2-98,-73 10 211,-1-1-1,19-7-112,20-4 155,-49 15-156,1 0 0,0 2-1,-1 0 1,1 2-1,21 4 2,-7-2 55,29 0-55,31-6 25,-46 0-135,1 2 0,0 2 0,35 7 110,-39-2 26,32 7 308,40 6-383,-108-18 35,0-1 0,0 0 0,0-1 0,0 0 0,1-1 0,1-1 14,-2 0-14,0 1-1,0 0 1,0 1 0,0 1 0,0 0-1,2 1 15,16 5-21,1-2 0,0-1-1,0-2 1,0-1 0,0-2-1,23-3 22,15-2 807,-38 4-805,0-1 0,10-4-2,27-6-347,59-5 347,-79 11-271,32-9 271,-39 7-18,203-36 245,-132 34 261,-103 10-644,1-1 1,-1 2-1,0 0 1,0 0 0,1 1-1,3 1 156,27 1 402,32-1-574,-41 0 158,0-2 1,0 0-1,-1-3 0,8-1 14,-18 0-16,0 2 0,1 1 0,-1 1 0,5 1 16,-7 0 235,-1-1 0,1-1 1,-1 0-1,1-2 0,5-1-235,1 2-128,-20 2 113,0 0 1,-1-1-1,1 0 0,0 1 1,-1-2-1,1 1 1,-1-1-1,0 1 0,0-1 1,1-1-1,1-1 15,30-12 320,-2-2-1,31-20-319,-54 30-19,-1-1 0,0 0-1,0 0 1,-1-1-1,0 0 1,-1-1 0,0 0-1,-1 0 1,0-1-1,2-5 20,20-37 357,-10 19-92,-2-1 0,7-19-265,-4-9-143,-3-1-1,5-39 144,27-70-1,-49 155-2,0 1-1,0 0 1,-2-1-1,-1 1 1,0 0-1,-2-6 4,-3-40 56,4 46-315,-1 0 0,-1 0 0,0 0 0,-2 1 0,0 0-1,0 0 1,-4-3 259,-8-19 961,8 14-690,-2 1 0,0 0 0,-7-7-271,6 15 15,-1 0 1,0 2-1,-1-1 0,0 2 1,-2 0-1,1 1 1,-18-9-16,13 9-69,-1 1-1,-1 1 1,1 1 0,-2 1 0,-1 1 69,-127-26-169,68 16 217,28 6-28,25 5 70,1-1 1,0-1-1,0-1 0,-16-9-90,-6-3 194,-37-10-194,19 8 38,-15-3-48,-2 4 0,-1 3 10,-97-24-12,105 26 3,0 3 0,-2 3 0,-32 2 9,-54-6-15,70 7-46,-9 3 61,-43-2-33,61 2 13,0 3 0,0 4 0,-40 9 20,70-7 95,0-2 0,-15-3-95,17-1 47,1 3 0,-29 5-47,-80 13-23,-1-8 0,-91-8 23,180-3-157,45 2 123,-1-3 0,1-1 0,-1-1 34,-26-3 190,-51 2-190,-29-2 139,84 0-143,-46-4 43,-39 3-39,41 6 213,82 1-286,0 0-1,0-1 1,0-1-1,-6-2 74,4 1-84,0 0 1,0 2-1,-7 0 84,-266-7-255,247 8 372,-28 0-239,-54 7 122,80-2-119,22-4 32,1 2 0,-1 2 0,-4 1 87,-110 26 640,-33-1-640,140-26 43,3-1-248,0 1 0,1 2 0,-5 2 205,-17 6 504,32-11-508,1 1 0,0 1 0,0 1 0,0 1 4,-26 8-243,33-13 48,0 0-1,1 1 1,-1 0 0,-4 4 195,-44 20 22,43-22 19,1 1-1,0 0 1,0 1 0,1 1 0,0 1 0,0 0-41,0-1 326,12-8-322,0 0 1,1 0 0,-1 0-1,1 0 1,-1 0-1,1 0 1,0 0 0,-1 0-1,1 1 1,0-1-1,0 0 1,-1 2-5,0 0-57,-9 10-15,2 1 0,0 0 0,1 0 0,0 1 0,1 0 0,1 0 0,0 1 0,-1 6 72,5-7 41,-1-1 0,-1 0 1,0 0-1,-1-1 0,0 1 1,-3 4-42,0 3 107,2-1 0,0 1 0,2 0 1,0 0-1,0 14-107,3 25-321,2-19 319,-10 24-354,9-60 492,-1 9-70,1 0 0,0 1 0,2-1 0,-1 0 0,2 0 0,0 0 0,1 0 0,3 9-66,-7-19-5,13 23-1,3-1-75,2 0 0,0-1 0,2-1-1,5 3 82,-7-6-100,0 0-1,8 16 101,-11-14 27,0 1 1,-2 0-1,6 18-27,-11-21-2281,-1 1 0,4 21 2281,-3-7-10153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37:3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 1121 3416,'0'-1'45,"0"0"0,-1 0 0,1 0 0,0 0 0,0 0 0,0 0 0,0 0 0,0 0 1,0 0-1,0 0 0,1 0 0,-1 0 0,0 0 0,0 0 0,1 0 0,-1 0 0,1 0 0,-1 0 0,1 0 0,-1 0 0,1 0 1,0 0-1,-1 0 0,1 1 0,0-1 0,0 0 0,0 0-45,1 1 230,-1 1 1,1-1-1,0 1 1,0-1-1,-1 1 0,1-1 1,0 1-1,-1 0 1,1 0-1,-1 0 1,1 0-1,-1 0 0,1 0-230,30 16 393,-2-9 812,31 12-675,-57-17-450,8 4-60,19 8 142,-27-14-22,-1 1 1,1 0-1,-1-1 0,0 2 0,0-1 0,0 0 0,0 1 0,2 2-140,-2-3 147,77 61 1745,-78-62-1677,2-1-168,6 3 124,20 10-126,-6-3 304,1-2 0,0-1 0,0 0 0,1-2 0,23 1-349,32-1 2565,43-8-3697,-10-1 1037,35-8-11,-117 13 118,0-2 1,0-1 0,-1-1-1,1-2 1,-1-1 0,0-2-1,0-1 1,6-3-13,13-6 96,-37 14-94,1 0 0,-2-1 0,1-1-1,-1 0 1,0 0 0,2-2-2,2-3-3,1 2 0,0 0 0,17-6 3,-21 10 20,-1 0 0,1-1-1,-1-1 1,0 0 0,0 0 0,-1-1-1,0-1 1,6-6-20,16-21 24,-2-2-1,-2 0 1,13-25-24,-25 38 281,-9 13-214,0 0 1,-1-1-1,0 1 1,0-2-1,-2 1 1,0-1-1,2-6-67,41-139-9,-45 148-42,-2-1 1,0 1-1,0-1 1,-1 1-1,-1-1 1,0 1-1,0 0 1,-2-4 50,-8-25 44,-1 1-1,-3 0 1,-1 0 0,-21-35-44,32 65-23,-2-1 148,0 0 1,0 0-1,-1 1 1,-3-3-126,2 2 40,-6-5-192,-1 0-1,0 1 0,-1 1 0,-1 0 0,0 1 0,0 1 0,-5-1 153,12 7 35,-1 1 0,0 0 0,0 1 1,0 0-1,0 0 0,-1 2 0,-8-1-35,-94 1 247,60 2-376,-19-1 55,-283 8 225,272 1-130,1 4 1,-16 7-22,51-8-36,-88 15-138,112-21 205,1 1 0,0 1 0,0 0 0,1 2-1,0 1 1,-8 6-31,-32 14-126,38-19 116,0 2 1,0 0-1,2 2 0,-9 7 10,26-18 0,1 1 0,0-1 0,0 1 0,0 0 0,1 0 0,0 0 0,0 2 0,-23 29 8,-55 64 4,31-51 315,50-49-232,0 2 3,-10 15-128,5-9-93,0 1-1,1 0 1,0 0-1,0 0 0,1 1 1,1-1-1,0 1 1,0 0-1,1 0 1,0 0-1,1 5 124,0-4 79,-1-1-1,0 0 1,-1 0-1,0 0 0,0 0 1,-3 4-79,1 0-31,4-11 64,1-1 0,0 1 0,0 0 0,0-1-1,0 1 1,1-1 0,-1 1 0,1 0 0,1 2-33,2 18 349,-4-14-333,2 0 0,-1-1-1,1 1 1,0-1-1,1 0 1,0 0-1,1 0 1,0 0 0,0 0-1,1 0-15,2 5 25,0 1 0,-1-1 0,1 7-25,-1-5-78,1 1-1,1-2 0,0 1 1,1-1-1,1 0 1,1-1-1,-1 0 0,2-1 1,9 8 78,27 36-8,-41-49 23,0 0 0,1-1 0,-1 0-1,2 0 1,-1-1 0,1 0 0,0 0-1,0-1 1,1-1 0,5 3-15,19 6 52,0-2-1,16 3-51,-23-7 5,52 17 125,-51-15-31,1-1 1,0-1 0,1-1-1,8 0-99,-7-5-51,-1-1-1,9-3 52,-5 2-53,87-10-67,7-6 120,-101 14 66,146-30 134,-72 12-164,-29 8 92,1-4 0,10-7-128,-59 16 24,-2-1 1,1-1-1,-1-1 0,-1-1 1,0-1-1,0 0 1,-2-2-1,0 0 1,0-1-1,-1-1 0,-2-1 1,1-1-1,-2 0 1,-1-1-1,0 0 0,2-7-24,34-50 73,-39 63-47,-1-1 0,0 0 0,-2 0 1,1-1-1,-2 0 0,0 0 0,-1-1 0,0 0-26,34-95 666,-36 100-624,0 1-1,0-1 0,1 1 0,7-10-41,-8 13-37,1 0-1,-1 0 1,-1 0 0,0 0 0,0-1-1,0 0 1,-1 1 0,0-1 0,-1 0-1,1-7 38,-5-15 434,-1 1-1,-1 0 0,-2 0 1,-1 0-1,-1 1 0,-11-24-433,-11-36-1860,28 81 1843,0 0 0,-1 0 0,0 0 0,0 1 0,-1-1 0,0 1-1,0 0 1,-1 0 0,1 1 0,-2 0 0,1 0 0,-1 0-1,0 0 18,-5-2-12,0 0-1,0 0 0,-1 1 0,0 1 0,0 0 0,0 1 0,-8-2 13,-204-60-487,200 62 452,0 2 0,0 1 0,-1 1 0,1 1 0,-15 3 35,-24-1-35,-18-3 10,22-1-4,0 3 1,0 2-1,-5 4 29,-89 17 320,-19 9-382,-44 10-225,170-31 228,1 2 0,0 2-1,-22 12 60,53-19 2,1 0-1,0 0 0,0 2 1,2-1-1,-1 2 0,1 0 0,1 0 1,0 1-1,0 0 0,2 1 1,-1 2-2,-25 30 7,15-12 23,18-29-26,0 0 0,-1-1 0,0 1 0,0 0 0,0-1 0,-2 3-4,-80 75-161,27-26 29,49-47 132,2 1 1,-1 0-1,1 1 0,-2 4 0,-11 17 96,17-27-86,0 0-1,0 0 0,1 0 1,0 0-1,0 1 0,0-1 0,1 0 1,-1 1-1,1 0 0,1-1 1,-1 1-1,1 4-9,0 10-8,1 0 1,2 0 0,0 0 7,3 32 76,-5-46-122,0 1 1,1 0-1,0 0 0,0-1 1,1 1-1,0-1 1,0 0-1,0 0 0,3 4 46,38 50-161,-7-21 252,-22-24 97,-2 0 1,1 1-1,-1 2-188,-7-10 23,0 0 0,1-1 1,0 0-1,0-1 1,0 1-1,1-1 0,4 2-23,60 35-528,-55-34 447,31 15 241,1-3-1,1-2 0,1-2 0,0-3 0,38 6-159,-62-13-9,-14-3 289,1-1 1,-1 0-1,1-1 0,-1-1 0,4 0-280,69 0 339,113-3-668,-161-1 324,0-1-1,-1-2 1,0-1-1,10-5 6,-4-1-27,10-2 117,0-3-1,17-10-89,-22 7 99,-18 9-81,0-1 0,-1-2 0,-1-1 0,0-1 1,16-14-19,-37 25-12,31-25-80,38-25 92,-45 34 53,-1-1 1,13-15-54,-28 24 21,13-15 183,28-42 304,2 7-500,16-21 12,-68 77-8,-1-1 1,-1 1 0,1-1-1,-2 0 1,1 0-1,-1 0 1,0 0 0,-1-1-1,0 1 1,-1-2-13,4-24 7,-3 0 0,0-3-7,-2 26-36,0-4 5,0 0 1,-1 1 0,-1-1-1,-1 1 1,0-1 0,-1 1-1,0 0 1,-1 0 0,-1 0-1,-1 1 1,0 0 0,-3-5 30,2 7 70,5 7-43,0 0 1,0 0-1,0 0 1,-1 1-1,1-1 1,-1 1-1,-1 0 1,1 0-1,-2 0-27,-24-20 40,21 16-22,-1 0 0,0 0 0,0 1 1,-1 0-1,0 1 0,0 1 0,-1-1 0,-8-1-18,-134-47 128,125 46-258,-1 1 0,-1 1 0,1 2 0,-4 1 130,-23-2 1,9 1 17,-1 3 1,-11 1-19,33 2 50,-22 0-139,1 1-1,-1 3 1,1 2 0,0 2 0,-30 12 89,59-17-21,0 0 0,0-1 0,-12 1 21,-33 7-9,-175 40 14,180-33 85,37-12-51,0 0 1,-1-1-1,0 0-39,11-3 3,-1 0-1,2 2 1,-1-1-1,0 2 1,1-1-1,0 1 1,0 1-1,1 0 1,0 1-1,0 0 1,0 0-1,-1 4-2,-8 4-87,-1 0 0,-10 6 87,15-11-138,0 2 0,0-1 0,2 2 0,-1 0 0,2 1 1,0 0-1,0 2 138,-2 2 202,-2 0 1,0 0 0,-1-2-1,-6 5-202,-36 27-32,3 2 32,43-38-21,0 1 0,1 0-1,1 0 1,0 2 0,1-1-1,1 1 1,1 1 0,-1 0 21,6-6 29,1 0 0,0-1 0,0 1 1,1 0-1,0 0 0,1 0 0,0 0 0,1 0 1,0 0-1,2 4-29,-3-11-47,2 14-145,0 7 177,2-1 1,5 18 14,-7-33 62,1 0 1,0 0 0,1-1 0,0 0 0,0 0 0,1 0-1,0 0 1,0-1 0,4 3-63,3 6-15,-7-9-22,0 0-1,1-1 0,0 0 0,0 0 0,0 0 1,6 3 37,-4-4-7,16 11 28,1-1-1,0-1 0,1-1 0,1-1 0,3-1-20,67 22 234,-48-24-214,0-3-1,26 0-19,13 1-317,101 16 865,-151-19-461,-1-2-1,16-2-86,10 0 29,120-3 28,-168 2-45,131-11 112,111-26-124,-235 33 31,1-1 1,-1 0-1,0-2 0,0-1 1,-1-1-1,0 0 0,-1-2 1,0 0-1,-1-1 0,5-5-31,21-13 125,-36 26-128,0-1 0,0 0-1,0 0 1,-1-1 0,1 0 0,0-2 3,34-35 53,-28 30 24,-1 0 0,-1-1 0,10-14-77,6-9 478,-19 26-542,-1 1 1,0-1 0,-1-1-1,-1 1 1,5-11 63,-9 14 40,-1 1 0,0-1 0,0 0-1,-1 0 1,0 0 0,-1-5-40,1 4 5,-1 0-1,2-1 1,-1 1-1,3-6-4,0-1 28,0-1-1,-1 0 0,-1 0 1,0-11-28,-3 22-20,1-1 1,-1 0 0,0 0 0,-1 1 0,0-1-1,0 1 1,-1 0 0,0-1 0,-1-1 19,-38-59 84,32 53-45,0-1 1,1 1-1,0-1 1,-2-8-40,5 11-72,-1 1-1,-1 0 1,1 0 0,-2 1-1,0 0 1,0 1 0,-1 0-1,0 0 1,-1 1 0,-3-2 72,0-1-1106,10 10 1265,1 0 0,-1-1 0,0 1 0,0 1 0,0-1 0,0 0 0,-4 0-159,-12-5 15,-12-11-35,8 5 295,0 0 0,-1 2 0,-10-2-275,-29-8-95,-2 3 1,0 3-1,-47-3 95,44 11-56,0 4 1,1 2-1,-1 4 0,-32 6 56,-12 2-229,0 6 1,1 4-1,-72 26 229,166-42-6,-9 3 57,0 0-1,1 2 1,0 1 0,0 1 0,-7 5-51,13-4 42,0 1 1,1 1 0,1 1-1,0 1 1,1 0 0,-11 15-43,-63 84-214,-26 48 214,110-152 15,2 1 1,0-1-1,0 1 0,1 0 0,1 0 0,0 1 0,0-1 0,2 1 0,0 0 0,0 7-15,1-15-5,0 9-9,0-1 1,1 1 0,1 0 0,0 0 0,2-1 0,0 2 13,2 15-52,-2-15-144,1 0 0,1-1 1,0 0-1,3 6 196,14 36 332,-21-54-310,-1 0-1,1 0 1,0 0-1,0 0 1,0 0-1,0 0 1,0 0-1,1-1 1,-1 1-1,1-1 1,0 0-1,0 0 1,0 0-1,0 0 1,1 0-22,56 25 91,-33-16-119,-18-8 26,0 0 0,1 0 0,0-1 1,-1-1-1,1 0 0,0 0 1,0-1-1,-1 0 0,1-1 0,0 0 1,4-1 1,0 0 14,-1 1 0,1 1 0,0 0 0,-1 1 1,9 1-15,-5 0 20,0-1 1,0 0 0,0-2-1,0 0 1,12-2-21,40-2 17,139-5 49,-52 2-206,-101 3 80,-1-3 0,0-3 0,46-15 60,-54 8-147,-38 14 200,0 1 0,0-1 0,0 1 0,1 1 0,-1 0 0,1 0-1,-1 0 1,7 1-53,6-1 6,0 0 0,-1-1 0,1-2 0,-1 0 0,2-1-6,7-2-4,-1 1 0,9 1 4,-13 1-7,-1 0 0,-1-1 0,1-2 0,0-1 7,14-3-19,43-19-6,-40 15 447,27-6-422,-39 13 15,0-1-1,-1-1 1,0-2-1,11-7-14,100-67 28,-84 51-315,-43 29 314,-1-1-1,-1 0 1,1 0 0,-2-1-1,1 0 1,-1-1 0,0 0-1,-1 0 1,0-1 0,-1 0-1,0-1-26,-5 9-21,0-1 0,-1 1 0,0 0 0,0 0 0,0 0-1,0 0 1,0 0 0,-1-1 0,1 1 0,-1 0 0,0 0-1,0 0 1,0 0 0,0 0 0,-1 0 21,0-3-155,-3-8 86,-1-1 1,-1 1-1,0 1 0,0 0 0,-1 0 0,-1 0 0,-9-9 69,-17-17-110,-26-22 110,30 30 94,15 18-150,-1 0 1,0 1-1,-1 1 1,0 0 0,0 2-1,-1 0 1,-18-5 55,27 11 2,0 0 0,-1 0 0,1 2-1,-1-1 1,-1 1-2,0 0 26,0-1-1,0 0 0,1 0 0,-2-2-25,-6-1-13,0 1-1,0 1 0,-1 1 1,1 0 13,-37-4-36,-72-8 104,119 12-86,0 2 1,1-1-1,-1 1 1,1 1-1,-1 0 1,1 0-1,-1 0 1,1 1 0,0 0-1,-1 1 1,0 1 17,-4 0 5,0-1 0,0 0 1,-11 1-6,-1-1-10,-1 1 0,0 2 0,1 0 0,0 2 0,-6 3 10,-118 55 78,143-63-129,-44 23 296,36-17-317,-1-2 0,0 1 0,-1-2 0,1 0 0,-1-1 0,-8 2 72,1-1 76,2 0 0,-1 2 0,-16 8-76,13-4-5,-1-2 0,-14 3 5,26-9-43,1 0 1,0 2-1,1-1 0,-1 1 1,-6 5 42,-8 5-187,-75 27-145,69-19 737,3-1-173,15-16-249,10-5-40,0 0 0,-1 1 0,1 0 1,1 0-1,-1 0 0,0 0 0,1 1 0,-2 2 57,-2 3-26,-20 18-42,23-23 67,-5 5 5,4-5 1,1 0-1,1 1 1,-1 0-1,0 0 1,1 1-1,0-1 1,1 1 0,-1 0-1,1 0 1,-1 2-5,0-2 5,-16 18 0,12-9-1,4-3-4,-3 3-7,7-10-16,4 14-1,1 11-99,-2-1 0,0 10 123,-3-37 340,8 17 46,-3-7-446,-1-2 59,0 1-1,0-1 1,1 0 0,1 0 0,0-1 0,0 1-1,1-1 1,0-1 0,4 5 1,-8-10 50,0 0 0,0 0 0,-1 0 0,1 1 0,-1-1 0,0 1-1,0 0 1,0 0 0,0-1 0,0 3-50,12 20-44,-13-24-108,2-2 121,0 1 1,-1 0 0,1 0 0,0 0-1,-1 0 1,1 0 0,-1 0 0,0 1-1,1-1 1,-1 1 0,1 1 30,23 11-226,74 21-111,-99-35 343,3 1 1,8 3-5,0-1-1,0-1 1,0 0-1,0 0 1,2-1-2,-13-1 33,36-2-242,-34 2-480,9-1 1245,-7 1-3932,-1 1-3761,-4-1 1201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9:37:52.3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15155 1176,'7'11'972,"1"0"0,0-1 0,1 0 0,2 2-972,-7-9 332,0 1 0,0-1 0,0 0 0,0-1-1,1 1 1,-1-1 0,1 1 0,-1-1 0,1-1 0,0 1 0,-1-1-1,2 1-331,166 32 2220,-133-28-1546,1-2 0,-1-1 0,34-2-674,-18-3 796,0-1 0,26-7-796,-38 4 151,2 0 48,0-2 0,0-3 0,0-1-199,-16 3 46,204-73-27,-183 62 65,-2-3 1,0-2-1,27-20-84,202-120 454,-140 87 195,-7 9-495,22-14-306,-76 40 813,3 2 0,31-8-661,-72 32 114,0-2 1,-1-2-1,-1-2 0,-1-1 1,3-5-115,-16 10-17,-1-2 0,-1 0 0,3-8 17,40-40 35,67-73 528,-80 84-560,3 2 0,3 2 0,22-14-3,-50 47 2,0-2 0,-1 0 0,-2-2 0,0 0 0,-2-2 0,-1-1 0,15-24-2,171-263 887,-146 226-859,62-82 25,-80 110 35,-2-2-1,-3-3-87,-3 8 49,25-45 61,60-91 88,-84 134-75,-2 0 1,18-49-124,48-132 449,-3 6-230,-50 133-305,-6 16 71,-4-1-1,22-80 16,-26 62 79,36-74-79,-40 106-5,-6 10 277,59-266-29,-9 32-595,-33 134 209,-7-1-1,4-81 144,6-36 135,13-122 38,-33 226-109,-6 58-13,16-231 67,-18 169-99,2 6 8,16-207 782,-17-150-1277,-13 458 472,0 8 4,-3-28-8,-7-257 112,9 195-105,0 80 90,-4-12-97,-3-3 597,-5-74-1156,11-99 559,4-65 441,0 216-536,4-57 114,13-49-19,-14 141-17,-4-1-1,-4-20 18,1 2-8,4-10 8,49-471 46,-42 464 295,9-154-361,-9 85-283,22-97 303,-35 279 0,16-90 101,7-9-101,-3 12-242,0-26 242,-6 4-96,53-328-199,-33 280 494,-3 13 194,2-55-393,-24 148-47,2 1 0,3 0-1,3-5 48,-5 16-3,-2 13-30,1 0-1,2 1 1,2-4 33,12-23-80,87-223-248,-67 166 320,12-24 19,-46 110 64,0 1 0,2 1 0,1 1 1,0 0-1,2 1 0,0 1 0,14-10-75,-7 10-200,-20 16 149,-1 0-1,1 0 1,-1-1-1,0 1 0,0-1 1,2-2 51,28-34-136,-15 19-68,-2-1-1,0 0 1,14-25 204,-22 31 54,1 2 1,0-1 0,1 1 0,0 1 0,2 0 0,-1 0-1,2 1 1,4-3-55,-9 9-15,1 0 0,-1 1-1,1 0 1,1 0 0,-1 1-1,1 0 1,-1 1 0,1 0-1,0 1 1,0 0 0,1 0 15,29-1-63,0 1 1,15 2 62,-26 0-7,-21 1 65,0 1-1,0-1 0,-1 2 1,1-1-1,-1 1 0,0 1 1,0-1-1,0 1 0,0 1 0,0-1 1,-1 1-1,6 6-57,0-3 95,-1 0 0,1 0-1,7 2-94,-3-1-75,-1 1-1,-1 0 0,0 1 1,0 0-1,-1 1 1,-1 1-1,0 0 0,9 13 76,19 17-159,-4-1 143,-29-32 23,0 0 1,1 0-1,1-1 1,-1 0 0,8 4-8,36 31 114,-44-37-123,20 11 30,-47-30-355,-107-50 922,118 58-604,0 0 1,0-1 0,0 0 0,1 0 0,0 0 0,0-1-1,0 0 1,-2-3 15,-29-27-173,26 27 180,1 0 1,1 0-1,0-1 0,-4-5-7,6 6-40,-1 0 1,0 0-1,0 1 0,-1 0 0,0 1 1,-9-6 39,2 4-20,-40-26-114,-32-27 134,16 8 152,66 50-152,-13-7-5,-3 4 2,17 4-44,5 3 41,0 0 0,0 0 0,0 0 0,-1 0 0,1 0 0,0 0 0,0 0 0,0 0 0,0-1 0,0 1-1,0 0 1,0 0 0,-1 0 0,1 0 0,0 0 0,0 0 0,0 0 0,0 0 0,0 0 0,0 0 0,-1 0 0,1 0-1,0 0 1,0 0 0,0 0 0,0 0 0,0 0 0,-1 0 0,1 0 0,0 0 0,0 0 0,0 0 0,0 0 0,0 0 0,0 0-1,-1 0 1,1 1 0,0-1 0,0 0 0,0 0 0,0 0 0,0 0 0,0 0 0,0 0 0,0 0 0,0 0 0,-1 0 0,1 1-1,0-1 1,0 0 0,0 0 0,0 0 6,-4 25-213,5-19 200,0 1 0,0-1 0,1 0-1,-1 0 1,1 1 0,1-1 0,-1-1 0,1 1-1,0 0 1,0-1 0,3 5 13,9 17-116,-9-12 121,1-1 0,0 1 0,2-1 0,-1 0 0,2-1 0,0 0 0,0-1 0,1 0 0,1 0 0,0-1 0,1-1 0,5 4-5,-15-12 5,15 9-54,1 1-1,0-2 0,0-1 1,19 7 49,-18-10-2,-1 2 1,-1 0 0,1 2-1,6 4 2,16 10 68,-29-17-16,0 0 0,0 0 0,0 1 0,-1 1 0,-1 0 0,9 9-52,-15-15-80,64 50 564,-66-52-604,30 25-140,-30-22 286,1 1-1,-1 0 0,0 0 0,0 0 1,-1 0-1,1 0 0,-1 0 0,0 1 1,-1-1-1,1 0 0,-1 1 0,0-1 1,0 0-1,-1 1 0,0-1 0,0 0 1,0 1-26,-8 47-49,4-29-245,1 0-1,0 24 295,4-46 20,0-2 2,0 0-12,0 0-2,2-1-1,25-31 260,0-1 0,-2-1 0,-2-1 0,2-7-267,38-55-400,5-4 1260,-59 90-960,0 1 1,1 0-1,0 0 0,4-2 100,-2-9-218,-13 14 11,-8 14 166,-54 53 10,44-43 31,1 0 1,0 1-1,2 0 0,-7 11 0,-76 117 1203,77-118-875,-1 4-1299,-27 57 837,49-88 22,1-1-132,0 0-458,0 0 92,0 0 822,1-22 284,4-1-473,1 1 0,1 0 0,1 1 0,1-1 0,1 2 0,1-1 0,1 2-23,21-47 21,-16 39-24,-11 18-12,0 0 0,-1 0-1,0 0 1,0-1-1,-1-1 16,-3 9-20,-1 2 74,0 0 10,0 0-50,0 0 18,0 0 6,-1 1-36,-1 0 0,1-1 1,-1 1-1,1 0 0,0 0 0,-1 0 1,1 1-1,0-1 0,0 0 1,0 0-1,0 1 0,0-1-2,-1 2 5,-18 18-83,1 1-1,1 1 1,1 1 0,1 0 0,2 1 0,0 1 0,-6 18 78,-10 21 312,-37 76-497,22-44 401,37-75-319,7-21 80,1-1-1,1 0 0,-1 1 0,0-1 0,0 0 0,0 1 0,0-1 0,0 1 0,0-1 0,0 0 0,0 1 1,1-1-1,-1 0 0,0 1 0,0-1 0,1 0 0,-1 1 0,0-1 0,0 0 0,1 0 0,-1 1 0,0-1 0,1 0 1,-1 0-1,0 0 0,1 1 0,-1-1 0,0 0 0,1 0 0,-1 0 0,0 0 0,1 0 0,-1 0 0,1 0 1,-1 0-1,0 0 0,1 0 0,-1 0 0,0 0 0,1 0 24,55 11 861,-31-10-842,1 1 1,-1 1-1,0 2 0,-1 0 0,1 1 0,20 9-19,-36-12-46,0 0 0,1-1 0,-1 0 0,1 0 0,0-1 0,0-1 0,1 0 46,-4 1-9,1-1 1,-1 1 0,1 0-1,-1 0 1,6 2 8,-3 0 26,0-1-1,0 0 1,0 0-1,0-1 1,0 0-1,7-1-25,-15 0-18,23 7 47,-16-3 299,1-1 1,-1 0-1,1-1 0,7 1-328,-15-3-280,-2 0 50,0 0 420,4-7 126,-4 7-321,0 0 0,1-1 0,-1 1 0,1 0-1,-1-1 1,0 1 0,1 0 0,-1-1 0,0 1 0,1-1 0,-1 1 0,0-1 0,0 1-1,0 0 1,1-1 0,-1 1 0,0-1 0,0 1 0,0-1 0,0 1 0,0-1-1,0 1 1,0-1 0,0 1 0,0-1 0,0 1 5,0-8-21,0 1 1,-1-1 0,0 1-1,0-1 1,-1 1-1,0 0 1,0-1-1,-1 1 1,0 0-1,0 1 1,-1-1-1,0 0 1,0 1-1,-4-5 21,-25-34-56,-14-12 56,30 36-107,-2 2 0,0 0 0,-10-6 107,20 18-30,-1 0-1,0 1 1,0 0 0,-1 1-1,1 0 1,-1 1-1,0 0 1,0 1 0,-3 0 30,-26-4-604,-33-6 300,70 12 296,-1 1 1,1-1 0,-1 1 0,1 0-1,-1 0 1,1 0 0,-1 0 0,0 0 7,-16 0 30,18 0-42,2 0 13,0 0 44,0 0-9,0 0-80,0 0-10,0 0 36,0 0 22,0 0 48,0 2 2,-5 9-44,1-5-22,2 1 0,-1 0 0,1 0-1,0 0 1,0 0 0,1 2 12,1-7-10,0 0 0,0 0 1,0 0-1,1-1 1,-1 1-1,1 0 0,-1 0 1,1 0-1,0 0 0,0 0 1,0-1-1,0 1 1,0 0 9,12 27-42,-12-26 42,0 0 0,0 0 0,1 0 0,-1 0 0,0 0 0,1 0 0,0-1 0,0 1 0,0-1 0,0 1 0,0-1 0,0 0 0,2 2 0,6 5 0,-6-5-7,-1 0 0,1 0 0,0-1 0,0 1 0,0-1 0,1 0 0,-1 0-1,3 0 8,52 19-69,-46-17 67,4 0 2,38 8 92,-52-12-42,-3-1-32,0 0 1,0 0 42,0 0 1,0 0-36,0 0 24,0 0-12,-29-5-154,18 2 114,1 1-1,-1 0 1,0 1-1,0 0 0,-3 1 3,4 0 75,0 0 0,1-1-1,-1-1 1,1 1-1,-7-3-74,14 3 60,2 1-118,0 0-524,0 0 52,0 0 726,0 0 128,0 0-234,0 0-16,0 0 164,2-2-4,2-2-219,0 0-1,0 0 1,1 1 0,-1 0 0,1 0 0,0 0 0,0 0 0,0 1 0,0 0 0,0 0 0,0 0 0,1 0-1,3 0-14,2 1 45,-1 1-1,1 0 0,-1 0 1,1 1-1,5 1-44,26 1 55,-30-2-80,0-1-1,0 2 1,0 0-1,-1 0 1,1 1-1,0 0 1,-1 1-1,7 3 26,-16-6-15,-1-1 0,1 1-1,0-1 1,0 0-1,0 1 1,0-1 0,0 0-1,0 0 1,0-1 0,0 1-1,0 0 1,0-1 15,0 1 32,1-1 1,-1 1 0,0 0-1,1 0 1,-1 0-1,0 0 1,1 0 0,-1 0-1,0 1 1,1-1-1,-1 1 1,1 0-33,24 11 421,-26-11-501,-1-1-5,0 0 42,2-3 17,13-27-221,-14 29 257,0-1 1,-1 0-1,1 0 0,-1 0 1,1 1-1,-1-1 0,0 0 1,1 0-1,-1 0 1,0 0-1,-1 1 0,1-1 1,0 0-1,0 0 1,-1 0-1,1 0 0,-1 1 1,0-2-11,-15-26 1443,10 18-1545,0 0 0,0 0 0,-1 0 0,-1 1 0,1 0-1,-2 0 1,1 1 0,-2 0 0,1 1 0,-1 0 0,-3-2 102,8 7-17,1-1 1,0 1-1,0-1 1,0 0-1,1 0 1,-1 0-1,1-1 1,0 1-1,0-1 1,1 0-1,-1 0 17,-19-26-341,14 25-9,16 21 271,1 0 68,-1 0 0,-1 0 0,0 1 0,-2 0 0,4 12 11,-3-6-65,1-1 1,9 16 64,38 86 308,-53-121-280,-1-2 5,0 0-24,1-2-11,1-1 0,-1 1 0,0 0 0,0-1 0,-1 1 0,1-1 0,0 1-1,-1-1 1,0 1 0,1-1 0,-1 0 0,0-1 2,1-36 277,-2-35-277,-1 62 40,1 0 0,-1 0 0,-1 0 0,-1 0 0,0 0 0,0 0 0,-5-8-40,-10-36-108,16 47 84,1 0 1,-1 1-1,-1-1 0,0 1 1,-4-8 23,2 5-32,0 0 1,1-1 0,1 0-1,0 0 1,1-1 0,0 1 0,0-9 31,-2-5 17,9 45 129,3 10-298,-2 1 1,-1 0-1,-1 19 152,-2-25-45,1 0-1,1 0 1,1 0-1,1 0 1,1-1-1,1 0 1,1 0-1,0 0 1,10 15 45,-17-36 108,-1-1 10,18 14-28,-17-14-88,-1 0-1,1 0 1,-1 0 0,1 0 0,0 0 0,-1 0 0,1 0-1,-1 0 1,1 0 0,0 0 0,-1 0 0,1 0 0,-1 0-1,1 0 1,-1-1 0,1 1 0,-1 0 0,1 0 0,-1-1-1,1 1 1,-1 0 0,1-1 0,-1 1 0,1-1 0,-1 1 0,1 0-1,-1-1 1,0 1 0,1-1 0,-1 1 0,0-1-2,17-28 4,-12 18-4,-1 0 0,0-1 0,-1 1 0,1-6 0,-4 11 31,1 0 0,-1 0-1,-1 0 1,1 0 0,-1 0 0,-1 0 0,1 0-1,-1 1 1,0-1 0,0 0 0,-2-4-31,-2-1-82,-1-1 0,1 1 1,-2 1-1,-6-9 82,12 17-285,2 2 481,0 0 102,-3-2-276,0 0 0,0 0-1,0 0 1,-1 0 0,1 0-1,-1 1 1,1-1 0,-1 1-1,-2-1-21,2 1-9,3 1 10,-1 0 1,1 0 0,0 1-1,0-1 1,0 0 0,0 0-1,0 1 1,0-1 0,1 1-1,-1-1 1,0 1 0,0-1-1,0 1 1,0 0-1,0-1 1,1 1 0,-1 0-1,0 0 1,1 0 0,-1-1-1,0 1 1,1 1-2,-12 21-164,7-4 126,2 0 0,1-1 0,0 1 0,1 0 0,1 0 0,2 13 38,-1 14 44,-3 9 25,1-29 42,0 0-1,4 24-110,-19-249 40,15 195-40,-1-34-21,-3-52-376,-11-50 397,9 81 62,6 56-115,1 3 16,0 0 17,0 0 22,0 0-39,0 0-180,0 0 13,13 29 274,10 24 184,-2 1-1,-1 4-253,5 15 9,-17-49 5,-1 0 0,1 16-14,7 22-632,-8-12 651,-4-41 357,-3-9-367,0 0 0,0 0 0,0 0 0,0 0 0,0 0 1,0 0-1,0 0 0,0 0 0,0 0 0,0 0 0,0 0 0,0 0 0,0 0 1,0 0-1,1 0 0,-1 0 0,0 0 0,0 0 0,0 0 0,0 0 0,0 0 1,0 0-1,0 0 0,0 0 0,0 0 0,0 0 0,0 0 0,0 0 1,1 0-1,-1 0 0,0 0 0,0 0 0,0 0 0,0 0 0,0 0 0,0 0 1,0 0-1,0 0-9,4-9-43,4-9 44,-2 0 0,0 0 0,-1 0 0,-1-1 1,-1 0-1,0 0 0,-2 0 0,0-7-1,5-33 254,-6 54-250,1 1-24,0-1 1,-1 1 0,0-1 0,0 1-1,0-1 1,-1 1 0,1 0-1,-1-1 1,-1-1 19,-5-34-10,1 62-867,5-15 719,1-1-1,-1 1 0,1 0 0,0 0 0,2 6 159,6 38 225,-2 0 1,-2 1-1,-2 0 0,-3 7-225,1-35 58,-1-13 49,-2-15-20,-2-18-45,-9-57 214,-6-48-180,0-34-318,16 139 161,0 1 0,-1-1 0,-1 1 0,-1-1 81,6 20-220,1 2 18,0 0 244,0 0 30,0 0-128,-9 24 22,4-6 60,1 1 0,1 0 0,0 0-1,2 0 1,0 0 0,1 9-26,4 35 46,6 18-46,-3-21 13,-1-12-18,-2-14-98,-1 0 1,-2 0 102,10-56 152,-9-14-56,-2 0 1,-1-1-1,-2 1 0,-1 0 1,-2 0-1,-3-7-96,5 29 200,3 8-269,0 0 0,-1 0 0,0 0 0,0 0 0,0 0 0,-1 0 0,0 1 0,0-1 0,-1-1 69,2 5-23,-1 0 73,3 2-45,-3-2-40,1 0 1,-1 0-1,0 0 1,0 0 0,0 1-1,0-1 1,-1 1-1,1 0 1,0 0-1,0 0 1,-1 0-1,1 0 1,-1 1-1,0 0 35,-2 0-70,0 0 1,0 1-1,0 0 0,1 0 0,-1 1 0,0-1 0,0 1 0,1 1 0,-1-1 0,1 1 0,0 0 0,0 0 0,-4 3 70,1 0 7,0 2 0,0-1 0,0 1 0,1 0 0,0 1 0,1-1 0,-4 7-7,-1 4 17,1 2 0,0-1 1,2 1-1,0 1 0,1-1 0,2 1 0,-1 5-17,1-8 252,0 0-1,-8 19-251,10-30-456,25-90 375,-17 58 116,1 0-1,2 1 0,0 0 0,2-4-34,59-109 76,-45 97-131,-23 36 35,18-18-950,-41 49 1081,1 1 0,2 1 1,1 1-1,1 1 0,2 0 1,-9 28-112,-50 151-130,72-197 259,9-19 97,6-7-133,5-5-109,1 0-1,-2-1 0,0-2 0,4-7 17,-11 14 25,-6 10 96,0 0 0,0 0 0,0 0 0,0 0 0,0 1 0,0 0 0,1 0 0,-1 0 0,2 0-121,15-8-441,17-14-283,-33 20 716,0-1 0,0 2 0,1-1 0,-1 1-1,1 0 1,0 0 0,0 0 0,0 1 0,0 0-1,1 0 1,-1 1 0,0 0 0,1 0 0,-1 0-1,1 1 1,0 0 0,4 0 8,3 1 0,-11-1-1,1 0 1,-1 0-1,0 0 0,1 1 0,-1-1 0,0 1 0,1 0 1,-1 0-1,0 0 0,0 0 0,0 1 0,0-1 0,2 2 1,-4-2 88,-1-1 276,0 0-5,0 0-294,0 3-78,0 0-1,-1-1 1,1 1 0,-1-1-1,0 1 1,0-1-1,0 1 1,0-1-1,0 1 1,-1-1-1,0 2 14,-2-1 30,0 1-1,-1 0 0,1-1 0,-1 0 0,0 0 0,1 0 1,-2-1-1,1 1 0,0-1 0,0-1 0,-1 1 0,1-1 1,0 0-1,-1 0 0,-1 0-29,-13 1 41,-1-1 0,1-1 1,-16-2-42,26 0-93,-1 0 0,0-1 0,1 0 0,0-1 0,-1 0 0,1-1 0,-5-3 93,12 7-89,0-1-114,3 2 228,0 0 42,0 0-118,0 0-34,0 0-20,32 47-6,-23-31 70,1-1-1,1-1 1,-1 0 0,2 0-1,0-1 1,1-1 0,8 6 41,16 8 8,-18-21 165,-1-3 578,-16-1-311,-2-1-622,0 0-127,3-2 302,-1 0 0,0 0 0,0 0 0,0 0 0,0 0 0,0 0 1,0-1-1,-1 1 0,1-1 0,-1 1 0,1-2 7,-1 2-5,6-13 12,-1-1 1,-1 0 0,0 0-1,-2 0 1,1-1 0,-2 0-1,0 0 1,-1-15-8,2-5-19,-3 19-3,0-1-1,-2 1 1,0 0-1,-1 0 1,0 0-1,-2 0 1,0 1-1,-5-12 23,-36-74-14,22 46 170,23 55 190,1 2-79,0 0-596,0 0-61,0 0 340,0 0 83,13 14-17,2 5-38,-1 0 0,-2 1 1,1 0-1,-2 1 0,1 5 22,-2-6-6,0 2 5,-2-13-3,-3-6 3,-3-1 5,0 0 1,0 0 0,0-1-1,0 1 1,1-1-1,-1 0 1,0 0 0,1 0-1,-1 0 1,1 0 0,-1 0-1,1-1 1,0 1-1,2 0-4,-1-1 0,-1 0 36,-3 0-34,29-4 388,-20 2-54,-7 2-536,13-3-11,-3 2-5131,-12 1-4510</inkml:trace>
  <inkml:trace contextRef="#ctx0" brushRef="#br0" timeOffset="633.16">7883 903 7088</inkml:trace>
  <inkml:trace contextRef="#ctx0" brushRef="#br0" timeOffset="998.7">7883 903 7088,'9'25'0,"4"20"0,10 26-4840</inkml:trace>
  <inkml:trace contextRef="#ctx0" brushRef="#br0" timeOffset="4732.89">8068 667 3232,'-2'5'-561,"2"-3"759,-1 0 0,1-1 0,-1 1 0,1 0 0,-1 0 0,0-1 1,0 1-1,0 0 0,0-1 0,0 1 0,0-1 0,0 1 0,-1-1 0,1 1 1,0-1-1,-1 0 0,1 0 0,-1 0 0,0 0 0,1 0 0,-1 0 0,0 0 1,1 0-1,-1-1 0,-1 1-198,-43 7 1186,23-2-1081,21-4-99,-1-1 54,3-1 216,0 0 53,0 0-19,0 0-28,0 0-84,0 0-36,-15 3 34,6-2 111,0 1 0,0-1-1,0-1 1,-6 0-307,10 1 26,-1-1 1,1 1-1,-1 1 0,1-1 0,0 1 1,0 0-1,0 0 0,0 0 0,0 1 1,-3 1-27,6-3 14,0 0-1,0 0 1,0 0 0,1 0 0,-1 0 0,0 0 0,0 1 0,1-1 0,-1 0 0,1 1 0,-1 0-1,1-1 1,0 1 0,-1 0 0,1-1 0,0 1 0,0 0 0,0 2-14,-4 5 136,2-5 89,-12 19 100,1 6-189,1 0 0,-7 24-136,-26 58 557,33-54 64,-9 6 34,21-58-978,0 0-1,0 0 1,0 0 0,1 0-1,-1 0 1,1 0 0,0 0 0,1 0-1,-1-1 1,1 1 0,0 0-1,0 0 1,1 0 0,-1 0 0,1-1-1,0 1 1,3 4 323,9 41 4032,-13-48-3897,-1-2-94,0 0 72,7 18 484,9 20-76,-13-22-513,0 1 0,-1-1 1,-1 1-1,-1-1 1,-1 9-9,1-2 27,2 24 233,2 0 1,2-1-1,10 33-260,-16-78-4,1 5-9,6 15-22,-2-10 3,19 40 100,-18-43-23,0-1 1,1 0-1,-1 0 0,5 3-45,-3-2-41,0-2 1,-1 0 0,1 0 0,0-1 0,0 0 0,7 3 40,0 0 16,93 38-134,-9-4 114,-58-25-23,1-1 1,0-3 0,20 4 26,38 3 571,-88-18-527,0 1 0,0 1 1,0 0-1,-1 0 1,6 4-45,-13-6 33,-1 0 35,-3-2-32,29 10-58,56 34 359,-82-43-285,-3-1 5,0 0-9,49 18 86,13 2-216,-48-14-100,1-1-1,0-1 0,0 0 1,6 0 182,-9-1-49,46 20 187,60 9 771,-83-21-1457,1-3-1,35 5 549,-30-7-89,17 1 353,0-3 1,0-3 0,30-3-265,9 0 327,-79 1-250,-1-1 0,1-1-1,-1-1 1,0 0 0,0-1 0,8-4-77,18-5-109,-23 7 178,0 2-1,1 0 1,0 2 0,0 0-1,0 1 1,1 1-69,53-4 266,-56 2-93,1 2 1,0 0-1,0 1 0,11 2-173,6 0-1199,-30-3 1245,-1 1 1,0 0-1,0 1 1,0 0-1,0 0 0,0 0 1,0 0-1,0 1 1,0 0-1,1 1-46,25 16-68,-26-15-3,0 0 0,0 0-1,0 0 1,1-1 0,0 0 0,-1-1 0,1 1 0,6 0 71,20 5 521,-20-4-428,0-1-1,0-1 1,0 0-1,1-1 1,0 0-93,29-3-86,1-2 0,33-9 86,31-2-98,-73 10 211,-1-1-1,19-7-112,20-4 155,-49 15-156,1 0 0,0 2-1,-1 0 1,1 2-1,21 4 2,-7-2 55,29 0-55,31-6 25,-46 0-135,1 2 0,0 2 0,35 7 110,-39-2 26,32 7 308,40 6-383,-108-18 35,0-1 0,0 0 0,0-1 0,0 0 0,1-1 0,1-1 14,-2 0-14,0 1-1,0 0 1,0 1 0,0 1 0,0 0-1,2 1 15,16 5-21,1-2 0,0-1-1,0-2 1,0-1 0,0-2-1,23-3 22,15-2 807,-38 4-805,0-1 0,10-4-2,27-6-347,59-5 347,-79 11-271,32-9 271,-39 7-18,203-36 245,-132 34 261,-103 10-644,1-1 1,-1 2-1,0 0 1,0 0 0,1 1-1,3 1 156,27 1 402,32-1-574,-41 0 158,0-2 1,0 0-1,-1-3 0,8-1 14,-18 0-16,0 2 0,1 1 0,-1 1 0,5 1 16,-7 0 235,-1-1 0,1-1 1,-1 0-1,1-2 0,5-1-235,1 2-128,-20 2 113,0 0 1,-1-1-1,1 0 0,0 1 1,-1-2-1,1 1 1,-1-1-1,0 1 0,0-1 1,1-1-1,1-1 15,30-12 320,-2-2-1,31-20-319,-54 30-19,-1-1 0,0 0-1,0 0 1,-1-1-1,0 0 1,-1-1 0,0 0-1,-1 0 1,0-1-1,2-5 20,20-37 357,-10 19-92,-2-1 0,7-19-265,-4-9-143,-3-1-1,5-39 144,27-70-1,-49 155-2,0 1-1,0 0 1,-2-1-1,-1 1 1,0 0-1,-2-6 4,-3-40 56,4 46-315,-1 0 0,-1 0 0,0 0 0,-2 1 0,0 0-1,0 0 1,-4-3 259,-8-19 961,8 14-690,-2 1 0,0 0 0,-7-7-271,6 15 15,-1 0 1,0 2-1,-1-1 0,0 2 1,-2 0-1,1 1 1,-18-9-16,13 9-69,-1 1-1,-1 1 1,1 1 0,-2 1 0,-1 1 69,-127-26-169,68 16 217,28 6-28,25 5 70,1-1 1,0-1-1,0-1 0,-16-9-90,-6-3 194,-37-10-194,19 8 38,-15-3-48,-2 4 0,-1 3 10,-97-24-12,105 26 3,0 3 0,-2 3 0,-32 2 9,-54-6-15,70 7-46,-9 3 61,-43-2-33,61 2 13,0 3 0,0 4 0,-40 9 20,70-7 95,0-2 0,-15-3-95,17-1 47,1 3 0,-29 5-47,-80 13-23,-1-8 0,-91-8 23,180-3-157,45 2 123,-1-3 0,1-1 0,-1-1 34,-26-3 190,-51 2-190,-29-2 139,84 0-143,-46-4 43,-39 3-39,41 6 213,82 1-286,0 0-1,0-1 1,0-1-1,-6-2 74,4 1-84,0 0 1,0 2-1,-7 0 84,-266-7-255,247 8 372,-28 0-239,-54 7 122,80-2-119,22-4 32,1 2 0,-1 2 0,-4 1 87,-110 26 640,-33-1-640,140-26 43,3-1-248,0 1 0,1 2 0,-5 2 205,-17 6 504,32-11-508,1 1 0,0 1 0,0 1 0,0 1 4,-26 8-243,33-13 48,0 0-1,1 1 1,-1 0 0,-4 4 195,-44 20 22,43-22 19,1 1-1,0 0 1,0 1 0,1 1 0,0 1 0,0 0-41,0-1 326,12-8-322,0 0 1,1 0 0,-1 0-1,1 0 1,-1 0-1,1 0 1,0 0 0,-1 0-1,1 1 1,0-1-1,0 0 1,-1 2-5,0 0-57,-9 10-15,2 1 0,0 0 0,1 0 0,0 1 0,1 0 0,1 0 0,0 1 0,-1 6 72,5-7 41,-1-1 0,-1 0 1,0 0-1,-1-1 0,0 1 1,-3 4-42,0 3 107,2-1 0,0 1 0,2 0 1,0 0-1,0 14-107,3 25-321,2-19 319,-10 24-354,9-60 492,-1 9-70,1 0 0,0 1 0,2-1 0,-1 0 0,2 0 0,0 0 0,1 0 0,3 9-66,-7-19-5,13 23-1,3-1-75,2 0 0,0-1 0,2-1-1,5 3 82,-7-6-100,0 0-1,8 16 101,-11-14 27,0 1 1,-2 0-1,6 18-27,-11-21-2281,-1 1 0,4 21 2281,-3-7-10153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31T19:53:27.75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 0,'-6'0,"-6"6,-8 1,1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75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0 1 12192,'0'0'0,"0"0"0,0 0 0,0 0-8664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31T19:53:27.75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 0,'-6'0,"-6"6,-8 1,1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20:00:05.03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875 50 2248,'31'56'335,"-27"-43"728,-8-11-198,-14-12 553,-18-27-498,27 25-226,-2 1 0,0 0-1,-8-6-693,16 16 464,3 1-170,0 0 3,0 0 294,0 0 38,0 0-138,0 0 107,0 0 572,0 0-193,-24-18-1646,7 14 1172,17 4-484,0 0 0,-1 0 0,1 1 0,0-1 0,-1 0 0,1 0 0,0 0 0,-1 1 0,1-1 0,0 0 0,-1 0 0,1 1 0,0-1 0,0 0-1,-1 0 1,1 1 0,0-1 0,0 0 0,-1 1 0,1-1 0,0 1 0,0-1 0,0 0 0,0 1 0,0-1 0,0 1-19,3 33 624,0-11-720,3 22 78,2 1 0,2-2 0,2 1 0,2-1 0,14 29 18,-4-6 52,-8-23 12,3-2 0,8 11-64,-15-28 50,-10-19-22,0 0 0,0 0 0,0 1 0,-1-1 0,0 1 0,0-1 0,-1 3-28,4 21 28,4 27-54,-3 1 0,-2 1 0,-2 1 26,5 95 70,-3-98 156,-4 39-226,-1-34 279,5 21-279,0 20 94,-5 0 0,-4 3-94,-2 38-31,3-70 378,-3 0-1,-9 25-346,2-38-79,9-44 79,2 0-1,0 0 0,-1 17 1,4-27-2,0 1 0,-1-1 0,0 0-1,0 1 1,-2 1 2,-7 27-1,2 10 48,-2 1-1,-2-1 1,-3 4-47,-55 115-86,27-70 453,39-81 76,3-8-396,-1 1 0,0-1 0,0 0 0,0 0 0,0-1 0,-1 1 0,-4 4-47,5-7-346,3-3 208,0 0 80,0 0 20,0 0 68,0 0 244,0 0 74,0 0 48,0 0-24,15-41 54,-2-10-409,-2 0 1,-2 0 0,-1-21-18,0 9 71,14-58-71,21-99 724,-43 219-726,6-49 77,-3 0-1,-2-1 0,-5-49-74,1 46-18,2 0 0,2 1 1,5-20 17,11-35-107,-6 54 92,-3-1 0,-2 1 0,-3-1 0,-3-42 15,-4 20 847,5-30-847,0 42 19,-3 0-1,-5-20-18,4 51-40,-3 0 0,-1 1-1,-1 0 1,-2 0 0,-1 1 0,-3-5 40,-1 6 34,7 17-29,1 0 0,1-1 0,-2-7-5,6 8-14,0 0 0,0 0 0,1-1 0,1 1 0,1-10 14,-1-26 22,0-42 7,1 61-68,-1-1 0,-2 1 0,-2-15 39,3 42-16,0-1 0,0 1 0,-1 0 0,1 0-1,-1 0 1,0 0 0,-1-3 16,-10-25-24,10 13-444,3 17 488,0 2-87,0 0-268,3 1 2,-1-1 330,0 0-1,1 0 1,-1 1-1,0-1 1,0 1-1,1 0 1,-1-1-1,0 1 1,0 0-1,0 0 0,0 0 1,0 1-1,0-1 1,0 0-1,-1 1 1,1 0-1,0-1 1,-1 1-1,1 0 1,-1 0-1,1 0 4,4 6 7,5 5-27,-1 0-1,0 1 1,-1 0-1,0 1 0,-1 0 1,3 8 20,35 99-139,-30-77 156,5 12 29,-2 2-1,-3 0 1,-3 1-1,-2 0 1,-1 14-46,-10 115-45,3 21 82,-12 37-37,4-167 371,-12 59-371,-50 326 137,57-380-134,-5-1 0,-10 31-3,18-87-1,-11 101 1,11-93-1,2-12-3,0 0 0,-2 0 0,-1-1 0,-7 15 4,-6 3 269,-3-1-1,-22 29-268,33-52 20,2 2 0,0-1-1,0 2 1,2-1 0,1 2 0,0-1-1,1 1 1,2 0 0,-4 21-20,12-46 45,0 0 0,0 0 0,0 1 0,0 0 0,1 0 0,3-3-45,2-2 23,6-12 170,0-1-1,4-10-192,-7 11 125,1 0-1,1 1 1,5-5-125,-10 13 5,-1 0 0,0 0 0,-1-1 0,0 0 0,-1 0 0,-1-1 0,0 0 0,1-6-5,8-27 49,4-34-49,-17 75 3,3-15 2,10-47-32,-2-1 1,-4-1-1,-2-7 27,-2 18-151,7-34 151,-4 35 331,0-37-331,-5-113-17,-7 1-602,4 142 1522,3-8-903,0 22-61,-2-1 0,-4-19 61,-1-10-20,5 1 0,8-78 20,-8 147-5,20-262-202,-10 93-33,-8 72 284,-3 62-4,-4-64-1212,29 142 827,-16-16 403,0 0 0,-1 1 0,-1-1 1,0 1-1,-1 1 0,-1-1 0,-1 0 0,-1 2-58,2 5 24,10 99-22,-10-94-71,-2-1 0,0 1 0,-2 0 1,-2-1-1,-2 13 69,0 8-151,3 26 151,2-28 127,1 29-98,-2-1 0,-6 15-29,-1-46 135,-2 0-1,-3 0 1,-6 15-135,4-19-92,3 1 1,1 0 0,-3 38 91,-1 6 295,8-59-299,2 0 1,-1 11 3,3 4-25,-12 143-314,-4-66 604,15-101-231,0 0 0,-1-1 0,-2 5-34,-6 31-58,1-3 137,-16 48-79,16-66 0,2 0 0,1 1-1,1 0 1,2 1-1,0 27 1,16 85-342,-8-114 411,-2-26-72,-1-1 0,1 1 1,-1 0-1,0 0 0,0-1 0,-1 1 0,0 3 3,-36 113 444,32-103-423,0 0-1,-2-1 0,0 0 1,-4 4-21,3-4 19,1 0 0,0 0 0,1 1-1,0 2-18,-14 137-8,-5-83 92,21-58-60,2-8-48,1 1 1,0 0 0,0-1-1,1 1 1,0 8 23,0-16 33,0-2 98,0 0 362,0 0 2,0 0-358,0 0-127,0 0-154,3-23-35,6-24 232,-2-1-1,0-22-52,21-254 335,-29 269-123,0 39-183,1-1 0,1 0 0,0-5-29,7-48-20,-3 0 1,-3-15 19,-2 77-14,-1 0 0,1 0-1,-1 0 1,-1 0 0,1 1 0,-1-1 0,-1 0 0,-1-3 14,4 10-14,0 0-1,-1 0 1,1 0 0,0 0 0,0 0 0,0 0 0,0 0 0,0 0 0,0 1 0,0-1 0,0 0-1,1 0 1,-1 0 0,0 0 0,0 0 0,1 0 0,-1 0 0,1 0 0,-1 0 0,1 1 0,-1-1-1,1 0 15,0-2-600,9 89 79,-1 80 521,-8-20-43,-3-71 36,1-20 23,-8 47-16,-9 5 74,4-31 36,2 24-110,9-51-76,2-26-11,-1 1 0,-1 0 0,-3 6 87,0-8 27,5-20 101,1-2 49,0 0 78,0 0-25,4-11-190,-1-9-85,0 0 0,-1 0 0,-1 0 0,-1 0 0,-2-18 45,0-8-37,6-331-165,-16 320 164,8 45-385,4 12 399,0 0 0,0 0 0,0 0 0,0 0 0,0 0 0,0 0-1,0 0 1,0 0 0,0 0 0,0 0 0,0 0 0,0 0 0,-1 0 0,1 0 0,0 0-1,0 0 1,0 0 0,0 0 0,0 0 0,0 0 0,0 0 0,0 0 0,0 0 0,0 0 0,0 0-1,0 0 1,0 0 24,-3 10 124,0 9-112,0 1-1,2 0 1,0 0-1,1 0 0,1 0 1,2 12-12,1 34-42,4 80 102,-3-49-125,-3 18 65,-1 3-176,-1-115 422,0-3 10,0 0-160,0 0-40,0 0 0,-14-8 227,8 4-251,0-1 0,1 1 0,-1-1 0,1-1 0,0 1 0,1-1 0,-1 1 0,1-1 0,0 0 0,1-1 0,0 1 0,0-1 0,0 0 0,0 1 0,1-1 0,0-5-32,-5-19-25,2 0 1,1 0-1,1-13 25,0 0-51,-2-85 469,4 110-701,1 17-64,0 7-172,3 77 633,3-1 0,15 64-114,-16-121 60,2 0 1,1 0-1,9 18-60,-1 1 0,-10-28-25,-4-9 34,1-1-1,-1 1 0,-1 0 1,1 0-1,-1-1 0,0 1 0,0 0 1,-1 3-9,0-5 1,0 4 553,-5-11-89,0 0-633,-15-12 236,0-1 1,1-1 0,1-1 0,1 0-1,-14-21-68,7 11 102,-1 0 1,-10-6-103,21 20 9,0-1 1,2 0-1,-1 0 1,2-1-1,0-1 1,-6-14-10,-13-28 73,-6-23-73,32 71 0,-30-54-324,33 64-96,1 1-8,0 0 304,0 0 116,0 0 162,0 0-52,9 29-320,1 1 0,2-2 0,4 7 218,-1-3-46,-5-11 11,1 0 0,1-1 1,1-1-1,0 0 0,6 4 35,29 31 400,4 0-400,36 39 134,-31-41-259,-54-49 128,-3-3 35,0 0 62,0 0 208,0 0-6,0 0-236,0 0-30,0 0 112,-1-3-134,-1 0 1,1-1-1,0 1 0,-1 0 0,1 0 0,-1 0 0,0 0 0,0 1 0,0-1 0,0 1 0,-1-1 0,0 0-14,-7-9 9,-198-275 343,156 196-334,29 50-35,8 12-4,7 14 19,-1 0 0,0 0 0,-5-5 2,10 16 0,-4-7 2,0 1 0,-2 0 0,1 1 0,-1 0 0,-2-1-2,1 1 5,0 0 0,1 0 0,-5-7-5,0 0-5,10 13-62,0 0 0,0 0 0,0 1 0,0-1 0,-1 1-1,1 1 1,-3-2 67,3 2-83,3 0-193,2 1 63,0 0 37,14 7-22,2 5 167,-1 1-1,0 1 1,-1 1-1,0 0 0,-2 0 1,0 2-1,5 8 32,0-1-44,-3-3 34,-2 1-1,0 0 1,-1 1 0,-2 0-1,2 6 11,3 7 24,15 29-24,-18-48-90,1 0 1,0 0-1,10 9 90,11 14-90,-2-4 192,-25-31-74,-1 0 0,0 1 0,0 0 0,0 0 0,-1 1 0,1-1-28,-4-4 66,-1-2 61,0 0 188,0 0-7,0 0-232,0 0-4,-2-4-18,0-1 0,-1 1 0,1-1 0,-1 1 0,0 0 0,0 0 0,0 0 0,-1 0 0,1 1 0,-1 0 0,-2-3-54,-2-1 52,-3-2-32,9 7-19,-1 0 1,0 0-1,1 0 0,0-1 0,-1 1 0,1-1 0,0 1 0,1-1 0,-1 0 0,0 0 1,1 0-1,-2-2-1,-115-279 17,74 211-62,43 70 50,-1-2 2,-1 0-1,1 0 1,-1 0 0,0 0-1,0 1 1,-1-1 0,1 1-1,-1 0 1,0-1-7,3 5-7,1 0-46,-1-1 0,1 1-1,0 0 1,-1-1-1,1 1 1,-1 0 0,1-1-1,0 1 1,-1 0 0,1-1-1,-1 1 1,1 0-1,-1 0 1,1 0 0,-1-1-1,1 1 1,-1 0-1,1 0 1,-1 0 0,1 0-1,-1 0 1,0 0 0,1 0-1,-1 0 1,1 0-1,-1 0 54,73 161-36,-61-138 92,2 0 0,1-1 1,1 0-1,1-1 0,1 0-56,17 24 62,161 198-457,-188-234 400,27 28 2,-12-12 163,-20-22-68,-2-3-70,0 0-5,0 0 76,16-2 197,-10 0-275,-1-1 1,0 0 0,0 0 0,0 0 0,0-1 0,0 0-1,-1 0 1,0 0 0,0 0 0,4-5-26,38-58-63,-14 18 36,23-19 54,-34 44-23,-1-1-1,-1-2 0,-1 1 0,-1-2 1,7-18-4,1-16 5,-15 33-1,2 0 0,1 1-1,1 1 1,1 0 0,5-4-4,-4 10-173,-20 30 77,-26 37 75,-25 44-75,32-50 94,-24 33 2,0-16-18,-2-3 1,-22 17 17,61-60-17,-9 7 12,-18 19-9,36-35 19,1-2 49,0 0 156,0 0 562,0 0-121,2-2-936,20-19-244,-3 3 392,0-1 0,7-12 137,-5 6-22,1 1-1,2 1 1,7-5 22,-3 2-44,-1 0 0,3-5 44,-8 4-28,5-7-68,2 2-1,29-25 97,-56 55-25,-2 2-34,0 0-132,0 0 2,-10 16 132,-21 30 63,4-4-4,-2-2 0,-1 0 0,-2-2 0,-17 13-2,-166 139 503,183-158-574,29-29 5,3-3 38,0 0 38,0 0 84,0 0 24,3-3-18,81-95-5,-51 64-102,-3-2-1,0-2 1,-3 0-1,-1-2 1,12-26 7,-4-1 4,2 1 1,3 2-1,32-39-4,-61 91 27,-8 9-19,-2 3-220,0 0-8,0 0 182,-1 3 48,-58 100-219,25-41 314,-12 14-105,-7 7 268,34-49-243,-2-2 0,-1 0-1,-1-2 1,-2 0 0,-13 11-25,68-77 110,-1-2 0,-2 0 0,11-23-110,-7 6-3,32-61 2,6 4 0,9-4 1,-32 68 56,-44 46-97,-2 2 11,0 0-70,0 0-302,-1 6 371,-1 1 1,0-1-1,0 1 1,0-1-1,-1 0 1,0 0-1,-1 0 0,1 0 1,-2 1 30,-5 11 7,-47 107 26,31-64-104,-3-1 1,-6 5 70,10-21-9,13-21 49,-1-1-1,0-1 1,-2 0-1,-10 10-39,-10 7 124,-2 4 32,-3-2 0,-1-1 0,-6 1-156,44-38 288,3-2-39,0 0-66,-45 0-199,40 0 11,-4-2 3,6 2 12,1-1 0,0 1 0,0-1 0,-1 0 0,1 0 0,0 0 0,0 0 0,0-1 0,0 1 0,0 0 0,1-1 0,-1 1 0,0-1 0,1 0 0,-1 0 0,1 0 0,-1 1 0,1-1 0,0-1-10,-7-8 140,-6-3-318,-21-20 428,-18-25-250,45 49-42,-1 1 1,0-1 0,-1 1 0,-9-6 41,5 3 3,4 2-4,-1-1 0,2-1 0,0 1 0,0-2-1,1 1 1,-3-8 1,-33-46-1,20 35 29,2-2 0,-17-33-28,32 54 10,-12-18-57,13 21 37,-1-1 1,2 0 0,-1-1 0,1 1-1,0-2 10,4 10-33,-1-1-1,1 0 1,-1 0 0,0 1-1,0-1 1,0 1-1,0 0 1,-3-2 33,-3-7-641,8 10 631,1 1 0,0 0 0,0-1 0,0 1-1,0 0 1,0 0 0,0 0 0,0 0 0,0 0 0,0 0 0,0 0 0,0 0 0,0 0 0,0 0 0,0 1 0,0-1-1,-1 0 1,1 1 0,0-1 10,9 3-54,0 0 0,0 1-1,-1 0 1,0 0 0,0 1-1,0 0 1,0 1-1,-1 0 1,0 0 0,0 1-1,0 0 1,4 6 54,15 17-80,-2 1-1,13 23 81,-19-27 76,-9-12-78,32 43-9,34 36 11,-39-44 17,-13-14-2,-12-15 664,-15-18 317,-6-6-786,-15-14-205,0 0 1,2-2 0,0 0-1,1-2 1,1 0-1,2-1 1,-5-7-6,-46-59-95,-7-20 95,68 99-6,1 0 0,-1 0 0,-1 1 0,1 1 1,-1-1-1,-1 1 0,1 1 0,-1 0 0,0 0 0,-1 1 0,1 0 0,-6-1 6,-50-20-274,95 38 100,0 2 0,-1 0 0,-1 3 0,0 0 0,-1 1 1,-1 2-1,-1 0 0,20 22 174,23 28-45,-31-35 15,-2 2 0,16 22 30,-41-43-12,-8-14 13,0 1 0,1 0 0,-1-1 0,1 1 0,0-1-1,0 1 1,0-1 0,0 0 0,0 0 0,0 0 0,1 0-1,0 0 0,0 0 80,-3-2 246,0 0 50,0 0-56,1-2-62,2 1-255,0-1 0,-1 0 0,0-1-1,1 1 1,-1 0 0,0-1 0,0 1 0,0-1-1,-1 0 1,1 1 0,-1-1 0,1 0 0,-1 0-1,0 0 1,0 0 0,0 0 0,-1 0 0,1-1-1,-1 1 1,1 0 0,-1-3-3,1-7 39,25-195 490,0-6-553,0 77-59,6 2 1,14-25 82,59-127-2,-97 268-20,0 0 0,2 0 0,4-5 22,-13 21-174,-1 3-8,0 0 102,0 0-16,0 0-186,-2 4 9,-7 30 183,1 0-1,1 0 1,2 0-1,0 19 91,-7 42 109,-44 153-257,74-281 1455,10-31-1244,40-153-48,-47 146 16,-5 14 49,10-17-80,21-59 338,23-113-338,-58 199-5,4-24 28,-4-1 0,-2-1 0,-3-17-23,-6 78-4,-2 1-1,1-1 0,-2 1 1,1 0-1,-2 0 0,0-4 5,2 12-26,1 3-30,0 0-52,0 0-202,0 0-39,-1 9 222,1-1 0,-2 0 0,1 0 0,-1 0 0,-1 4 127,0-5 3,1 1-1,1 0 1,-1-1-1,1 1 1,1 0-1,-1 0 1,1-1 0,1 1-1,-1 0 1,1 0-1,1 0-2,-4 16 798,10-56-558,-2-1 1,-1 1 0,-2-1 0,0-18-241,-6-139 572,1 128-885,-2-52 265,1-282-128,4 391 155,-1 0-1,0 0 1,0 0-1,0 0 1,-1 0-1,1 0 1,-1 0-1,0 0 1,-1 0-1,1 1 1,-1-1-1,0 0 0,0 1 1,0-1-1,-1 1 1,0 0-1,1 0 1,-1 0-1,-1 0 1,1 1-1,-3-3 22,4 4-262,2 2-64,0 0 30,0 0 128,-2 3 55,-5 9 76,0 0-1,1 1 1,1 0 0,0 0-1,0 0 1,2 1 0,-1-1-1,2 1 1,0 0 0,0 0-1,1 0 1,1 0 0,1 0-1,0 6 38,2-2 94,-2-1 0,0 1 0,-1 0-1,-1-1 1,-1 1 0,-3 14-94,3-54 316,-2 0-1,-1 0 1,-6-18-316,1 1 37,2 0 0,-3-38-37,10 71 12,0 1-1,-1-1 0,1 0 1,-1 0-1,-1 1 0,1-1 1,-1 1-1,-1-2-11,-12-27 68,1-10-46,8 28-12,1 0-1,1-1 0,0 0 1,2 0-1,-1-2-9,4-9 34,0 22-6,0 0 1,0 1-1,0-1 0,0 1 0,-1-1 0,0 1 1,0-1-1,-1 1 0,1-1 0,-2 0-28,3 5 402,0 1-598,0 0-63,0 0 446,0 0 13,0 0-408,0 0-48,0 0 148,0 0-152,0 0 4,0-2 200,-1-9 80,0-1 1,1 0-1,1 0 1,0 1 0,1-1-1,0 1 1,0-1-1,2 1 1,-1 0 0,1 0-1,1-1-24,-4 11-93,-1 1-220,0 0-129,0 0-316,0 0 66,0 0 566,0 0-74,0 0-862,0 0-2143,0 0-7727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20:00:12.59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336 718 1712,'50'-19'13,"-37"14"512,-11 4 68,-3 2 292,-9 5-631,1 0 1,0 1-1,0 0 0,1 0 0,0 1 1,1 0-1,-1 1 0,2 0 1,-3 3-255,-5 5 548,14-14-532,-1 0-1,1 0 1,-1 0 0,1 0-1,0 0 1,0 0 0,1 0-1,-1 0 1,1 0 0,-1 0-1,1 0 1,0 0 0,1 2-16,1 7 109,4 66-12,-5-51 654,1-1-1,0 0 0,7 21-750,-7-42 523,1 1-507,1 0 0,-1 1 0,-1-1 1,1 1-1,-1 0 0,0 0 0,0 0 0,-1 1 0,0-1 0,0 6-16,4 9 110,8 25 147,-6-17 255,1-1 0,1-1 0,6 9-512,4 4 367,-9-17-426,0 0-1,2-1 0,0 0 0,2-1 1,0-1-1,1 0 0,18 16 60,-32-35-28,7 7 149,0-1 0,1 0 1,0-1-1,0 0 0,0-1 0,8 4-121,191 100 1009,-193-103-970,1 2 15,1-2 0,0 0 0,0-1 0,1 0 1,7 0-55,-1-2 53,5 1 373,0-2 0,8 0-426,-26-3 33,0-1 0,-1 0 0,1 0-1,-1-1 1,0-1 0,1 0-1,5-3-32,51-19 295,108-38 1023,17 3-1318,-117 37 110,-1-4-1,-1-3 0,68-38-109,-58 23 851,13-14-851,-74 46 87,0 1 0,1 1 0,16-5-87,42-19-8,2-6 96,-51 26 134,-1-1 0,-1-1 0,-1-2 0,16-12-222,-32 19-7,-3 4 2,-1-1-1,1 0 1,-2 0-1,1-1 1,-1-1-1,5-7 6,20-32 57,-17 27 17,-1-2-1,-1 1 0,-1-2 1,-1 0-1,8-24-73,-17 36 2,0-1-1,0 0 1,-1 0-1,-1-1 0,-1 1 1,0 0-1,-1-1-1,-1 7 17,1 0 0,-2 0 0,1 0 0,-1 1 0,-1-1 0,1 0 0,-2 1 0,1-1 0,-1 1 0,0 0 0,-1 1 0,-2-5-17,-3-3 58,-1 1 0,0 1 1,-1 0-1,-10-8-58,-21-19-484,-13-16 484,0-2 69,26 28 18,19 18-71,-1 0 1,-1 1 0,1 0 0,-14-7-17,-25-10 66,-1 3 0,-2 2 0,-51-14-66,69 27 2,-1 2 0,0 1 1,-1 3-1,0 0 0,-18 3-2,55 1 0,-399-10 129,44 22-1319,318-7 1334,0 1 0,0 2 0,1 1 0,-7 5-144,-9 1 42,-15 8-7,46-14-12,-1-1-1,-14 2-22,8-1 48,0 2 0,1 1 0,0 1 0,1 1-1,1 1 1,-8 7-48,-23 12 4,-34 26 5,11-7-5,-2-4 66,1 3 0,-30 29-70,97-68-11,1-1 0,0 2 1,1 0-1,0 0 0,1 1 0,1 1 0,0 0 0,1 0 0,1 1 0,1-1 0,0 2 0,0 4 11,-3 10 13,2 2 1,2-1-1,1 1 1,1 0-1,2 0 1,2 7-14,0-29 54,1 1 0,0-1 0,1 0 0,0 1 0,1-1 0,1 0 0,0 0 0,1-1 0,1 3-54,3 4-164,1 0 0,1 0 0,1-1 0,1-1 0,2 2 164,1-3 121,0 0 1,1-1-1,1-1 0,0 0 0,1-2 0,0 0 0,21 8-121,-6-2-470,-1 2-1,3 3 471,147 109 96,-172-123-98,2-1 0,-1 0 0,1-1 0,0-1 0,0 0 0,8 1 2,80 17 44,-52-15 10,-1-2 0,1-3 0,32-2-54,148-14 196,-21 1-113,-157 8-44,0-1 0,0-3 0,-1-2 0,0-2 0,-1-2 0,29-14-39,73-35 317,57-37-317,-132 63 24,84-48 189,-106 57-109,48-33-104,-24 13 183,-61 37-169,-1-1 0,-1 0 0,0-1 0,0 0 0,-2-1 0,0-1 0,0 0 0,3-7-14,21-33 95,23-49-95,-36 62 6,-12 20 116,-2 0 1,-1-1-1,-1 0 0,0-1 0,3-24-122,-10 44 19,-1-1 0,1 0 0,-1 0 0,0 0-1,-1 1 1,1-1 0,-1 0 0,0 0 0,0 1 0,0-1 0,-1 1 0,0-1 0,1 1-1,-2-1 1,1 1 0,0 0 0,-1 0 0,0-1-19,-9-10-29,-1 0 0,0 1 0,-15-12 29,6 5 171,-29-33-379,2-2 0,0-6 208,34 43 15,-1-1 1,0 2-1,-2 0 1,0 1-1,0 0 1,-2 2-1,0 0 1,-1 2-1,0 0 0,-1 1 1,0 1-1,-11-3-15,-125-36-409,-83-14 409,180 54 21,0 3 1,-1 2-1,0 3 0,-41 4-21,99-1 0,-76 3 14,-7 5-14,34-3 6,38-4-1,-20 0 0,1 3-1,-1 0 1,1 2 0,0 2-1,-16 7-4,8 1 0,1 1 0,-7 7 0,33-17-1,-22 14-2,2 1-1,-13 13 4,-16 11-1,-216 153-60,256-180-4,0 0 1,2 2 0,-4 5 64,-17 18-298,20-24 232,2 2 0,0 1 0,1 0 0,2 1 0,0 1 0,-1 7 66,1 9-85,1 0-1,3 1 0,1 1 1,2 0-1,2 1 1,2 0-1,0 25 86,6-57 3,0 1 1,0-1-1,2 0 0,0 1 0,0-1 0,1 0 0,1 0 0,0 0 0,1 0 1,0-1-1,1 1 0,5 10-3,5 5 40,1 0 0,1-1 1,2 0-1,17 18-40,-10-16-5,1-2-1,1 0 1,2-2 0,0-2-1,1-1 1,2-1 0,0-1-1,1-2 1,0-2 0,2-1-1,34 10 6,16 0-240,0-3 0,40 2 240,-88-19-64,1-1 1,0-2-1,-1-2 1,1-1 0,0-2-1,34-8 64,-13-4 310,-35 8-128,0 1-1,16-1-181,21-2 49,0-2-1,0-3 1,-1-3 0,-1-2-1,12-9-48,411-176 88,-411 172-57,-1-3-1,-2-2 1,46-36-31,-82 51 13,-17 13 39,1-2 1,-1 0-1,-1-1 0,0-1 1,-1 0-1,0-1 0,-1-1 1,0 0-1,7-13-52,-2-3 28,-2 0 0,-1-1-1,-1-1 1,-2-1 0,-2 1 0,-1-2-1,-1 1 1,-2-1 0,-2-1 0,-1 1-1,-1-19-27,-4 42 32,1-1 0,-2 1-1,1 0 1,-2 0 0,0 0-1,0 0 1,-1 1 0,0 0-1,-1 0 1,-1 0 0,-4-5-32,-12-16 113,-2 1 0,-27-26-113,-27-19-586,-70-53 586,121 107 13,10 8-12,-1 1 1,-1 1 0,1 1-1,-2 0 1,0 2 0,-13-4-2,-40-12 3,-22-1-3,72 20 9,-147-44 543,118 34-620,0 4-1,-2 1 1,1 3-1,-1 2 0,-25 2 69,-22 4-75,0 4-1,-49 11 76,49-1-50,0 4 0,-80 26 50,134-31-18,7-1-141,-30 12 159,58-19-56,1 1-1,-1 0 0,1 1 0,0 0 1,1 1-1,0 1 0,-4 3 57,-138 144-217,92-99 140,3 3 0,3 3 1,2 2-1,4 2 0,-6 14 77,17-17-105,2 2 0,3 2 0,4 0 0,-20 68 105,38-94-2244,2 1 0,-2 25 2244,10-58-569,-11 63-9024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20:01:12.8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875 50 2248,'31'56'335,"-27"-43"728,-8-11-198,-14-12 553,-18-27-498,27 25-226,-2 1 0,0 0-1,-8-6-693,16 16 464,3 1-170,0 0 3,0 0 294,0 0 38,0 0-138,0 0 107,0 0 572,0 0-193,-24-18-1646,7 14 1172,17 4-484,0 0 0,-1 0 0,1 1 0,0-1 0,-1 0 0,1 0 0,0 0 0,-1 1 0,1-1 0,0 0 0,-1 0 0,1 1 0,0-1 0,0 0-1,-1 0 1,1 1 0,0-1 0,0 0 0,-1 1 0,1-1 0,0 1 0,0-1 0,0 0 0,0 1 0,0-1 0,0 1-19,3 33 624,0-11-720,3 22 78,2 1 0,2-2 0,2 1 0,2-1 0,14 29 18,-4-6 52,-8-23 12,3-2 0,8 11-64,-15-28 50,-10-19-22,0 0 0,0 0 0,0 1 0,-1-1 0,0 1 0,0-1 0,-1 3-28,4 21 28,4 27-54,-3 1 0,-2 1 0,-2 1 26,5 95 70,-3-98 156,-4 39-226,-1-34 279,5 21-279,0 20 94,-5 0 0,-4 3-94,-2 38-31,3-70 378,-3 0-1,-9 25-346,2-38-79,9-44 79,2 0-1,0 0 0,-1 17 1,4-27-2,0 1 0,-1-1 0,0 0-1,0 1 1,-2 1 2,-7 27-1,2 10 48,-2 1-1,-2-1 1,-3 4-47,-55 115-86,27-70 453,39-81 76,3-8-396,-1 1 0,0-1 0,0 0 0,0 0 0,0-1 0,-1 1 0,-4 4-47,5-7-346,3-3 208,0 0 80,0 0 20,0 0 68,0 0 244,0 0 74,0 0 48,0 0-24,15-41 54,-2-10-409,-2 0 1,-2 0 0,-1-21-18,0 9 71,14-58-71,21-99 724,-43 219-726,6-49 77,-3 0-1,-2-1 0,-5-49-74,1 46-18,2 0 0,2 1 1,5-20 17,11-35-107,-6 54 92,-3-1 0,-2 1 0,-3-1 0,-3-42 15,-4 20 847,5-30-847,0 42 19,-3 0-1,-5-20-18,4 51-40,-3 0 0,-1 1-1,-1 0 1,-2 0 0,-1 1 0,-3-5 40,-1 6 34,7 17-29,1 0 0,1-1 0,-2-7-5,6 8-14,0 0 0,0 0 0,1-1 0,1 1 0,1-10 14,-1-26 22,0-42 7,1 61-68,-1-1 0,-2 1 0,-2-15 39,3 42-16,0-1 0,0 1 0,-1 0 0,1 0-1,-1 0 1,0 0 0,-1-3 16,-10-25-24,10 13-444,3 17 488,0 2-87,0 0-268,3 1 2,-1-1 330,0 0-1,1 0 1,-1 1-1,0-1 1,0 1-1,1 0 1,-1-1-1,0 1 1,0 0-1,0 0 0,0 0 1,0 1-1,0-1 1,0 0-1,-1 1 1,1 0-1,0-1 1,-1 1-1,1 0 1,-1 0-1,1 0 4,4 6 7,5 5-27,-1 0-1,0 1 1,-1 0-1,0 1 0,-1 0 1,3 8 20,35 99-139,-30-77 156,5 12 29,-2 2-1,-3 0 1,-3 1-1,-2 0 1,-1 14-46,-10 115-45,3 21 82,-12 37-37,4-167 371,-12 59-371,-50 326 137,57-380-134,-5-1 0,-10 31-3,18-87-1,-11 101 1,11-93-1,2-12-3,0 0 0,-2 0 0,-1-1 0,-7 15 4,-6 3 269,-3-1-1,-22 29-268,33-52 20,2 2 0,0-1-1,0 2 1,2-1 0,1 2 0,0-1-1,1 1 1,2 0 0,-4 21-20,12-46 45,0 0 0,0 0 0,0 1 0,0 0 0,1 0 0,3-3-45,2-2 23,6-12 170,0-1-1,4-10-192,-7 11 125,1 0-1,1 1 1,5-5-125,-10 13 5,-1 0 0,0 0 0,-1-1 0,0 0 0,-1 0 0,-1-1 0,0 0 0,1-6-5,8-27 49,4-34-49,-17 75 3,3-15 2,10-47-32,-2-1 1,-4-1-1,-2-7 27,-2 18-151,7-34 151,-4 35 331,0-37-331,-5-113-17,-7 1-602,4 142 1522,3-8-903,0 22-61,-2-1 0,-4-19 61,-1-10-20,5 1 0,8-78 20,-8 147-5,20-262-202,-10 93-33,-8 72 284,-3 62-4,-4-64-1212,29 142 827,-16-16 403,0 0 0,-1 1 0,-1-1 1,0 1-1,-1 1 0,-1-1 0,-1 0 0,-1 2-58,2 5 24,10 99-22,-10-94-71,-2-1 0,0 1 0,-2 0 1,-2-1-1,-2 13 69,0 8-151,3 26 151,2-28 127,1 29-98,-2-1 0,-6 15-29,-1-46 135,-2 0-1,-3 0 1,-6 15-135,4-19-92,3 1 1,1 0 0,-3 38 91,-1 6 295,8-59-299,2 0 1,-1 11 3,3 4-25,-12 143-314,-4-66 604,15-101-231,0 0 0,-1-1 0,-2 5-34,-6 31-58,1-3 137,-16 48-79,16-66 0,2 0 0,1 1-1,1 0 1,2 1-1,0 27 1,16 85-342,-8-114 411,-2-26-72,-1-1 0,1 1 1,-1 0-1,0 0 0,0-1 0,-1 1 0,0 3 3,-36 113 444,32-103-423,0 0-1,-2-1 0,0 0 1,-4 4-21,3-4 19,1 0 0,0 0 0,1 1-1,0 2-18,-14 137-8,-5-83 92,21-58-60,2-8-48,1 1 1,0 0 0,0-1-1,1 1 1,0 8 23,0-16 33,0-2 98,0 0 362,0 0 2,0 0-358,0 0-127,0 0-154,3-23-35,6-24 232,-2-1-1,0-22-52,21-254 335,-29 269-123,0 39-183,1-1 0,1 0 0,0-5-29,7-48-20,-3 0 1,-3-15 19,-2 77-14,-1 0 0,1 0-1,-1 0 1,-1 0 0,1 1 0,-1-1 0,-1 0 0,-1-3 14,4 10-14,0 0-1,-1 0 1,1 0 0,0 0 0,0 0 0,0 0 0,0 0 0,0 0 0,0 1 0,0-1 0,0 0-1,1 0 1,-1 0 0,0 0 0,0 0 0,1 0 0,-1 0 0,1 0 0,-1 0 0,1 1 0,-1-1-1,1 0 15,0-2-600,9 89 79,-1 80 521,-8-20-43,-3-71 36,1-20 23,-8 47-16,-9 5 74,4-31 36,2 24-110,9-51-76,2-26-11,-1 1 0,-1 0 0,-3 6 87,0-8 27,5-20 101,1-2 49,0 0 78,0 0-25,4-11-190,-1-9-85,0 0 0,-1 0 0,-1 0 0,-1 0 0,-2-18 45,0-8-37,6-331-165,-16 320 164,8 45-385,4 12 399,0 0 0,0 0 0,0 0 0,0 0 0,0 0 0,0 0-1,0 0 1,0 0 0,0 0 0,0 0 0,0 0 0,0 0 0,-1 0 0,1 0 0,0 0-1,0 0 1,0 0 0,0 0 0,0 0 0,0 0 0,0 0 0,0 0 0,0 0 0,0 0 0,0 0-1,0 0 1,0 0 24,-3 10 124,0 9-112,0 1-1,2 0 1,0 0-1,1 0 0,1 0 1,2 12-12,1 34-42,4 80 102,-3-49-125,-3 18 65,-1 3-176,-1-115 422,0-3 10,0 0-160,0 0-40,0 0 0,-14-8 227,8 4-251,0-1 0,1 1 0,-1-1 0,1-1 0,0 1 0,1-1 0,-1 1 0,1-1 0,0 0 0,1-1 0,0 1 0,0-1 0,0 0 0,0 1 0,1-1 0,0-5-32,-5-19-25,2 0 1,1 0-1,1-13 25,0 0-51,-2-85 469,4 110-701,1 17-64,0 7-172,3 77 633,3-1 0,15 64-114,-16-121 60,2 0 1,1 0-1,9 18-60,-1 1 0,-10-28-25,-4-9 34,1-1-1,-1 1 0,-1 0 1,1 0-1,-1-1 0,0 1 0,0 0 1,-1 3-9,0-5 1,0 4 553,-5-11-89,0 0-633,-15-12 236,0-1 1,1-1 0,1-1 0,1 0-1,-14-21-68,7 11 102,-1 0 1,-10-6-103,21 20 9,0-1 1,2 0-1,-1 0 1,2-1-1,0-1 1,-6-14-10,-13-28 73,-6-23-73,32 71 0,-30-54-324,33 64-96,1 1-8,0 0 304,0 0 116,0 0 162,0 0-52,9 29-320,1 1 0,2-2 0,4 7 218,-1-3-46,-5-11 11,1 0 0,1-1 1,1-1-1,0 0 0,6 4 35,29 31 400,4 0-400,36 39 134,-31-41-259,-54-49 128,-3-3 35,0 0 62,0 0 208,0 0-6,0 0-236,0 0-30,0 0 112,-1-3-134,-1 0 1,1-1-1,0 1 0,-1 0 0,1 0 0,-1 0 0,0 0 0,0 1 0,0-1 0,0 1 0,-1-1 0,0 0-14,-7-9 9,-198-275 343,156 196-334,29 50-35,8 12-4,7 14 19,-1 0 0,0 0 0,-5-5 2,10 16 0,-4-7 2,0 1 0,-2 0 0,1 1 0,-1 0 0,-2-1-2,1 1 5,0 0 0,1 0 0,-5-7-5,0 0-5,10 13-62,0 0 0,0 0 0,0 1 0,0-1 0,-1 1-1,1 1 1,-3-2 67,3 2-83,3 0-193,2 1 63,0 0 37,14 7-22,2 5 167,-1 1-1,0 1 1,-1 1-1,0 0 0,-2 0 1,0 2-1,5 8 32,0-1-44,-3-3 34,-2 1-1,0 0 1,-1 1 0,-2 0-1,2 6 11,3 7 24,15 29-24,-18-48-90,1 0 1,0 0-1,10 9 90,11 14-90,-2-4 192,-25-31-74,-1 0 0,0 1 0,0 0 0,0 0 0,-1 1 0,1-1-28,-4-4 66,-1-2 61,0 0 188,0 0-7,0 0-232,0 0-4,-2-4-18,0-1 0,-1 1 0,1-1 0,-1 1 0,0 0 0,0 0 0,0 0 0,-1 0 0,1 1 0,-1 0 0,-2-3-54,-2-1 52,-3-2-32,9 7-19,-1 0 1,0 0-1,1 0 0,0-1 0,-1 1 0,1-1 0,0 1 0,1-1 0,-1 0 0,0 0 1,1 0-1,-2-2-1,-115-279 17,74 211-62,43 70 50,-1-2 2,-1 0-1,1 0 1,-1 0 0,0 0-1,0 1 1,-1-1 0,1 1-1,-1 0 1,0-1-7,3 5-7,1 0-46,-1-1 0,1 1-1,0 0 1,-1-1-1,1 1 1,-1 0 0,1-1-1,0 1 1,-1 0 0,1-1-1,-1 1 1,1 0-1,-1 0 1,1 0 0,-1-1-1,1 1 1,-1 0-1,1 0 1,-1 0 0,1 0-1,-1 0 1,0 0 0,1 0-1,-1 0 1,1 0-1,-1 0 54,73 161-36,-61-138 92,2 0 0,1-1 1,1 0-1,1-1 0,1 0-56,17 24 62,161 198-457,-188-234 400,27 28 2,-12-12 163,-20-22-68,-2-3-70,0 0-5,0 0 76,16-2 197,-10 0-275,-1-1 1,0 0 0,0 0 0,0 0 0,0-1 0,0 0-1,-1 0 1,0 0 0,0 0 0,4-5-26,38-58-63,-14 18 36,23-19 54,-34 44-23,-1-1-1,-1-2 0,-1 1 0,-1-2 1,7-18-4,1-16 5,-15 33-1,2 0 0,1 1-1,1 1 1,1 0 0,5-4-4,-4 10-173,-20 30 77,-26 37 75,-25 44-75,32-50 94,-24 33 2,0-16-18,-2-3 1,-22 17 17,61-60-17,-9 7 12,-18 19-9,36-35 19,1-2 49,0 0 156,0 0 562,0 0-121,2-2-936,20-19-244,-3 3 392,0-1 0,7-12 137,-5 6-22,1 1-1,2 1 1,7-5 22,-3 2-44,-1 0 0,3-5 44,-8 4-28,5-7-68,2 2-1,29-25 97,-56 55-25,-2 2-34,0 0-132,0 0 2,-10 16 132,-21 30 63,4-4-4,-2-2 0,-1 0 0,-2-2 0,-17 13-2,-166 139 503,183-158-574,29-29 5,3-3 38,0 0 38,0 0 84,0 0 24,3-3-18,81-95-5,-51 64-102,-3-2-1,0-2 1,-3 0-1,-1-2 1,12-26 7,-4-1 4,2 1 1,3 2-1,32-39-4,-61 91 27,-8 9-19,-2 3-220,0 0-8,0 0 182,-1 3 48,-58 100-219,25-41 314,-12 14-105,-7 7 268,34-49-243,-2-2 0,-1 0-1,-1-2 1,-2 0 0,-13 11-25,68-77 110,-1-2 0,-2 0 0,11-23-110,-7 6-3,32-61 2,6 4 0,9-4 1,-32 68 56,-44 46-97,-2 2 11,0 0-70,0 0-302,-1 6 371,-1 1 1,0-1-1,0 1 1,0-1-1,-1 0 1,0 0-1,-1 0 0,1 0 1,-2 1 30,-5 11 7,-47 107 26,31-64-104,-3-1 1,-6 5 70,10-21-9,13-21 49,-1-1-1,0-1 1,-2 0-1,-10 10-39,-10 7 124,-2 4 32,-3-2 0,-1-1 0,-6 1-156,44-38 288,3-2-39,0 0-66,-45 0-199,40 0 11,-4-2 3,6 2 12,1-1 0,0 1 0,0-1 0,-1 0 0,1 0 0,0 0 0,0 0 0,0-1 0,0 1 0,0 0 0,1-1 0,-1 1 0,0-1 0,1 0 0,-1 0 0,1 0 0,-1 1 0,1-1 0,0-1-10,-7-8 140,-6-3-318,-21-20 428,-18-25-250,45 49-42,-1 1 1,0-1 0,-1 1 0,-9-6 41,5 3 3,4 2-4,-1-1 0,2-1 0,0 1 0,0-2-1,1 1 1,-3-8 1,-33-46-1,20 35 29,2-2 0,-17-33-28,32 54 10,-12-18-57,13 21 37,-1-1 1,2 0 0,-1-1 0,1 1-1,0-2 10,4 10-33,-1-1-1,1 0 1,-1 0 0,0 1-1,0-1 1,0 1-1,0 0 1,-3-2 33,-3-7-641,8 10 631,1 1 0,0 0 0,0-1 0,0 1-1,0 0 1,0 0 0,0 0 0,0 0 0,0 0 0,0 0 0,0 0 0,0 0 0,0 0 0,0 0 0,0 1 0,0-1-1,-1 0 1,1 1 0,0-1 10,9 3-54,0 0 0,0 1-1,-1 0 1,0 0 0,0 1-1,0 0 1,0 1-1,-1 0 1,0 0 0,0 1-1,0 0 1,4 6 54,15 17-80,-2 1-1,13 23 81,-19-27 76,-9-12-78,32 43-9,34 36 11,-39-44 17,-13-14-2,-12-15 664,-15-18 317,-6-6-786,-15-14-205,0 0 1,2-2 0,0 0-1,1-2 1,1 0-1,2-1 1,-5-7-6,-46-59-95,-7-20 95,68 99-6,1 0 0,-1 0 0,-1 1 0,1 1 1,-1-1-1,-1 1 0,1 1 0,-1 0 0,0 0 0,-1 1 0,1 0 0,-6-1 6,-50-20-274,95 38 100,0 2 0,-1 0 0,-1 3 0,0 0 0,-1 1 1,-1 2-1,-1 0 0,20 22 174,23 28-45,-31-35 15,-2 2 0,16 22 30,-41-43-12,-8-14 13,0 1 0,1 0 0,-1-1 0,1 1 0,0-1-1,0 1 1,0-1 0,0 0 0,0 0 0,0 0 0,1 0-1,0 0 0,0 0 80,-3-2 246,0 0 50,0 0-56,1-2-62,2 1-255,0-1 0,-1 0 0,0-1-1,1 1 1,-1 0 0,0-1 0,0 1 0,0-1-1,-1 0 1,1 1 0,-1-1 0,1 0 0,-1 0-1,0 0 1,0 0 0,0 0 0,-1 0 0,1-1-1,-1 1 1,1 0 0,-1-3-3,1-7 39,25-195 490,0-6-553,0 77-59,6 2 1,14-25 82,59-127-2,-97 268-20,0 0 0,2 0 0,4-5 22,-13 21-174,-1 3-8,0 0 102,0 0-16,0 0-186,-2 4 9,-7 30 183,1 0-1,1 0 1,2 0-1,0 19 91,-7 42 109,-44 153-257,74-281 1455,10-31-1244,40-153-48,-47 146 16,-5 14 49,10-17-80,21-59 338,23-113-338,-58 199-5,4-24 28,-4-1 0,-2-1 0,-3-17-23,-6 78-4,-2 1-1,1-1 0,-2 1 1,1 0-1,-2 0 0,0-4 5,2 12-26,1 3-30,0 0-52,0 0-202,0 0-39,-1 9 222,1-1 0,-2 0 0,1 0 0,-1 0 0,-1 4 127,0-5 3,1 1-1,1 0 1,-1-1-1,1 1 1,1 0-1,-1 0 1,1-1 0,1 1-1,-1 0 1,1 0-1,1 0-2,-4 16 798,10-56-558,-2-1 1,-1 1 0,-2-1 0,0-18-241,-6-139 572,1 128-885,-2-52 265,1-282-128,4 391 155,-1 0-1,0 0 1,0 0-1,0 0 1,-1 0-1,1 0 1,-1 0-1,0 0 1,-1 0-1,1 1 1,-1-1-1,0 0 0,0 1 1,0-1-1,-1 1 1,0 0-1,1 0 1,-1 0-1,-1 0 1,1 1-1,-3-3 22,4 4-262,2 2-64,0 0 30,0 0 128,-2 3 55,-5 9 76,0 0-1,1 1 1,1 0 0,0 0-1,0 0 1,2 1 0,-1-1-1,2 1 1,0 0 0,0 0-1,1 0 1,1 0 0,1 0-1,0 6 38,2-2 94,-2-1 0,0 1 0,-1 0-1,-1-1 1,-1 1 0,-3 14-94,3-54 316,-2 0-1,-1 0 1,-6-18-316,1 1 37,2 0 0,-3-38-37,10 71 12,0 1-1,-1-1 0,1 0 1,-1 0-1,-1 1 0,1-1 1,-1 1-1,-1-2-11,-12-27 68,1-10-46,8 28-12,1 0-1,1-1 0,0 0 1,2 0-1,-1-2-9,4-9 34,0 22-6,0 0 1,0 1-1,0-1 0,0 1 0,-1-1 0,0 1 1,0-1-1,-1 1 0,1-1 0,-2 0-28,3 5 402,0 1-598,0 0-63,0 0 446,0 0 13,0 0-408,0 0-48,0 0 148,0 0-152,0 0 4,0-2 200,-1-9 80,0-1 1,1 0-1,1 0 1,0 1 0,1-1-1,0 1 1,0-1-1,2 1 1,-1 0 0,1 0-1,1-1-24,-4 11-93,-1 1-220,0 0-129,0 0-316,0 0 66,0 0 566,0 0-74,0 0-862,0 0-2143,0 0-7727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20:01:12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336 718 1712,'50'-19'13,"-37"14"512,-11 4 68,-3 2 292,-9 5-631,1 0 1,0 1-1,0 0 0,1 0 0,0 1 1,1 0-1,-1 1 0,2 0 1,-3 3-255,-5 5 548,14-14-532,-1 0-1,1 0 1,-1 0 0,1 0-1,0 0 1,0 0 0,1 0-1,-1 0 1,1 0 0,-1 0-1,1 0 1,0 0 0,1 2-16,1 7 109,4 66-12,-5-51 654,1-1-1,0 0 0,7 21-750,-7-42 523,1 1-507,1 0 0,-1 1 0,-1-1 1,1 1-1,-1 0 0,0 0 0,0 0 0,-1 1 0,0-1 0,0 6-16,4 9 110,8 25 147,-6-17 255,1-1 0,1-1 0,6 9-512,4 4 367,-9-17-426,0 0-1,2-1 0,0 0 0,2-1 1,0-1-1,1 0 0,18 16 60,-32-35-28,7 7 149,0-1 0,1 0 1,0-1-1,0 0 0,0-1 0,8 4-121,191 100 1009,-193-103-970,1 2 15,1-2 0,0 0 0,0-1 0,1 0 1,7 0-55,-1-2 53,5 1 373,0-2 0,8 0-426,-26-3 33,0-1 0,-1 0 0,1 0-1,-1-1 1,0-1 0,1 0-1,5-3-32,51-19 295,108-38 1023,17 3-1318,-117 37 110,-1-4-1,-1-3 0,68-38-109,-58 23 851,13-14-851,-74 46 87,0 1 0,1 1 0,16-5-87,42-19-8,2-6 96,-51 26 134,-1-1 0,-1-1 0,-1-2 0,16-12-222,-32 19-7,-3 4 2,-1-1-1,1 0 1,-2 0-1,1-1 1,-1-1-1,5-7 6,20-32 57,-17 27 17,-1-2-1,-1 1 0,-1-2 1,-1 0-1,8-24-73,-17 36 2,0-1-1,0 0 1,-1 0-1,-1-1 0,-1 1 1,0 0-1,-1-1-1,-1 7 17,1 0 0,-2 0 0,1 0 0,-1 1 0,-1-1 0,1 0 0,-2 1 0,1-1 0,-1 1 0,0 0 0,-1 1 0,-2-5-17,-3-3 58,-1 1 0,0 1 1,-1 0-1,-10-8-58,-21-19-484,-13-16 484,0-2 69,26 28 18,19 18-71,-1 0 1,-1 1 0,1 0 0,-14-7-17,-25-10 66,-1 3 0,-2 2 0,-51-14-66,69 27 2,-1 2 0,0 1 1,-1 3-1,0 0 0,-18 3-2,55 1 0,-399-10 129,44 22-1319,318-7 1334,0 1 0,0 2 0,1 1 0,-7 5-144,-9 1 42,-15 8-7,46-14-12,-1-1-1,-14 2-22,8-1 48,0 2 0,1 1 0,0 1 0,1 1-1,1 1 1,-8 7-48,-23 12 4,-34 26 5,11-7-5,-2-4 66,1 3 0,-30 29-70,97-68-11,1-1 0,0 2 1,1 0-1,0 0 0,1 1 0,1 1 0,0 0 0,1 0 0,1 1 0,1-1 0,0 2 0,0 4 11,-3 10 13,2 2 1,2-1-1,1 1 1,1 0-1,2 0 1,2 7-14,0-29 54,1 1 0,0-1 0,1 0 0,0 1 0,1-1 0,1 0 0,0 0 0,1-1 0,1 3-54,3 4-164,1 0 0,1 0 0,1-1 0,1-1 0,2 2 164,1-3 121,0 0 1,1-1-1,1-1 0,0 0 0,1-2 0,0 0 0,21 8-121,-6-2-470,-1 2-1,3 3 471,147 109 96,-172-123-98,2-1 0,-1 0 0,1-1 0,0-1 0,0 0 0,8 1 2,80 17 44,-52-15 10,-1-2 0,1-3 0,32-2-54,148-14 196,-21 1-113,-157 8-44,0-1 0,0-3 0,-1-2 0,0-2 0,-1-2 0,29-14-39,73-35 317,57-37-317,-132 63 24,84-48 189,-106 57-109,48-33-104,-24 13 183,-61 37-169,-1-1 0,-1 0 0,0-1 0,0 0 0,-2-1 0,0-1 0,0 0 0,3-7-14,21-33 95,23-49-95,-36 62 6,-12 20 116,-2 0 1,-1-1-1,-1 0 0,0-1 0,3-24-122,-10 44 19,-1-1 0,1 0 0,-1 0 0,0 0-1,-1 1 1,1-1 0,-1 0 0,0 0 0,0 1 0,0-1 0,-1 1 0,0-1 0,1 1-1,-2-1 1,1 1 0,0 0 0,-1 0 0,0-1-19,-9-10-29,-1 0 0,0 1 0,-15-12 29,6 5 171,-29-33-379,2-2 0,0-6 208,34 43 15,-1-1 1,0 2-1,-2 0 1,0 1-1,0 0 1,-2 2-1,0 0 1,-1 2-1,0 0 0,-1 1 1,0 1-1,-11-3-15,-125-36-409,-83-14 409,180 54 21,0 3 1,-1 2-1,0 3 0,-41 4-21,99-1 0,-76 3 14,-7 5-14,34-3 6,38-4-1,-20 0 0,1 3-1,-1 0 1,1 2 0,0 2-1,-16 7-4,8 1 0,1 1 0,-7 7 0,33-17-1,-22 14-2,2 1-1,-13 13 4,-16 11-1,-216 153-60,256-180-4,0 0 1,2 2 0,-4 5 64,-17 18-298,20-24 232,2 2 0,0 1 0,1 0 0,2 1 0,0 1 0,-1 7 66,1 9-85,1 0-1,3 1 0,1 1 1,2 0-1,2 1 1,2 0-1,0 25 86,6-57 3,0 1 1,0-1-1,2 0 0,0 1 0,0-1 0,1 0 0,1 0 0,0 0 0,1 0 1,0-1-1,1 1 0,5 10-3,5 5 40,1 0 0,1-1 1,2 0-1,17 18-40,-10-16-5,1-2-1,1 0 1,2-2 0,0-2-1,1-1 1,2-1 0,0-1-1,1-2 1,0-2 0,2-1-1,34 10 6,16 0-240,0-3 0,40 2 240,-88-19-64,1-1 1,0-2-1,-1-2 1,1-1 0,0-2-1,34-8 64,-13-4 310,-35 8-128,0 1-1,16-1-181,21-2 49,0-2-1,0-3 1,-1-3 0,-1-2-1,12-9-48,411-176 88,-411 172-57,-1-3-1,-2-2 1,46-36-31,-82 51 13,-17 13 39,1-2 1,-1 0-1,-1-1 0,0-1 1,-1 0-1,0-1 0,-1-1 1,0 0-1,7-13-52,-2-3 28,-2 0 0,-1-1-1,-1-1 1,-2-1 0,-2 1 0,-1-2-1,-1 1 1,-2-1 0,-2-1 0,-1 1-1,-1-19-27,-4 42 32,1-1 0,-2 1-1,1 0 1,-2 0 0,0 0-1,0 0 1,-1 1 0,0 0-1,-1 0 1,-1 0 0,-4-5-32,-12-16 113,-2 1 0,-27-26-113,-27-19-586,-70-53 586,121 107 13,10 8-12,-1 1 1,-1 1 0,1 1-1,-2 0 1,0 2 0,-13-4-2,-40-12 3,-22-1-3,72 20 9,-147-44 543,118 34-620,0 4-1,-2 1 1,1 3-1,-1 2 0,-25 2 69,-22 4-75,0 4-1,-49 11 76,49-1-50,0 4 0,-80 26 50,134-31-18,7-1-141,-30 12 159,58-19-56,1 1-1,-1 0 0,1 1 0,0 0 1,1 1-1,0 1 0,-4 3 57,-138 144-217,92-99 140,3 3 0,3 3 1,2 2-1,4 2 0,-6 14 77,17-17-105,2 2 0,3 2 0,4 0 0,-20 68 105,38-94-2244,2 1 0,-2 25 2244,10-58-569,-11 63-9024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20:01:12.8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875 50 2248,'31'56'335,"-27"-43"728,-8-11-198,-14-12 553,-18-27-498,27 25-226,-2 1 0,0 0-1,-8-6-693,16 16 464,3 1-170,0 0 3,0 0 294,0 0 38,0 0-138,0 0 107,0 0 572,0 0-193,-24-18-1646,7 14 1172,17 4-484,0 0 0,-1 0 0,1 1 0,0-1 0,-1 0 0,1 0 0,0 0 0,-1 1 0,1-1 0,0 0 0,-1 0 0,1 1 0,0-1 0,0 0-1,-1 0 1,1 1 0,0-1 0,0 0 0,-1 1 0,1-1 0,0 1 0,0-1 0,0 0 0,0 1 0,0-1 0,0 1-19,3 33 624,0-11-720,3 22 78,2 1 0,2-2 0,2 1 0,2-1 0,14 29 18,-4-6 52,-8-23 12,3-2 0,8 11-64,-15-28 50,-10-19-22,0 0 0,0 0 0,0 1 0,-1-1 0,0 1 0,0-1 0,-1 3-28,4 21 28,4 27-54,-3 1 0,-2 1 0,-2 1 26,5 95 70,-3-98 156,-4 39-226,-1-34 279,5 21-279,0 20 94,-5 0 0,-4 3-94,-2 38-31,3-70 378,-3 0-1,-9 25-346,2-38-79,9-44 79,2 0-1,0 0 0,-1 17 1,4-27-2,0 1 0,-1-1 0,0 0-1,0 1 1,-2 1 2,-7 27-1,2 10 48,-2 1-1,-2-1 1,-3 4-47,-55 115-86,27-70 453,39-81 76,3-8-396,-1 1 0,0-1 0,0 0 0,0 0 0,0-1 0,-1 1 0,-4 4-47,5-7-346,3-3 208,0 0 80,0 0 20,0 0 68,0 0 244,0 0 74,0 0 48,0 0-24,15-41 54,-2-10-409,-2 0 1,-2 0 0,-1-21-18,0 9 71,14-58-71,21-99 724,-43 219-726,6-49 77,-3 0-1,-2-1 0,-5-49-74,1 46-18,2 0 0,2 1 1,5-20 17,11-35-107,-6 54 92,-3-1 0,-2 1 0,-3-1 0,-3-42 15,-4 20 847,5-30-847,0 42 19,-3 0-1,-5-20-18,4 51-40,-3 0 0,-1 1-1,-1 0 1,-2 0 0,-1 1 0,-3-5 40,-1 6 34,7 17-29,1 0 0,1-1 0,-2-7-5,6 8-14,0 0 0,0 0 0,1-1 0,1 1 0,1-10 14,-1-26 22,0-42 7,1 61-68,-1-1 0,-2 1 0,-2-15 39,3 42-16,0-1 0,0 1 0,-1 0 0,1 0-1,-1 0 1,0 0 0,-1-3 16,-10-25-24,10 13-444,3 17 488,0 2-87,0 0-268,3 1 2,-1-1 330,0 0-1,1 0 1,-1 1-1,0-1 1,0 1-1,1 0 1,-1-1-1,0 1 1,0 0-1,0 0 0,0 0 1,0 1-1,0-1 1,0 0-1,-1 1 1,1 0-1,0-1 1,-1 1-1,1 0 1,-1 0-1,1 0 4,4 6 7,5 5-27,-1 0-1,0 1 1,-1 0-1,0 1 0,-1 0 1,3 8 20,35 99-139,-30-77 156,5 12 29,-2 2-1,-3 0 1,-3 1-1,-2 0 1,-1 14-46,-10 115-45,3 21 82,-12 37-37,4-167 371,-12 59-371,-50 326 137,57-380-134,-5-1 0,-10 31-3,18-87-1,-11 101 1,11-93-1,2-12-3,0 0 0,-2 0 0,-1-1 0,-7 15 4,-6 3 269,-3-1-1,-22 29-268,33-52 20,2 2 0,0-1-1,0 2 1,2-1 0,1 2 0,0-1-1,1 1 1,2 0 0,-4 21-20,12-46 45,0 0 0,0 0 0,0 1 0,0 0 0,1 0 0,3-3-45,2-2 23,6-12 170,0-1-1,4-10-192,-7 11 125,1 0-1,1 1 1,5-5-125,-10 13 5,-1 0 0,0 0 0,-1-1 0,0 0 0,-1 0 0,-1-1 0,0 0 0,1-6-5,8-27 49,4-34-49,-17 75 3,3-15 2,10-47-32,-2-1 1,-4-1-1,-2-7 27,-2 18-151,7-34 151,-4 35 331,0-37-331,-5-113-17,-7 1-602,4 142 1522,3-8-903,0 22-61,-2-1 0,-4-19 61,-1-10-20,5 1 0,8-78 20,-8 147-5,20-262-202,-10 93-33,-8 72 284,-3 62-4,-4-64-1212,29 142 827,-16-16 403,0 0 0,-1 1 0,-1-1 1,0 1-1,-1 1 0,-1-1 0,-1 0 0,-1 2-58,2 5 24,10 99-22,-10-94-71,-2-1 0,0 1 0,-2 0 1,-2-1-1,-2 13 69,0 8-151,3 26 151,2-28 127,1 29-98,-2-1 0,-6 15-29,-1-46 135,-2 0-1,-3 0 1,-6 15-135,4-19-92,3 1 1,1 0 0,-3 38 91,-1 6 295,8-59-299,2 0 1,-1 11 3,3 4-25,-12 143-314,-4-66 604,15-101-231,0 0 0,-1-1 0,-2 5-34,-6 31-58,1-3 137,-16 48-79,16-66 0,2 0 0,1 1-1,1 0 1,2 1-1,0 27 1,16 85-342,-8-114 411,-2-26-72,-1-1 0,1 1 1,-1 0-1,0 0 0,0-1 0,-1 1 0,0 3 3,-36 113 444,32-103-423,0 0-1,-2-1 0,0 0 1,-4 4-21,3-4 19,1 0 0,0 0 0,1 1-1,0 2-18,-14 137-8,-5-83 92,21-58-60,2-8-48,1 1 1,0 0 0,0-1-1,1 1 1,0 8 23,0-16 33,0-2 98,0 0 362,0 0 2,0 0-358,0 0-127,0 0-154,3-23-35,6-24 232,-2-1-1,0-22-52,21-254 335,-29 269-123,0 39-183,1-1 0,1 0 0,0-5-29,7-48-20,-3 0 1,-3-15 19,-2 77-14,-1 0 0,1 0-1,-1 0 1,-1 0 0,1 1 0,-1-1 0,-1 0 0,-1-3 14,4 10-14,0 0-1,-1 0 1,1 0 0,0 0 0,0 0 0,0 0 0,0 0 0,0 0 0,0 1 0,0-1 0,0 0-1,1 0 1,-1 0 0,0 0 0,0 0 0,1 0 0,-1 0 0,1 0 0,-1 0 0,1 1 0,-1-1-1,1 0 15,0-2-600,9 89 79,-1 80 521,-8-20-43,-3-71 36,1-20 23,-8 47-16,-9 5 74,4-31 36,2 24-110,9-51-76,2-26-11,-1 1 0,-1 0 0,-3 6 87,0-8 27,5-20 101,1-2 49,0 0 78,0 0-25,4-11-190,-1-9-85,0 0 0,-1 0 0,-1 0 0,-1 0 0,-2-18 45,0-8-37,6-331-165,-16 320 164,8 45-385,4 12 399,0 0 0,0 0 0,0 0 0,0 0 0,0 0 0,0 0-1,0 0 1,0 0 0,0 0 0,0 0 0,0 0 0,0 0 0,-1 0 0,1 0 0,0 0-1,0 0 1,0 0 0,0 0 0,0 0 0,0 0 0,0 0 0,0 0 0,0 0 0,0 0 0,0 0-1,0 0 1,0 0 24,-3 10 124,0 9-112,0 1-1,2 0 1,0 0-1,1 0 0,1 0 1,2 12-12,1 34-42,4 80 102,-3-49-125,-3 18 65,-1 3-176,-1-115 422,0-3 10,0 0-160,0 0-40,0 0 0,-14-8 227,8 4-251,0-1 0,1 1 0,-1-1 0,1-1 0,0 1 0,1-1 0,-1 1 0,1-1 0,0 0 0,1-1 0,0 1 0,0-1 0,0 0 0,0 1 0,1-1 0,0-5-32,-5-19-25,2 0 1,1 0-1,1-13 25,0 0-51,-2-85 469,4 110-701,1 17-64,0 7-172,3 77 633,3-1 0,15 64-114,-16-121 60,2 0 1,1 0-1,9 18-60,-1 1 0,-10-28-25,-4-9 34,1-1-1,-1 1 0,-1 0 1,1 0-1,-1-1 0,0 1 0,0 0 1,-1 3-9,0-5 1,0 4 553,-5-11-89,0 0-633,-15-12 236,0-1 1,1-1 0,1-1 0,1 0-1,-14-21-68,7 11 102,-1 0 1,-10-6-103,21 20 9,0-1 1,2 0-1,-1 0 1,2-1-1,0-1 1,-6-14-10,-13-28 73,-6-23-73,32 71 0,-30-54-324,33 64-96,1 1-8,0 0 304,0 0 116,0 0 162,0 0-52,9 29-320,1 1 0,2-2 0,4 7 218,-1-3-46,-5-11 11,1 0 0,1-1 1,1-1-1,0 0 0,6 4 35,29 31 400,4 0-400,36 39 134,-31-41-259,-54-49 128,-3-3 35,0 0 62,0 0 208,0 0-6,0 0-236,0 0-30,0 0 112,-1-3-134,-1 0 1,1-1-1,0 1 0,-1 0 0,1 0 0,-1 0 0,0 0 0,0 1 0,0-1 0,0 1 0,-1-1 0,0 0-14,-7-9 9,-198-275 343,156 196-334,29 50-35,8 12-4,7 14 19,-1 0 0,0 0 0,-5-5 2,10 16 0,-4-7 2,0 1 0,-2 0 0,1 1 0,-1 0 0,-2-1-2,1 1 5,0 0 0,1 0 0,-5-7-5,0 0-5,10 13-62,0 0 0,0 0 0,0 1 0,0-1 0,-1 1-1,1 1 1,-3-2 67,3 2-83,3 0-193,2 1 63,0 0 37,14 7-22,2 5 167,-1 1-1,0 1 1,-1 1-1,0 0 0,-2 0 1,0 2-1,5 8 32,0-1-44,-3-3 34,-2 1-1,0 0 1,-1 1 0,-2 0-1,2 6 11,3 7 24,15 29-24,-18-48-90,1 0 1,0 0-1,10 9 90,11 14-90,-2-4 192,-25-31-74,-1 0 0,0 1 0,0 0 0,0 0 0,-1 1 0,1-1-28,-4-4 66,-1-2 61,0 0 188,0 0-7,0 0-232,0 0-4,-2-4-18,0-1 0,-1 1 0,1-1 0,-1 1 0,0 0 0,0 0 0,0 0 0,-1 0 0,1 1 0,-1 0 0,-2-3-54,-2-1 52,-3-2-32,9 7-19,-1 0 1,0 0-1,1 0 0,0-1 0,-1 1 0,1-1 0,0 1 0,1-1 0,-1 0 0,0 0 1,1 0-1,-2-2-1,-115-279 17,74 211-62,43 70 50,-1-2 2,-1 0-1,1 0 1,-1 0 0,0 0-1,0 1 1,-1-1 0,1 1-1,-1 0 1,0-1-7,3 5-7,1 0-46,-1-1 0,1 1-1,0 0 1,-1-1-1,1 1 1,-1 0 0,1-1-1,0 1 1,-1 0 0,1-1-1,-1 1 1,1 0-1,-1 0 1,1 0 0,-1-1-1,1 1 1,-1 0-1,1 0 1,-1 0 0,1 0-1,-1 0 1,0 0 0,1 0-1,-1 0 1,1 0-1,-1 0 54,73 161-36,-61-138 92,2 0 0,1-1 1,1 0-1,1-1 0,1 0-56,17 24 62,161 198-457,-188-234 400,27 28 2,-12-12 163,-20-22-68,-2-3-70,0 0-5,0 0 76,16-2 197,-10 0-275,-1-1 1,0 0 0,0 0 0,0 0 0,0-1 0,0 0-1,-1 0 1,0 0 0,0 0 0,4-5-26,38-58-63,-14 18 36,23-19 54,-34 44-23,-1-1-1,-1-2 0,-1 1 0,-1-2 1,7-18-4,1-16 5,-15 33-1,2 0 0,1 1-1,1 1 1,1 0 0,5-4-4,-4 10-173,-20 30 77,-26 37 75,-25 44-75,32-50 94,-24 33 2,0-16-18,-2-3 1,-22 17 17,61-60-17,-9 7 12,-18 19-9,36-35 19,1-2 49,0 0 156,0 0 562,0 0-121,2-2-936,20-19-244,-3 3 392,0-1 0,7-12 137,-5 6-22,1 1-1,2 1 1,7-5 22,-3 2-44,-1 0 0,3-5 44,-8 4-28,5-7-68,2 2-1,29-25 97,-56 55-25,-2 2-34,0 0-132,0 0 2,-10 16 132,-21 30 63,4-4-4,-2-2 0,-1 0 0,-2-2 0,-17 13-2,-166 139 503,183-158-574,29-29 5,3-3 38,0 0 38,0 0 84,0 0 24,3-3-18,81-95-5,-51 64-102,-3-2-1,0-2 1,-3 0-1,-1-2 1,12-26 7,-4-1 4,2 1 1,3 2-1,32-39-4,-61 91 27,-8 9-19,-2 3-220,0 0-8,0 0 182,-1 3 48,-58 100-219,25-41 314,-12 14-105,-7 7 268,34-49-243,-2-2 0,-1 0-1,-1-2 1,-2 0 0,-13 11-25,68-77 110,-1-2 0,-2 0 0,11-23-110,-7 6-3,32-61 2,6 4 0,9-4 1,-32 68 56,-44 46-97,-2 2 11,0 0-70,0 0-302,-1 6 371,-1 1 1,0-1-1,0 1 1,0-1-1,-1 0 1,0 0-1,-1 0 0,1 0 1,-2 1 30,-5 11 7,-47 107 26,31-64-104,-3-1 1,-6 5 70,10-21-9,13-21 49,-1-1-1,0-1 1,-2 0-1,-10 10-39,-10 7 124,-2 4 32,-3-2 0,-1-1 0,-6 1-156,44-38 288,3-2-39,0 0-66,-45 0-199,40 0 11,-4-2 3,6 2 12,1-1 0,0 1 0,0-1 0,-1 0 0,1 0 0,0 0 0,0 0 0,0-1 0,0 1 0,0 0 0,1-1 0,-1 1 0,0-1 0,1 0 0,-1 0 0,1 0 0,-1 1 0,1-1 0,0-1-10,-7-8 140,-6-3-318,-21-20 428,-18-25-250,45 49-42,-1 1 1,0-1 0,-1 1 0,-9-6 41,5 3 3,4 2-4,-1-1 0,2-1 0,0 1 0,0-2-1,1 1 1,-3-8 1,-33-46-1,20 35 29,2-2 0,-17-33-28,32 54 10,-12-18-57,13 21 37,-1-1 1,2 0 0,-1-1 0,1 1-1,0-2 10,4 10-33,-1-1-1,1 0 1,-1 0 0,0 1-1,0-1 1,0 1-1,0 0 1,-3-2 33,-3-7-641,8 10 631,1 1 0,0 0 0,0-1 0,0 1-1,0 0 1,0 0 0,0 0 0,0 0 0,0 0 0,0 0 0,0 0 0,0 0 0,0 0 0,0 0 0,0 1 0,0-1-1,-1 0 1,1 1 0,0-1 10,9 3-54,0 0 0,0 1-1,-1 0 1,0 0 0,0 1-1,0 0 1,0 1-1,-1 0 1,0 0 0,0 1-1,0 0 1,4 6 54,15 17-80,-2 1-1,13 23 81,-19-27 76,-9-12-78,32 43-9,34 36 11,-39-44 17,-13-14-2,-12-15 664,-15-18 317,-6-6-786,-15-14-205,0 0 1,2-2 0,0 0-1,1-2 1,1 0-1,2-1 1,-5-7-6,-46-59-95,-7-20 95,68 99-6,1 0 0,-1 0 0,-1 1 0,1 1 1,-1-1-1,-1 1 0,1 1 0,-1 0 0,0 0 0,-1 1 0,1 0 0,-6-1 6,-50-20-274,95 38 100,0 2 0,-1 0 0,-1 3 0,0 0 0,-1 1 1,-1 2-1,-1 0 0,20 22 174,23 28-45,-31-35 15,-2 2 0,16 22 30,-41-43-12,-8-14 13,0 1 0,1 0 0,-1-1 0,1 1 0,0-1-1,0 1 1,0-1 0,0 0 0,0 0 0,0 0 0,1 0-1,0 0 0,0 0 80,-3-2 246,0 0 50,0 0-56,1-2-62,2 1-255,0-1 0,-1 0 0,0-1-1,1 1 1,-1 0 0,0-1 0,0 1 0,0-1-1,-1 0 1,1 1 0,-1-1 0,1 0 0,-1 0-1,0 0 1,0 0 0,0 0 0,-1 0 0,1-1-1,-1 1 1,1 0 0,-1-3-3,1-7 39,25-195 490,0-6-553,0 77-59,6 2 1,14-25 82,59-127-2,-97 268-20,0 0 0,2 0 0,4-5 22,-13 21-174,-1 3-8,0 0 102,0 0-16,0 0-186,-2 4 9,-7 30 183,1 0-1,1 0 1,2 0-1,0 19 91,-7 42 109,-44 153-257,74-281 1455,10-31-1244,40-153-48,-47 146 16,-5 14 49,10-17-80,21-59 338,23-113-338,-58 199-5,4-24 28,-4-1 0,-2-1 0,-3-17-23,-6 78-4,-2 1-1,1-1 0,-2 1 1,1 0-1,-2 0 0,0-4 5,2 12-26,1 3-30,0 0-52,0 0-202,0 0-39,-1 9 222,1-1 0,-2 0 0,1 0 0,-1 0 0,-1 4 127,0-5 3,1 1-1,1 0 1,-1-1-1,1 1 1,1 0-1,-1 0 1,1-1 0,1 1-1,-1 0 1,1 0-1,1 0-2,-4 16 798,10-56-558,-2-1 1,-1 1 0,-2-1 0,0-18-241,-6-139 572,1 128-885,-2-52 265,1-282-128,4 391 155,-1 0-1,0 0 1,0 0-1,0 0 1,-1 0-1,1 0 1,-1 0-1,0 0 1,-1 0-1,1 1 1,-1-1-1,0 0 0,0 1 1,0-1-1,-1 1 1,0 0-1,1 0 1,-1 0-1,-1 0 1,1 1-1,-3-3 22,4 4-262,2 2-64,0 0 30,0 0 128,-2 3 55,-5 9 76,0 0-1,1 1 1,1 0 0,0 0-1,0 0 1,2 1 0,-1-1-1,2 1 1,0 0 0,0 0-1,1 0 1,1 0 0,1 0-1,0 6 38,2-2 94,-2-1 0,0 1 0,-1 0-1,-1-1 1,-1 1 0,-3 14-94,3-54 316,-2 0-1,-1 0 1,-6-18-316,1 1 37,2 0 0,-3-38-37,10 71 12,0 1-1,-1-1 0,1 0 1,-1 0-1,-1 1 0,1-1 1,-1 1-1,-1-2-11,-12-27 68,1-10-46,8 28-12,1 0-1,1-1 0,0 0 1,2 0-1,-1-2-9,4-9 34,0 22-6,0 0 1,0 1-1,0-1 0,0 1 0,-1-1 0,0 1 1,0-1-1,-1 1 0,1-1 0,-2 0-28,3 5 402,0 1-598,0 0-63,0 0 446,0 0 13,0 0-408,0 0-48,0 0 148,0 0-152,0 0 4,0-2 200,-1-9 80,0-1 1,1 0-1,1 0 1,0 1 0,1-1-1,0 1 1,0-1-1,2 1 1,-1 0 0,1 0-1,1-1-24,-4 11-93,-1 1-220,0 0-129,0 0-316,0 0 66,0 0 566,0 0-74,0 0-862,0 0-2143,0 0-7727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20:01:12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336 718 1712,'50'-19'13,"-37"14"512,-11 4 68,-3 2 292,-9 5-631,1 0 1,0 1-1,0 0 0,1 0 0,0 1 1,1 0-1,-1 1 0,2 0 1,-3 3-255,-5 5 548,14-14-532,-1 0-1,1 0 1,-1 0 0,1 0-1,0 0 1,0 0 0,1 0-1,-1 0 1,1 0 0,-1 0-1,1 0 1,0 0 0,1 2-16,1 7 109,4 66-12,-5-51 654,1-1-1,0 0 0,7 21-750,-7-42 523,1 1-507,1 0 0,-1 1 0,-1-1 1,1 1-1,-1 0 0,0 0 0,0 0 0,-1 1 0,0-1 0,0 6-16,4 9 110,8 25 147,-6-17 255,1-1 0,1-1 0,6 9-512,4 4 367,-9-17-426,0 0-1,2-1 0,0 0 0,2-1 1,0-1-1,1 0 0,18 16 60,-32-35-28,7 7 149,0-1 0,1 0 1,0-1-1,0 0 0,0-1 0,8 4-121,191 100 1009,-193-103-970,1 2 15,1-2 0,0 0 0,0-1 0,1 0 1,7 0-55,-1-2 53,5 1 373,0-2 0,8 0-426,-26-3 33,0-1 0,-1 0 0,1 0-1,-1-1 1,0-1 0,1 0-1,5-3-32,51-19 295,108-38 1023,17 3-1318,-117 37 110,-1-4-1,-1-3 0,68-38-109,-58 23 851,13-14-851,-74 46 87,0 1 0,1 1 0,16-5-87,42-19-8,2-6 96,-51 26 134,-1-1 0,-1-1 0,-1-2 0,16-12-222,-32 19-7,-3 4 2,-1-1-1,1 0 1,-2 0-1,1-1 1,-1-1-1,5-7 6,20-32 57,-17 27 17,-1-2-1,-1 1 0,-1-2 1,-1 0-1,8-24-73,-17 36 2,0-1-1,0 0 1,-1 0-1,-1-1 0,-1 1 1,0 0-1,-1-1-1,-1 7 17,1 0 0,-2 0 0,1 0 0,-1 1 0,-1-1 0,1 0 0,-2 1 0,1-1 0,-1 1 0,0 0 0,-1 1 0,-2-5-17,-3-3 58,-1 1 0,0 1 1,-1 0-1,-10-8-58,-21-19-484,-13-16 484,0-2 69,26 28 18,19 18-71,-1 0 1,-1 1 0,1 0 0,-14-7-17,-25-10 66,-1 3 0,-2 2 0,-51-14-66,69 27 2,-1 2 0,0 1 1,-1 3-1,0 0 0,-18 3-2,55 1 0,-399-10 129,44 22-1319,318-7 1334,0 1 0,0 2 0,1 1 0,-7 5-144,-9 1 42,-15 8-7,46-14-12,-1-1-1,-14 2-22,8-1 48,0 2 0,1 1 0,0 1 0,1 1-1,1 1 1,-8 7-48,-23 12 4,-34 26 5,11-7-5,-2-4 66,1 3 0,-30 29-70,97-68-11,1-1 0,0 2 1,1 0-1,0 0 0,1 1 0,1 1 0,0 0 0,1 0 0,1 1 0,1-1 0,0 2 0,0 4 11,-3 10 13,2 2 1,2-1-1,1 1 1,1 0-1,2 0 1,2 7-14,0-29 54,1 1 0,0-1 0,1 0 0,0 1 0,1-1 0,1 0 0,0 0 0,1-1 0,1 3-54,3 4-164,1 0 0,1 0 0,1-1 0,1-1 0,2 2 164,1-3 121,0 0 1,1-1-1,1-1 0,0 0 0,1-2 0,0 0 0,21 8-121,-6-2-470,-1 2-1,3 3 471,147 109 96,-172-123-98,2-1 0,-1 0 0,1-1 0,0-1 0,0 0 0,8 1 2,80 17 44,-52-15 10,-1-2 0,1-3 0,32-2-54,148-14 196,-21 1-113,-157 8-44,0-1 0,0-3 0,-1-2 0,0-2 0,-1-2 0,29-14-39,73-35 317,57-37-317,-132 63 24,84-48 189,-106 57-109,48-33-104,-24 13 183,-61 37-169,-1-1 0,-1 0 0,0-1 0,0 0 0,-2-1 0,0-1 0,0 0 0,3-7-14,21-33 95,23-49-95,-36 62 6,-12 20 116,-2 0 1,-1-1-1,-1 0 0,0-1 0,3-24-122,-10 44 19,-1-1 0,1 0 0,-1 0 0,0 0-1,-1 1 1,1-1 0,-1 0 0,0 0 0,0 1 0,0-1 0,-1 1 0,0-1 0,1 1-1,-2-1 1,1 1 0,0 0 0,-1 0 0,0-1-19,-9-10-29,-1 0 0,0 1 0,-15-12 29,6 5 171,-29-33-379,2-2 0,0-6 208,34 43 15,-1-1 1,0 2-1,-2 0 1,0 1-1,0 0 1,-2 2-1,0 0 1,-1 2-1,0 0 0,-1 1 1,0 1-1,-11-3-15,-125-36-409,-83-14 409,180 54 21,0 3 1,-1 2-1,0 3 0,-41 4-21,99-1 0,-76 3 14,-7 5-14,34-3 6,38-4-1,-20 0 0,1 3-1,-1 0 1,1 2 0,0 2-1,-16 7-4,8 1 0,1 1 0,-7 7 0,33-17-1,-22 14-2,2 1-1,-13 13 4,-16 11-1,-216 153-60,256-180-4,0 0 1,2 2 0,-4 5 64,-17 18-298,20-24 232,2 2 0,0 1 0,1 0 0,2 1 0,0 1 0,-1 7 66,1 9-85,1 0-1,3 1 0,1 1 1,2 0-1,2 1 1,2 0-1,0 25 86,6-57 3,0 1 1,0-1-1,2 0 0,0 1 0,0-1 0,1 0 0,1 0 0,0 0 0,1 0 1,0-1-1,1 1 0,5 10-3,5 5 40,1 0 0,1-1 1,2 0-1,17 18-40,-10-16-5,1-2-1,1 0 1,2-2 0,0-2-1,1-1 1,2-1 0,0-1-1,1-2 1,0-2 0,2-1-1,34 10 6,16 0-240,0-3 0,40 2 240,-88-19-64,1-1 1,0-2-1,-1-2 1,1-1 0,0-2-1,34-8 64,-13-4 310,-35 8-128,0 1-1,16-1-181,21-2 49,0-2-1,0-3 1,-1-3 0,-1-2-1,12-9-48,411-176 88,-411 172-57,-1-3-1,-2-2 1,46-36-31,-82 51 13,-17 13 39,1-2 1,-1 0-1,-1-1 0,0-1 1,-1 0-1,0-1 0,-1-1 1,0 0-1,7-13-52,-2-3 28,-2 0 0,-1-1-1,-1-1 1,-2-1 0,-2 1 0,-1-2-1,-1 1 1,-2-1 0,-2-1 0,-1 1-1,-1-19-27,-4 42 32,1-1 0,-2 1-1,1 0 1,-2 0 0,0 0-1,0 0 1,-1 1 0,0 0-1,-1 0 1,-1 0 0,-4-5-32,-12-16 113,-2 1 0,-27-26-113,-27-19-586,-70-53 586,121 107 13,10 8-12,-1 1 1,-1 1 0,1 1-1,-2 0 1,0 2 0,-13-4-2,-40-12 3,-22-1-3,72 20 9,-147-44 543,118 34-620,0 4-1,-2 1 1,1 3-1,-1 2 0,-25 2 69,-22 4-75,0 4-1,-49 11 76,49-1-50,0 4 0,-80 26 50,134-31-18,7-1-141,-30 12 159,58-19-56,1 1-1,-1 0 0,1 1 0,0 0 1,1 1-1,0 1 0,-4 3 57,-138 144-217,92-99 140,3 3 0,3 3 1,2 2-1,4 2 0,-6 14 77,17-17-105,2 2 0,3 2 0,4 0 0,-20 68 105,38-94-2244,2 1 0,-2 25 2244,10-58-569,-11 63-9024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1T21:55:28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0 5832,'0'0'0,"-19"15"0,-10 8 0,-20 13-3896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1T21:55:3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1888,'0'0'0,"0"0"0,22-46 0,-2 1-936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1T21:55:4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1315 3232,'0'-20'-137,"0"4"1241,-7 33-247,-9 51 3492,16-67-3444,0-1 178,0 0-76,22 45 294,2 4-374,12 18-927,49 61 440,-48-75-25,-3 0-1,-2 2 1,-2 2-1,1 9-414,-26-52 14,1-1 0,1 1 0,0-1 1,0-1-1,2 1 0,-1-1 0,2-1 0,-1 0 0,1 0 0,1-1 0,0 0 0,1-1 0,0 0 0,2 1-14,180 130 1286,-104-71-1187,3-5 0,17 5-99,-56-42 185,1-2 0,28 6-185,11 6 266,41 20-103,-96-43-138,1-2 0,0-1 0,1-3-1,-1-1 1,11 0-25,35 6 213,253 51-175,-162-39 778,9-7-816,-183-17 16,365 38-44,-92-12 280,31 2 54,-42-9-136,133 7 140,-95-3-174,-1 0 10,-195-19 169,-30 0-166,-1-3 1,41-6-150,93-13-145,151-15 248,-74 9 20,190 13-123,-284 9 55,-79-1-42,218-3 194,85-22-207,-365 22 40,166-19 68,74-24-108,-106 12 0,-29 6 130,57-23-130,-93 20 89,-41 12-59,0-4 0,-2-3 1,32-18-31,170-86 57,-216 108-70,14-2 13,44-17 5,23-21 143,34-25-148,-111 57 58,-36 17-33,0-1-1,-1-1 1,10-9-25,-22 14 2,0-2 0,-1 0 0,-1-1 0,0 0 0,-2-2 0,1 0 0,-2-1 1,0 0-1,0-4-2,2-5-23,-2-1 0,-2 0 0,0-1 0,-2 0 0,-1-1 0,-1 0 0,-1-1 0,1-25 23,-9 43 4,-1 0 0,0 1 0,0-1 0,-1 0 0,-1 0-1,0 1 1,-1 0 0,0 0 0,-6-8-4,-7-23 23,7 18-21,-1 0 0,-14-20-2,4 7 3,7 14 23,-2 0 0,-1 1-1,0 1 1,-2 1 0,0 0 0,-1 2 0,-2 0 0,0 1-26,-35-32 54,31 26-169,-2 0 1,0 2-1,-19-9 115,-327-204 32,318 200-25,-1 2 0,-2 4 0,-1 1 0,-1 4-1,-1 2 1,-1 3 0,-1 3 0,0 3 0,-42-3-7,-421-80 53,79 11-53,106 55-215,194 21 234,-179-23-287,-84-5 212,325 32 147,-79-5-62,0 7 0,-52 10-29,-314 33-148,-23 10 36,306-25 106,89-10-38,-282 7-49,118-9-62,-29-1 372,-13 0-213,16-4-288,280-8 209,-446 19 252,506-18-182,-137 11-85,1 6-1,0 6 0,-74 26 91,-279 60 258,479-106-253,-1 1 1,0 1-1,1 1 0,0 1 1,-16 9-6,-20 14-169,-14 13 169,37-22 55,-1-2-1,0-1 1,-1-1 0,-1-3 0,-2 0-55,-3 0-22,1 1 0,0 2 0,1 2 1,2 1-1,0 2 0,-1 3 22,23-13-12,1 1-1,0 0 1,1 1-1,1 0 1,1 1 0,0 1-1,-7 14 13,10-15 29,1 0 0,0 1 0,1 0-1,-1 10-28,-18 44 65,24-66-60,-1 0 0,1-1-1,0 1 1,0 0 0,1 0-1,0 0 1,0 0-1,0 0 1,0 2-5,0 19 5,-3-2-18,0-6 75,1 1 0,1 0 0,1 0 0,0-1-1,1 1 1,1 0 0,4 16-62,9 16-12,3-1 1,1-1-1,2 0 0,3-2 1,1-1-1,3-1 1,9 10 11,-20-33-26,1-2-1,0 0 1,2-1 0,0-1 0,1-1 0,1 0 0,0-2 0,1-1 0,1 0 0,0-2-1,1-1 1,23 8 26,17 2 239,-39-13-239,0 1 0,0 1 0,-1 2 0,15 8 0,34 20-16,2-3-1,1-4 1,1-3-1,3-4 17,0 3 23,-19-4 171,40 23-194,-56-24 21,1-3 0,1-1-1,38 9-20,11-9 42,0-4-1,55 0-41,61 9-183,185 28 171,-89-21 5,219 30-92,-273-28 506,-76-11-341,726 82-131,-287-31 186,-560-70-95,0-3-1,-1-2 1,1-2 0,0-4 0,0-1-26,42-5-41,5 5 41,113-8 120,19-13-120,34-4 205,-109 16-34,237-18-130,-230 19-37,160-36-4,-69 8 50,33-4 387,115-40-437,-316 60 27,-2-4 1,-1-4-1,-2-3 0,76-48-27,118-64-81,105-31 81,-336 157 64,-1-1 1,-2-3 0,-1-1-1,-1-3 1,27-26-65,-38 31-9,-1-2 1,-1-2 0,-2 0 0,-1-3 0,-2 0-1,-1-1 1,1-6 8,-25 38 0,0-1 0,0 0 0,0 0 0,0 0 0,-1 0 0,0 0 0,0 0 0,0 0 0,-1 0 0,0 0 0,1 0 0,-2 0 0,1-1 0,-1 1 0,0 0 0,0-2 0,-4-10 1,-1 1 0,0 0 0,-1 0-1,-3-4 0,-12-28 3,11 22-2,-1 0 1,-1 1 0,-1 1 0,-2 0 0,0 1 0,-1 1 0,-15-14-2,-8-4 1,-2 1 1,-1 2-1,-15-8-1,31 27-7,-1 1-1,0 1 1,-11-3 7,6 3-8,1-1-1,-11-9 9,-25-17 55,-12-3-55,12 8 56,-15-14-56,17 9 35,-1 3-1,-3 4 1,-24-8-35,-220-77 51,-53 6 21,308 100-68,-158-37-34,98 26 33,2 1-102,-3 4 99,35 7-51,-1-5 51,12 3-21,-43-3 21,2 7-25,-30 5 25,95 7-3,0 2 0,0 2 0,1 3 0,-11 4 3,3 1-13,-31 8-162,-69 5 175,95-18-73,-23 2 97,-1-4-24,-580 47-19,498-29-10,64-7 31,-39-2-2,-536 37 16,465-27-75,-237 22 114,157-12-119,22-3 73,188-25-6,0-3 0,-23-6-3,-79 0-148,89 3 193,-65-10-45,-23-7-425,-41 8 425,142 6-90,17 1-99,-67 6 189,71 1 63,-276 22-90,227-16-77,1 5-1,1 5 0,-14 9 105,103-25-27,-12 3-10,-27 5 37,0 3-1,1 3 0,-14 8 1,-2 7-725,-62 39 725,99-53 232,-2-1 0,-6 1-232,-21 9 20,-116 56-33,168-76 9,0 0 1,0 0 0,2 2-1,-1-1 1,1 2-1,-7 8 4,-14 11 6,9-7-23,2 1 1,0 1-1,1 0 1,1 2-1,-6 14 17,22-33-65,0 0-1,1 1 0,0 0 0,0 0 1,1 0-1,-1 8 66,-11 30-2,-46 133 2,55-164 7,1 1 0,1-1 0,1 1 0,1 0 0,0 0-1,1 0 1,1 0 0,2 10-7,2 7-23,1 0 0,1 0 0,10 26 23,-6-28 45,1 0 0,2-1 1,16 30-46,-19-40 158,-8-17-199,0-1 1,0 0 0,0 1-1,0-1 1,1 0 0,-1 0 0,4 2 40,34 37 134,3-2 0,46 34-134,-13-24-6,66 31 6,-57-34 4,26 23-4,-86-55-9,0-1 1,2-1-1,-1-1 0,2-2 0,19 6 9,38 8-73,21 1 73,12 2-20,12 3-243,89 7 263,136 5-403,-178-24 326,289 43 185,-351-49-92,139 19 20,36 4-8,150-6-28,-410-29 7,151 12 164,-33-1-395,56-7 224,-41-8 10,322-17 301,69-22 194,-369 31-514,64-6-6,179-21 3,-276 20 69,409-35 209,-186 19-187,6 0 78,359-19 268,-509 34-359,-154 9-40,1-2 0,-2-5 0,0-2 0,1-5-26,132-53 166,-108 37-132,-51 21-9,162-57 58,-169 61 1,0-3 0,-2-1 0,0-2 0,-2-1 0,0-3 0,-2-1 0,31-27-84,-41 33-277,-19 14 190,1-1 0,-1 0 0,0 0 1,-1 0-1,6-8 87,8-11 39,-1-2-1,-1 0 1,-2-1 0,-1-2-39,99-220-380,-113 246 371,0-1-1,-1 1 1,0-1 0,0 0 0,0 1 0,0-1 0,-1 0 0,0 1 0,0-1 0,0 0 0,-1 0-1,0 1 1,0-1 0,0 1 0,-1-1 0,0 1 0,0-1 0,0 1 0,-1 0 0,0-1 9,-10-13-29,1 0 1,-2 1-1,0 1 1,-13-11 28,-22-29 2,15 4-2,23 34 0,-2-1 0,-1 2 0,0 0 0,-1 0 0,-1 2 0,-2-2 0,-72-77-7,59 59 11,-2 2 0,-2 1 0,-1 2 1,-1 1-1,-13-7-4,18 16 9,1-2 1,1-2-1,1 0 1,2-2-1,0-2 1,2 0-1,-5-9-9,14 17 6,0-1 3,-1 2-1,0 0 0,-2 0 0,0 2 1,-1 0-1,-1 1 0,-14-7-8,-21-14 5,-3 3 0,-1 2 0,-2 3-5,-36-11 123,57 25-128,1-1-1,-30-19 6,25 8-2,10 6-14,-1 1-1,-1 2 1,-39-15 16,-36-2-105,-2 4 0,0 5 0,-2 6 0,-112-7 105,-73 8-253,195 15 226,20-2 68,0 5 0,0 3 0,0 4 0,0 3-41,-186 31-232,-189 33-228,364-53 504,0-5-1,-74 2-43,70-8-31,-98 22 31,-16 2-341,15-18 585,-14-9-244,84 2-4,-5 6 4,-17 1-39,-321 34 247,204-15-190,12-2 4,158-22-43,-160 10 17,49-5 20,-29 13-16,-68 7-105,182-27 99,-87-7 6,49 0 38,0 8-1,0 6 0,-4 8-37,-28-5-50,112-12-251,1 4 0,-29 8 301,74-9 35,0 1 0,0 2 0,1 1 0,0 3 0,1 0 0,1 2 0,1 2 0,-16 11-35,-72 51-6,49-34-4,-5 8 10,22-15-9,32-24-1,1 0 0,0 2 0,2 0-1,0 2 1,-8 11 10,5-2-9,3 1-1,0 1 1,2 1-1,-5 14 10,-6 21 121,-12 48-121,37-100-18,0 1 0,1 0-1,0 0 1,1 0 0,1 0 0,1 0-1,0 7 19,0-9-35,-1 25-123,0-24 159,1 0 0,0 0 1,1 0-1,3 13-1,16 111 23,-14-91-30,1 0 0,3 0 1,1 1 6,5-3 7,1 0 1,3-1 0,1-1-1,23 35-7,-24-44-22,-8-13 100,2 0 1,6 8-79,-7-11 74,-1 0 0,6 14-74,-11-19 7,1 0 0,0-1-1,0 0 1,2 0 0,-1-1 0,2 0 0,1 1-7,4 1 1,0-1-1,1 0 1,1-1-1,0-1 1,1-1 0,0-1-1,0 0 1,1-1-1,5 0 0,50 17-39,206 74 132,-174-60-379,90 18 286,-69-21 112,7 8-112,-80-21-72,47 28 72,-4-2 18,-36-24-9,1-2 0,5-2-9,8 2 20,-12-5 8,1-4 1,1-2-1,38 0-28,16 4 18,122 14 77,1-10-1,97-10-94,-287-10 11,374-11 290,-82-6-602,134-13 401,-108-6 100,-262 26-100,39 5-100,-99 3 16,167-6-19,20-13 3,170-25 238,-184 25-350,63-8 89,-144 14-12,71-12 287,246-58-418,-224 35 125,-97 19 62,75-17-176,167-33 206,-263 56-182,-2-5 0,52-23 131,-151 49 4,50-17-5,-2-3 0,0-2-1,47-28 2,118-68 660,-164 84-426,-46 27-349,0 0 1,1 1-1,4-1 115,-16 9-395,0 0 0,0 0 0,0 0 0,0 1 0,0 0 0,1 1 395,10-2-2125,39-6-10841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76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389 0 1440,'0'0'889,"0"0"-98,0 0-414,0 0-90,0 0 34,0 0 117,0 0 412,0 0 21,0 0-350,0 0-124,0 0-162,0 0-18,0 0 77,0 0-76,0 0-372,0 0-8,0 0 348,0 0 120,0 0 140,0 0-18,0 0-208,0 0-27,0 0 103,0 0-25,-5 3-222,-85 51 339,87-53-173,3-1-154,0 0-44,0 0 14,0 0 0,-1 2-30,-39 66 474,40-66-682,0-2 163,0 0 33,0 0-99,-11 35-8,9-26 189,-1 0-1,1 1 1,1-1-1,1 1 0,-1 1-70,-3 27-32,2-29 27,0-1 0,2 1-1,0 0 1,0-1 0,2 10 5,-2 29 598,0-45-412,-2-1-145,0 8-80,2-8-147,0-1-4,-6 27 101,-6 5 121,12-31 295,0-1-83,-4 5-415,2 1-1,-1 1 1,2-1 0,-1 0 0,1-1 0,-1 6 171,1-10 7,1-1 6,0 0 23,0 0 9,0 0-3,-11 40 60,10-30-240,-1 6-71,-1-1 0,0 0 0,-1 0 0,-1 1 209,5-14 240,0-2 9,0 0-153,0 1-44,0 7-41,0 5-11,0 105-330,0-117 764,0-1-66,0 0-608,0 0-94,10 78 472,-10-75-89,0-3-29,0 23-12,2 18 108,-4 40-17,1-48-165,-1-22 22,2-1 0,0 0 1,0 1-1,2-1 0,-1 1 1,1 2 43,-1-11-39,-1-2-9,0 0-24,0 0 45,9 32 471,13 24-674,3-8 1127,-25-48-877,0 0 1,0 0-1,0 1 0,0-1 0,1 0 1,-1 0-1,0 1 0,0-1 0,0 0 0,0 0 1,0 1-1,0-1 0,0 0 0,0 1 1,1-1-1,-1 0 0,0 0 0,0 1 0,0-1 1,0 0-1,-1 0 0,1 2 0,0-2 1,0 0-1,0 1 0,0-1 0,0 0 0,0 0 1,0 1-1,0-1 0,-1 0 0,1 0 1,0 0-1,0 1 0,0-1 0,0 0 0,-1 0 1,1 0-1,0 1 0,0-1-20,-27-17-21,21 11-44,-1-1 1,1 1-1,1-2 0,-1 1 1,1 0-1,-2-5 65,-14-33 415,20 38-395,2 5-20,-10-27 25,9 26-58,-4-1 34,3-2 1,-2 0-1,1 1 1,1-1-1,0 0 1,-1-1-1,2 0-1,-10-75 95,10 80-327,0 2-4,-4-16 111,-1-5 43,1 8 162,2 1 0,0-1 0,0 0 0,1 1 0,0-1 0,1-1-80,1 12-45,3-12 9,3-15-27,-1 7-30,-1 2-1,-1-2 0,-1 0 1,0-23 93,-2 34 15,0 0 0,1 0 1,1 0-1,0 1 0,1-2-15,19-72 61,17-67-544,-38 139 489,2-7-4,1-2 0,0 1 0,6-12-2,4-37-178,6 10 958,-5 30-1011,-12 28 287,-7 17-132,-5 9 84,4 1 1,-1 0-1,1 10-8,-7 40-526,8-55 516,1-1-1,1 0 1,1 0 0,0 8 10,1-6 164,-1-1 1,-1 1-1,-1 6-164,-18 47-344,18-15 92,1-34 280,0 2-1,-2-1 0,-4 18-27,0-8 18,2-2-1,1 2 1,3 1-1,1-1 1,1 8-18,2 30 88,2 48-113,-5-118-13,1-1 0,-1 0 0,1 1 1,0-2-1,0 2 0,1-2 0,0 2 0,0-2 38,6 20 171,0 77-108,-3-85 118,8 46 39,-13-60-321,10 23-33,-8-19 146,1-1 0,-1 1-1,1 0 1,-1-1 0,-1 1-1,0-1 1,1 2 0,-1-1 0,0-1-1,-1 2 1,0-1 0,0 3-12,1 10 71,5 30 57,-3-25-411,0-3 1,1 2-1,2 3 283,-5-24-172,-1-1 326,6 12 134,8 26-178,-14-35-60,0-3 70,0 0 73,0 0 230,0 0-53,0 0-436,0 0-92,9 11 22,-2 0 67,0 0-1,-1 1 0,0-1 0,-2 2 0,1-2 1,-1 2-1,0 0 0,-2 0 0,0 4 70,-8-1 159,-9 15-36,-16 42-409,30-72 328,1-1-38,0 0-4,-3 6-91,0-2 1,1 2-1,-1-1 1,2 0-1,-1 0 1,0 1-1,1 0 91,-6 15-163,5-16 194,-1 1 0,1-2 0,1 1 0,-1 1 1,1-2-1,0 2 0,1-1 0,-1 1 0,1-1 0,1 5-31,-1-7-27,0 27-79,-1 0 1,-2-1 0,1 1-1,-4-1 1,-1 9 105,2-22 17,1 1-1,2-1 1,-2 17-17,4-32 14,0 1-1,-19 72 876,19-73-895,0-1 0,-9 14 25,-4 32-523,13-44 379,0-2 158,-1 1 39,-8 17 12,1 0 0,1-1 1,-3 15-85,-1 1 344,9-25-318,-7 21-316,9-27 150,0-2 227,0 0 41,-7 33-145,-6 18 19,7-31-25,1 1 0,1-2-1,1 2 1,1 0 0,0 9 23,-5 23 144,-3-5-701,9-46 561,2 3-70,0 0-1,-1 1 1,0-2 0,0 2-1,0 0 1,-1-2-1,0 2 1,0-1 0,-1 2 66,2-6-228,0-1 457,-15 31-237,9-21-25,1 0 31,5-9-4,0-1 0,0 0-35,-3 25-425,3-14 485,-1-2 0,0 0 0,0 0 0,-2 0 0,1 1 0,-2 2-19,3-9 52,1-3 183,0 0-37,-13 39 69,6-20-340,2 0-1,0 1 1,0 5 73,9-23-14,-1 1 0,2-1 1,-1-1-1,-1 1 0,2-1 0,-1 2 0,1-2 0,-1 0 14,5 0 32,-1 0-1,2 1 1,-1-2-1,-1 1 0,2-2 1,-2 1-1,1-2 0,-1 1 1,2-1-1,-2 0 1,2-1-32,26-6 151,124-24-280,-157 33 129,38-8 98,2 2-1,-1 1 0,16 2-97,83-13-178,49-2 1042,-142 17-842,0-2 0,0-3 0,30-8-22,-56 11-1,8-3 83,-7 1 11,0 2 1,0-1 0,16 2-94,-38 2-900,12 0-1360,1 0-3640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20:01:12.8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875 50 2248,'31'56'335,"-27"-43"728,-8-11-198,-14-12 553,-18-27-498,27 25-226,-2 1 0,0 0-1,-8-6-693,16 16 464,3 1-170,0 0 3,0 0 294,0 0 38,0 0-138,0 0 107,0 0 572,0 0-193,-24-18-1646,7 14 1172,17 4-484,0 0 0,-1 0 0,1 1 0,0-1 0,-1 0 0,1 0 0,0 0 0,-1 1 0,1-1 0,0 0 0,-1 0 0,1 1 0,0-1 0,0 0-1,-1 0 1,1 1 0,0-1 0,0 0 0,-1 1 0,1-1 0,0 1 0,0-1 0,0 0 0,0 1 0,0-1 0,0 1-19,3 33 624,0-11-720,3 22 78,2 1 0,2-2 0,2 1 0,2-1 0,14 29 18,-4-6 52,-8-23 12,3-2 0,8 11-64,-15-28 50,-10-19-22,0 0 0,0 0 0,0 1 0,-1-1 0,0 1 0,0-1 0,-1 3-28,4 21 28,4 27-54,-3 1 0,-2 1 0,-2 1 26,5 95 70,-3-98 156,-4 39-226,-1-34 279,5 21-279,0 20 94,-5 0 0,-4 3-94,-2 38-31,3-70 378,-3 0-1,-9 25-346,2-38-79,9-44 79,2 0-1,0 0 0,-1 17 1,4-27-2,0 1 0,-1-1 0,0 0-1,0 1 1,-2 1 2,-7 27-1,2 10 48,-2 1-1,-2-1 1,-3 4-47,-55 115-86,27-70 453,39-81 76,3-8-396,-1 1 0,0-1 0,0 0 0,0 0 0,0-1 0,-1 1 0,-4 4-47,5-7-346,3-3 208,0 0 80,0 0 20,0 0 68,0 0 244,0 0 74,0 0 48,0 0-24,15-41 54,-2-10-409,-2 0 1,-2 0 0,-1-21-18,0 9 71,14-58-71,21-99 724,-43 219-726,6-49 77,-3 0-1,-2-1 0,-5-49-74,1 46-18,2 0 0,2 1 1,5-20 17,11-35-107,-6 54 92,-3-1 0,-2 1 0,-3-1 0,-3-42 15,-4 20 847,5-30-847,0 42 19,-3 0-1,-5-20-18,4 51-40,-3 0 0,-1 1-1,-1 0 1,-2 0 0,-1 1 0,-3-5 40,-1 6 34,7 17-29,1 0 0,1-1 0,-2-7-5,6 8-14,0 0 0,0 0 0,1-1 0,1 1 0,1-10 14,-1-26 22,0-42 7,1 61-68,-1-1 0,-2 1 0,-2-15 39,3 42-16,0-1 0,0 1 0,-1 0 0,1 0-1,-1 0 1,0 0 0,-1-3 16,-10-25-24,10 13-444,3 17 488,0 2-87,0 0-268,3 1 2,-1-1 330,0 0-1,1 0 1,-1 1-1,0-1 1,0 1-1,1 0 1,-1-1-1,0 1 1,0 0-1,0 0 0,0 0 1,0 1-1,0-1 1,0 0-1,-1 1 1,1 0-1,0-1 1,-1 1-1,1 0 1,-1 0-1,1 0 4,4 6 7,5 5-27,-1 0-1,0 1 1,-1 0-1,0 1 0,-1 0 1,3 8 20,35 99-139,-30-77 156,5 12 29,-2 2-1,-3 0 1,-3 1-1,-2 0 1,-1 14-46,-10 115-45,3 21 82,-12 37-37,4-167 371,-12 59-371,-50 326 137,57-380-134,-5-1 0,-10 31-3,18-87-1,-11 101 1,11-93-1,2-12-3,0 0 0,-2 0 0,-1-1 0,-7 15 4,-6 3 269,-3-1-1,-22 29-268,33-52 20,2 2 0,0-1-1,0 2 1,2-1 0,1 2 0,0-1-1,1 1 1,2 0 0,-4 21-20,12-46 45,0 0 0,0 0 0,0 1 0,0 0 0,1 0 0,3-3-45,2-2 23,6-12 170,0-1-1,4-10-192,-7 11 125,1 0-1,1 1 1,5-5-125,-10 13 5,-1 0 0,0 0 0,-1-1 0,0 0 0,-1 0 0,-1-1 0,0 0 0,1-6-5,8-27 49,4-34-49,-17 75 3,3-15 2,10-47-32,-2-1 1,-4-1-1,-2-7 27,-2 18-151,7-34 151,-4 35 331,0-37-331,-5-113-17,-7 1-602,4 142 1522,3-8-903,0 22-61,-2-1 0,-4-19 61,-1-10-20,5 1 0,8-78 20,-8 147-5,20-262-202,-10 93-33,-8 72 284,-3 62-4,-4-64-1212,29 142 827,-16-16 403,0 0 0,-1 1 0,-1-1 1,0 1-1,-1 1 0,-1-1 0,-1 0 0,-1 2-58,2 5 24,10 99-22,-10-94-71,-2-1 0,0 1 0,-2 0 1,-2-1-1,-2 13 69,0 8-151,3 26 151,2-28 127,1 29-98,-2-1 0,-6 15-29,-1-46 135,-2 0-1,-3 0 1,-6 15-135,4-19-92,3 1 1,1 0 0,-3 38 91,-1 6 295,8-59-299,2 0 1,-1 11 3,3 4-25,-12 143-314,-4-66 604,15-101-231,0 0 0,-1-1 0,-2 5-34,-6 31-58,1-3 137,-16 48-79,16-66 0,2 0 0,1 1-1,1 0 1,2 1-1,0 27 1,16 85-342,-8-114 411,-2-26-72,-1-1 0,1 1 1,-1 0-1,0 0 0,0-1 0,-1 1 0,0 3 3,-36 113 444,32-103-423,0 0-1,-2-1 0,0 0 1,-4 4-21,3-4 19,1 0 0,0 0 0,1 1-1,0 2-18,-14 137-8,-5-83 92,21-58-60,2-8-48,1 1 1,0 0 0,0-1-1,1 1 1,0 8 23,0-16 33,0-2 98,0 0 362,0 0 2,0 0-358,0 0-127,0 0-154,3-23-35,6-24 232,-2-1-1,0-22-52,21-254 335,-29 269-123,0 39-183,1-1 0,1 0 0,0-5-29,7-48-20,-3 0 1,-3-15 19,-2 77-14,-1 0 0,1 0-1,-1 0 1,-1 0 0,1 1 0,-1-1 0,-1 0 0,-1-3 14,4 10-14,0 0-1,-1 0 1,1 0 0,0 0 0,0 0 0,0 0 0,0 0 0,0 0 0,0 1 0,0-1 0,0 0-1,1 0 1,-1 0 0,0 0 0,0 0 0,1 0 0,-1 0 0,1 0 0,-1 0 0,1 1 0,-1-1-1,1 0 15,0-2-600,9 89 79,-1 80 521,-8-20-43,-3-71 36,1-20 23,-8 47-16,-9 5 74,4-31 36,2 24-110,9-51-76,2-26-11,-1 1 0,-1 0 0,-3 6 87,0-8 27,5-20 101,1-2 49,0 0 78,0 0-25,4-11-190,-1-9-85,0 0 0,-1 0 0,-1 0 0,-1 0 0,-2-18 45,0-8-37,6-331-165,-16 320 164,8 45-385,4 12 399,0 0 0,0 0 0,0 0 0,0 0 0,0 0 0,0 0-1,0 0 1,0 0 0,0 0 0,0 0 0,0 0 0,0 0 0,-1 0 0,1 0 0,0 0-1,0 0 1,0 0 0,0 0 0,0 0 0,0 0 0,0 0 0,0 0 0,0 0 0,0 0 0,0 0-1,0 0 1,0 0 24,-3 10 124,0 9-112,0 1-1,2 0 1,0 0-1,1 0 0,1 0 1,2 12-12,1 34-42,4 80 102,-3-49-125,-3 18 65,-1 3-176,-1-115 422,0-3 10,0 0-160,0 0-40,0 0 0,-14-8 227,8 4-251,0-1 0,1 1 0,-1-1 0,1-1 0,0 1 0,1-1 0,-1 1 0,1-1 0,0 0 0,1-1 0,0 1 0,0-1 0,0 0 0,0 1 0,1-1 0,0-5-32,-5-19-25,2 0 1,1 0-1,1-13 25,0 0-51,-2-85 469,4 110-701,1 17-64,0 7-172,3 77 633,3-1 0,15 64-114,-16-121 60,2 0 1,1 0-1,9 18-60,-1 1 0,-10-28-25,-4-9 34,1-1-1,-1 1 0,-1 0 1,1 0-1,-1-1 0,0 1 0,0 0 1,-1 3-9,0-5 1,0 4 553,-5-11-89,0 0-633,-15-12 236,0-1 1,1-1 0,1-1 0,1 0-1,-14-21-68,7 11 102,-1 0 1,-10-6-103,21 20 9,0-1 1,2 0-1,-1 0 1,2-1-1,0-1 1,-6-14-10,-13-28 73,-6-23-73,32 71 0,-30-54-324,33 64-96,1 1-8,0 0 304,0 0 116,0 0 162,0 0-52,9 29-320,1 1 0,2-2 0,4 7 218,-1-3-46,-5-11 11,1 0 0,1-1 1,1-1-1,0 0 0,6 4 35,29 31 400,4 0-400,36 39 134,-31-41-259,-54-49 128,-3-3 35,0 0 62,0 0 208,0 0-6,0 0-236,0 0-30,0 0 112,-1-3-134,-1 0 1,1-1-1,0 1 0,-1 0 0,1 0 0,-1 0 0,0 0 0,0 1 0,0-1 0,0 1 0,-1-1 0,0 0-14,-7-9 9,-198-275 343,156 196-334,29 50-35,8 12-4,7 14 19,-1 0 0,0 0 0,-5-5 2,10 16 0,-4-7 2,0 1 0,-2 0 0,1 1 0,-1 0 0,-2-1-2,1 1 5,0 0 0,1 0 0,-5-7-5,0 0-5,10 13-62,0 0 0,0 0 0,0 1 0,0-1 0,-1 1-1,1 1 1,-3-2 67,3 2-83,3 0-193,2 1 63,0 0 37,14 7-22,2 5 167,-1 1-1,0 1 1,-1 1-1,0 0 0,-2 0 1,0 2-1,5 8 32,0-1-44,-3-3 34,-2 1-1,0 0 1,-1 1 0,-2 0-1,2 6 11,3 7 24,15 29-24,-18-48-90,1 0 1,0 0-1,10 9 90,11 14-90,-2-4 192,-25-31-74,-1 0 0,0 1 0,0 0 0,0 0 0,-1 1 0,1-1-28,-4-4 66,-1-2 61,0 0 188,0 0-7,0 0-232,0 0-4,-2-4-18,0-1 0,-1 1 0,1-1 0,-1 1 0,0 0 0,0 0 0,0 0 0,-1 0 0,1 1 0,-1 0 0,-2-3-54,-2-1 52,-3-2-32,9 7-19,-1 0 1,0 0-1,1 0 0,0-1 0,-1 1 0,1-1 0,0 1 0,1-1 0,-1 0 0,0 0 1,1 0-1,-2-2-1,-115-279 17,74 211-62,43 70 50,-1-2 2,-1 0-1,1 0 1,-1 0 0,0 0-1,0 1 1,-1-1 0,1 1-1,-1 0 1,0-1-7,3 5-7,1 0-46,-1-1 0,1 1-1,0 0 1,-1-1-1,1 1 1,-1 0 0,1-1-1,0 1 1,-1 0 0,1-1-1,-1 1 1,1 0-1,-1 0 1,1 0 0,-1-1-1,1 1 1,-1 0-1,1 0 1,-1 0 0,1 0-1,-1 0 1,0 0 0,1 0-1,-1 0 1,1 0-1,-1 0 54,73 161-36,-61-138 92,2 0 0,1-1 1,1 0-1,1-1 0,1 0-56,17 24 62,161 198-457,-188-234 400,27 28 2,-12-12 163,-20-22-68,-2-3-70,0 0-5,0 0 76,16-2 197,-10 0-275,-1-1 1,0 0 0,0 0 0,0 0 0,0-1 0,0 0-1,-1 0 1,0 0 0,0 0 0,4-5-26,38-58-63,-14 18 36,23-19 54,-34 44-23,-1-1-1,-1-2 0,-1 1 0,-1-2 1,7-18-4,1-16 5,-15 33-1,2 0 0,1 1-1,1 1 1,1 0 0,5-4-4,-4 10-173,-20 30 77,-26 37 75,-25 44-75,32-50 94,-24 33 2,0-16-18,-2-3 1,-22 17 17,61-60-17,-9 7 12,-18 19-9,36-35 19,1-2 49,0 0 156,0 0 562,0 0-121,2-2-936,20-19-244,-3 3 392,0-1 0,7-12 137,-5 6-22,1 1-1,2 1 1,7-5 22,-3 2-44,-1 0 0,3-5 44,-8 4-28,5-7-68,2 2-1,29-25 97,-56 55-25,-2 2-34,0 0-132,0 0 2,-10 16 132,-21 30 63,4-4-4,-2-2 0,-1 0 0,-2-2 0,-17 13-2,-166 139 503,183-158-574,29-29 5,3-3 38,0 0 38,0 0 84,0 0 24,3-3-18,81-95-5,-51 64-102,-3-2-1,0-2 1,-3 0-1,-1-2 1,12-26 7,-4-1 4,2 1 1,3 2-1,32-39-4,-61 91 27,-8 9-19,-2 3-220,0 0-8,0 0 182,-1 3 48,-58 100-219,25-41 314,-12 14-105,-7 7 268,34-49-243,-2-2 0,-1 0-1,-1-2 1,-2 0 0,-13 11-25,68-77 110,-1-2 0,-2 0 0,11-23-110,-7 6-3,32-61 2,6 4 0,9-4 1,-32 68 56,-44 46-97,-2 2 11,0 0-70,0 0-302,-1 6 371,-1 1 1,0-1-1,0 1 1,0-1-1,-1 0 1,0 0-1,-1 0 0,1 0 1,-2 1 30,-5 11 7,-47 107 26,31-64-104,-3-1 1,-6 5 70,10-21-9,13-21 49,-1-1-1,0-1 1,-2 0-1,-10 10-39,-10 7 124,-2 4 32,-3-2 0,-1-1 0,-6 1-156,44-38 288,3-2-39,0 0-66,-45 0-199,40 0 11,-4-2 3,6 2 12,1-1 0,0 1 0,0-1 0,-1 0 0,1 0 0,0 0 0,0 0 0,0-1 0,0 1 0,0 0 0,1-1 0,-1 1 0,0-1 0,1 0 0,-1 0 0,1 0 0,-1 1 0,1-1 0,0-1-10,-7-8 140,-6-3-318,-21-20 428,-18-25-250,45 49-42,-1 1 1,0-1 0,-1 1 0,-9-6 41,5 3 3,4 2-4,-1-1 0,2-1 0,0 1 0,0-2-1,1 1 1,-3-8 1,-33-46-1,20 35 29,2-2 0,-17-33-28,32 54 10,-12-18-57,13 21 37,-1-1 1,2 0 0,-1-1 0,1 1-1,0-2 10,4 10-33,-1-1-1,1 0 1,-1 0 0,0 1-1,0-1 1,0 1-1,0 0 1,-3-2 33,-3-7-641,8 10 631,1 1 0,0 0 0,0-1 0,0 1-1,0 0 1,0 0 0,0 0 0,0 0 0,0 0 0,0 0 0,0 0 0,0 0 0,0 0 0,0 0 0,0 1 0,0-1-1,-1 0 1,1 1 0,0-1 10,9 3-54,0 0 0,0 1-1,-1 0 1,0 0 0,0 1-1,0 0 1,0 1-1,-1 0 1,0 0 0,0 1-1,0 0 1,4 6 54,15 17-80,-2 1-1,13 23 81,-19-27 76,-9-12-78,32 43-9,34 36 11,-39-44 17,-13-14-2,-12-15 664,-15-18 317,-6-6-786,-15-14-205,0 0 1,2-2 0,0 0-1,1-2 1,1 0-1,2-1 1,-5-7-6,-46-59-95,-7-20 95,68 99-6,1 0 0,-1 0 0,-1 1 0,1 1 1,-1-1-1,-1 1 0,1 1 0,-1 0 0,0 0 0,-1 1 0,1 0 0,-6-1 6,-50-20-274,95 38 100,0 2 0,-1 0 0,-1 3 0,0 0 0,-1 1 1,-1 2-1,-1 0 0,20 22 174,23 28-45,-31-35 15,-2 2 0,16 22 30,-41-43-12,-8-14 13,0 1 0,1 0 0,-1-1 0,1 1 0,0-1-1,0 1 1,0-1 0,0 0 0,0 0 0,0 0 0,1 0-1,0 0 0,0 0 80,-3-2 246,0 0 50,0 0-56,1-2-62,2 1-255,0-1 0,-1 0 0,0-1-1,1 1 1,-1 0 0,0-1 0,0 1 0,0-1-1,-1 0 1,1 1 0,-1-1 0,1 0 0,-1 0-1,0 0 1,0 0 0,0 0 0,-1 0 0,1-1-1,-1 1 1,1 0 0,-1-3-3,1-7 39,25-195 490,0-6-553,0 77-59,6 2 1,14-25 82,59-127-2,-97 268-20,0 0 0,2 0 0,4-5 22,-13 21-174,-1 3-8,0 0 102,0 0-16,0 0-186,-2 4 9,-7 30 183,1 0-1,1 0 1,2 0-1,0 19 91,-7 42 109,-44 153-257,74-281 1455,10-31-1244,40-153-48,-47 146 16,-5 14 49,10-17-80,21-59 338,23-113-338,-58 199-5,4-24 28,-4-1 0,-2-1 0,-3-17-23,-6 78-4,-2 1-1,1-1 0,-2 1 1,1 0-1,-2 0 0,0-4 5,2 12-26,1 3-30,0 0-52,0 0-202,0 0-39,-1 9 222,1-1 0,-2 0 0,1 0 0,-1 0 0,-1 4 127,0-5 3,1 1-1,1 0 1,-1-1-1,1 1 1,1 0-1,-1 0 1,1-1 0,1 1-1,-1 0 1,1 0-1,1 0-2,-4 16 798,10-56-558,-2-1 1,-1 1 0,-2-1 0,0-18-241,-6-139 572,1 128-885,-2-52 265,1-282-128,4 391 155,-1 0-1,0 0 1,0 0-1,0 0 1,-1 0-1,1 0 1,-1 0-1,0 0 1,-1 0-1,1 1 1,-1-1-1,0 0 0,0 1 1,0-1-1,-1 1 1,0 0-1,1 0 1,-1 0-1,-1 0 1,1 1-1,-3-3 22,4 4-262,2 2-64,0 0 30,0 0 128,-2 3 55,-5 9 76,0 0-1,1 1 1,1 0 0,0 0-1,0 0 1,2 1 0,-1-1-1,2 1 1,0 0 0,0 0-1,1 0 1,1 0 0,1 0-1,0 6 38,2-2 94,-2-1 0,0 1 0,-1 0-1,-1-1 1,-1 1 0,-3 14-94,3-54 316,-2 0-1,-1 0 1,-6-18-316,1 1 37,2 0 0,-3-38-37,10 71 12,0 1-1,-1-1 0,1 0 1,-1 0-1,-1 1 0,1-1 1,-1 1-1,-1-2-11,-12-27 68,1-10-46,8 28-12,1 0-1,1-1 0,0 0 1,2 0-1,-1-2-9,4-9 34,0 22-6,0 0 1,0 1-1,0-1 0,0 1 0,-1-1 0,0 1 1,0-1-1,-1 1 0,1-1 0,-2 0-28,3 5 402,0 1-598,0 0-63,0 0 446,0 0 13,0 0-408,0 0-48,0 0 148,0 0-152,0 0 4,0-2 200,-1-9 80,0-1 1,1 0-1,1 0 1,0 1 0,1-1-1,0 1 1,0-1-1,2 1 1,-1 0 0,1 0-1,1-1-24,-4 11-93,-1 1-220,0 0-129,0 0-316,0 0 66,0 0 566,0 0-74,0 0-862,0 0-2143,0 0-7727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20:01:12.84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336 718 1712,'50'-19'13,"-37"14"512,-11 4 68,-3 2 292,-9 5-631,1 0 1,0 1-1,0 0 0,1 0 0,0 1 1,1 0-1,-1 1 0,2 0 1,-3 3-255,-5 5 548,14-14-532,-1 0-1,1 0 1,-1 0 0,1 0-1,0 0 1,0 0 0,1 0-1,-1 0 1,1 0 0,-1 0-1,1 0 1,0 0 0,1 2-16,1 7 109,4 66-12,-5-51 654,1-1-1,0 0 0,7 21-750,-7-42 523,1 1-507,1 0 0,-1 1 0,-1-1 1,1 1-1,-1 0 0,0 0 0,0 0 0,-1 1 0,0-1 0,0 6-16,4 9 110,8 25 147,-6-17 255,1-1 0,1-1 0,6 9-512,4 4 367,-9-17-426,0 0-1,2-1 0,0 0 0,2-1 1,0-1-1,1 0 0,18 16 60,-32-35-28,7 7 149,0-1 0,1 0 1,0-1-1,0 0 0,0-1 0,8 4-121,191 100 1009,-193-103-970,1 2 15,1-2 0,0 0 0,0-1 0,1 0 1,7 0-55,-1-2 53,5 1 373,0-2 0,8 0-426,-26-3 33,0-1 0,-1 0 0,1 0-1,-1-1 1,0-1 0,1 0-1,5-3-32,51-19 295,108-38 1023,17 3-1318,-117 37 110,-1-4-1,-1-3 0,68-38-109,-58 23 851,13-14-851,-74 46 87,0 1 0,1 1 0,16-5-87,42-19-8,2-6 96,-51 26 134,-1-1 0,-1-1 0,-1-2 0,16-12-222,-32 19-7,-3 4 2,-1-1-1,1 0 1,-2 0-1,1-1 1,-1-1-1,5-7 6,20-32 57,-17 27 17,-1-2-1,-1 1 0,-1-2 1,-1 0-1,8-24-73,-17 36 2,0-1-1,0 0 1,-1 0-1,-1-1 0,-1 1 1,0 0-1,-1-1-1,-1 7 17,1 0 0,-2 0 0,1 0 0,-1 1 0,-1-1 0,1 0 0,-2 1 0,1-1 0,-1 1 0,0 0 0,-1 1 0,-2-5-17,-3-3 58,-1 1 0,0 1 1,-1 0-1,-10-8-58,-21-19-484,-13-16 484,0-2 69,26 28 18,19 18-71,-1 0 1,-1 1 0,1 0 0,-14-7-17,-25-10 66,-1 3 0,-2 2 0,-51-14-66,69 27 2,-1 2 0,0 1 1,-1 3-1,0 0 0,-18 3-2,55 1 0,-399-10 129,44 22-1319,318-7 1334,0 1 0,0 2 0,1 1 0,-7 5-144,-9 1 42,-15 8-7,46-14-12,-1-1-1,-14 2-22,8-1 48,0 2 0,1 1 0,0 1 0,1 1-1,1 1 1,-8 7-48,-23 12 4,-34 26 5,11-7-5,-2-4 66,1 3 0,-30 29-70,97-68-11,1-1 0,0 2 1,1 0-1,0 0 0,1 1 0,1 1 0,0 0 0,1 0 0,1 1 0,1-1 0,0 2 0,0 4 11,-3 10 13,2 2 1,2-1-1,1 1 1,1 0-1,2 0 1,2 7-14,0-29 54,1 1 0,0-1 0,1 0 0,0 1 0,1-1 0,1 0 0,0 0 0,1-1 0,1 3-54,3 4-164,1 0 0,1 0 0,1-1 0,1-1 0,2 2 164,1-3 121,0 0 1,1-1-1,1-1 0,0 0 0,1-2 0,0 0 0,21 8-121,-6-2-470,-1 2-1,3 3 471,147 109 96,-172-123-98,2-1 0,-1 0 0,1-1 0,0-1 0,0 0 0,8 1 2,80 17 44,-52-15 10,-1-2 0,1-3 0,32-2-54,148-14 196,-21 1-113,-157 8-44,0-1 0,0-3 0,-1-2 0,0-2 0,-1-2 0,29-14-39,73-35 317,57-37-317,-132 63 24,84-48 189,-106 57-109,48-33-104,-24 13 183,-61 37-169,-1-1 0,-1 0 0,0-1 0,0 0 0,-2-1 0,0-1 0,0 0 0,3-7-14,21-33 95,23-49-95,-36 62 6,-12 20 116,-2 0 1,-1-1-1,-1 0 0,0-1 0,3-24-122,-10 44 19,-1-1 0,1 0 0,-1 0 0,0 0-1,-1 1 1,1-1 0,-1 0 0,0 0 0,0 1 0,0-1 0,-1 1 0,0-1 0,1 1-1,-2-1 1,1 1 0,0 0 0,-1 0 0,0-1-19,-9-10-29,-1 0 0,0 1 0,-15-12 29,6 5 171,-29-33-379,2-2 0,0-6 208,34 43 15,-1-1 1,0 2-1,-2 0 1,0 1-1,0 0 1,-2 2-1,0 0 1,-1 2-1,0 0 0,-1 1 1,0 1-1,-11-3-15,-125-36-409,-83-14 409,180 54 21,0 3 1,-1 2-1,0 3 0,-41 4-21,99-1 0,-76 3 14,-7 5-14,34-3 6,38-4-1,-20 0 0,1 3-1,-1 0 1,1 2 0,0 2-1,-16 7-4,8 1 0,1 1 0,-7 7 0,33-17-1,-22 14-2,2 1-1,-13 13 4,-16 11-1,-216 153-60,256-180-4,0 0 1,2 2 0,-4 5 64,-17 18-298,20-24 232,2 2 0,0 1 0,1 0 0,2 1 0,0 1 0,-1 7 66,1 9-85,1 0-1,3 1 0,1 1 1,2 0-1,2 1 1,2 0-1,0 25 86,6-57 3,0 1 1,0-1-1,2 0 0,0 1 0,0-1 0,1 0 0,1 0 0,0 0 0,1 0 1,0-1-1,1 1 0,5 10-3,5 5 40,1 0 0,1-1 1,2 0-1,17 18-40,-10-16-5,1-2-1,1 0 1,2-2 0,0-2-1,1-1 1,2-1 0,0-1-1,1-2 1,0-2 0,2-1-1,34 10 6,16 0-240,0-3 0,40 2 240,-88-19-64,1-1 1,0-2-1,-1-2 1,1-1 0,0-2-1,34-8 64,-13-4 310,-35 8-128,0 1-1,16-1-181,21-2 49,0-2-1,0-3 1,-1-3 0,-1-2-1,12-9-48,411-176 88,-411 172-57,-1-3-1,-2-2 1,46-36-31,-82 51 13,-17 13 39,1-2 1,-1 0-1,-1-1 0,0-1 1,-1 0-1,0-1 0,-1-1 1,0 0-1,7-13-52,-2-3 28,-2 0 0,-1-1-1,-1-1 1,-2-1 0,-2 1 0,-1-2-1,-1 1 1,-2-1 0,-2-1 0,-1 1-1,-1-19-27,-4 42 32,1-1 0,-2 1-1,1 0 1,-2 0 0,0 0-1,0 0 1,-1 1 0,0 0-1,-1 0 1,-1 0 0,-4-5-32,-12-16 113,-2 1 0,-27-26-113,-27-19-586,-70-53 586,121 107 13,10 8-12,-1 1 1,-1 1 0,1 1-1,-2 0 1,0 2 0,-13-4-2,-40-12 3,-22-1-3,72 20 9,-147-44 543,118 34-620,0 4-1,-2 1 1,1 3-1,-1 2 0,-25 2 69,-22 4-75,0 4-1,-49 11 76,49-1-50,0 4 0,-80 26 50,134-31-18,7-1-141,-30 12 159,58-19-56,1 1-1,-1 0 0,1 1 0,0 0 1,1 1-1,0 1 0,-4 3 57,-138 144-217,92-99 140,3 3 0,3 3 1,2 2-1,4 2 0,-6 14 77,17-17-105,2 2 0,3 2 0,4 0 0,-20 68 105,38-94-2244,2 1 0,-2 25 2244,10-58-569,-11 63-9024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1T21:55:28.42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98 0 5832,'0'0'0,"-19"15"0,-10 8 0,-20 13-3896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1T21:55:33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92 1888,'0'0'0,"0"0"0,22-46 0,-2 1-936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1T21:55:40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221 1315 3232,'0'-20'-137,"0"4"1241,-7 33-247,-9 51 3492,16-67-3444,0-1 178,0 0-76,22 45 294,2 4-374,12 18-927,49 61 440,-48-75-25,-3 0-1,-2 2 1,-2 2-1,1 9-414,-26-52 14,1-1 0,1 1 0,0-1 1,0-1-1,2 1 0,-1-1 0,2-1 0,-1 0 0,1 0 0,1-1 0,0 0 0,1-1 0,0 0 0,2 1-14,180 130 1286,-104-71-1187,3-5 0,17 5-99,-56-42 185,1-2 0,28 6-185,11 6 266,41 20-103,-96-43-138,1-2 0,0-1 0,1-3-1,-1-1 1,11 0-25,35 6 213,253 51-175,-162-39 778,9-7-816,-183-17 16,365 38-44,-92-12 280,31 2 54,-42-9-136,133 7 140,-95-3-174,-1 0 10,-195-19 169,-30 0-166,-1-3 1,41-6-150,93-13-145,151-15 248,-74 9 20,190 13-123,-284 9 55,-79-1-42,218-3 194,85-22-207,-365 22 40,166-19 68,74-24-108,-106 12 0,-29 6 130,57-23-130,-93 20 89,-41 12-59,0-4 0,-2-3 1,32-18-31,170-86 57,-216 108-70,14-2 13,44-17 5,23-21 143,34-25-148,-111 57 58,-36 17-33,0-1-1,-1-1 1,10-9-25,-22 14 2,0-2 0,-1 0 0,-1-1 0,0 0 0,-2-2 0,1 0 0,-2-1 1,0 0-1,0-4-2,2-5-23,-2-1 0,-2 0 0,0-1 0,-2 0 0,-1-1 0,-1 0 0,-1-1 0,1-25 23,-9 43 4,-1 0 0,0 1 0,0-1 0,-1 0 0,-1 0-1,0 1 1,-1 0 0,0 0 0,-6-8-4,-7-23 23,7 18-21,-1 0 0,-14-20-2,4 7 3,7 14 23,-2 0 0,-1 1-1,0 1 1,-2 1 0,0 0 0,-1 2 0,-2 0 0,0 1-26,-35-32 54,31 26-169,-2 0 1,0 2-1,-19-9 115,-327-204 32,318 200-25,-1 2 0,-2 4 0,-1 1 0,-1 4-1,-1 2 1,-1 3 0,-1 3 0,0 3 0,-42-3-7,-421-80 53,79 11-53,106 55-215,194 21 234,-179-23-287,-84-5 212,325 32 147,-79-5-62,0 7 0,-52 10-29,-314 33-148,-23 10 36,306-25 106,89-10-38,-282 7-49,118-9-62,-29-1 372,-13 0-213,16-4-288,280-8 209,-446 19 252,506-18-182,-137 11-85,1 6-1,0 6 0,-74 26 91,-279 60 258,479-106-253,-1 1 1,0 1-1,1 1 0,0 1 1,-16 9-6,-20 14-169,-14 13 169,37-22 55,-1-2-1,0-1 1,-1-1 0,-1-3 0,-2 0-55,-3 0-22,1 1 0,0 2 0,1 2 1,2 1-1,0 2 0,-1 3 22,23-13-12,1 1-1,0 0 1,1 1-1,1 0 1,1 1 0,0 1-1,-7 14 13,10-15 29,1 0 0,0 1 0,1 0-1,-1 10-28,-18 44 65,24-66-60,-1 0 0,1-1-1,0 1 1,0 0 0,1 0-1,0 0 1,0 0-1,0 0 1,0 2-5,0 19 5,-3-2-18,0-6 75,1 1 0,1 0 0,1 0 0,0-1-1,1 1 1,1 0 0,4 16-62,9 16-12,3-1 1,1-1-1,2 0 0,3-2 1,1-1-1,3-1 1,9 10 11,-20-33-26,1-2-1,0 0 1,2-1 0,0-1 0,1-1 0,1 0 0,0-2 0,1-1 0,1 0 0,0-2-1,1-1 1,23 8 26,17 2 239,-39-13-239,0 1 0,0 1 0,-1 2 0,15 8 0,34 20-16,2-3-1,1-4 1,1-3-1,3-4 17,0 3 23,-19-4 171,40 23-194,-56-24 21,1-3 0,1-1-1,38 9-20,11-9 42,0-4-1,55 0-41,61 9-183,185 28 171,-89-21 5,219 30-92,-273-28 506,-76-11-341,726 82-131,-287-31 186,-560-70-95,0-3-1,-1-2 1,1-2 0,0-4 0,0-1-26,42-5-41,5 5 41,113-8 120,19-13-120,34-4 205,-109 16-34,237-18-130,-230 19-37,160-36-4,-69 8 50,33-4 387,115-40-437,-316 60 27,-2-4 1,-1-4-1,-2-3 0,76-48-27,118-64-81,105-31 81,-336 157 64,-1-1 1,-2-3 0,-1-1-1,-1-3 1,27-26-65,-38 31-9,-1-2 1,-1-2 0,-2 0 0,-1-3 0,-2 0-1,-1-1 1,1-6 8,-25 38 0,0-1 0,0 0 0,0 0 0,0 0 0,-1 0 0,0 0 0,0 0 0,0 0 0,-1 0 0,0 0 0,1 0 0,-2 0 0,1-1 0,-1 1 0,0 0 0,0-2 0,-4-10 1,-1 1 0,0 0 0,-1 0-1,-3-4 0,-12-28 3,11 22-2,-1 0 1,-1 1 0,-1 1 0,-2 0 0,0 1 0,-1 1 0,-15-14-2,-8-4 1,-2 1 1,-1 2-1,-15-8-1,31 27-7,-1 1-1,0 1 1,-11-3 7,6 3-8,1-1-1,-11-9 9,-25-17 55,-12-3-55,12 8 56,-15-14-56,17 9 35,-1 3-1,-3 4 1,-24-8-35,-220-77 51,-53 6 21,308 100-68,-158-37-34,98 26 33,2 1-102,-3 4 99,35 7-51,-1-5 51,12 3-21,-43-3 21,2 7-25,-30 5 25,95 7-3,0 2 0,0 2 0,1 3 0,-11 4 3,3 1-13,-31 8-162,-69 5 175,95-18-73,-23 2 97,-1-4-24,-580 47-19,498-29-10,64-7 31,-39-2-2,-536 37 16,465-27-75,-237 22 114,157-12-119,22-3 73,188-25-6,0-3 0,-23-6-3,-79 0-148,89 3 193,-65-10-45,-23-7-425,-41 8 425,142 6-90,17 1-99,-67 6 189,71 1 63,-276 22-90,227-16-77,1 5-1,1 5 0,-14 9 105,103-25-27,-12 3-10,-27 5 37,0 3-1,1 3 0,-14 8 1,-2 7-725,-62 39 725,99-53 232,-2-1 0,-6 1-232,-21 9 20,-116 56-33,168-76 9,0 0 1,0 0 0,2 2-1,-1-1 1,1 2-1,-7 8 4,-14 11 6,9-7-23,2 1 1,0 1-1,1 0 1,1 2-1,-6 14 17,22-33-65,0 0-1,1 1 0,0 0 0,0 0 1,1 0-1,-1 8 66,-11 30-2,-46 133 2,55-164 7,1 1 0,1-1 0,1 1 0,1 0 0,0 0-1,1 0 1,1 0 0,2 10-7,2 7-23,1 0 0,1 0 0,10 26 23,-6-28 45,1 0 0,2-1 1,16 30-46,-19-40 158,-8-17-199,0-1 1,0 0 0,0 1-1,0-1 1,1 0 0,-1 0 0,4 2 40,34 37 134,3-2 0,46 34-134,-13-24-6,66 31 6,-57-34 4,26 23-4,-86-55-9,0-1 1,2-1-1,-1-1 0,2-2 0,19 6 9,38 8-73,21 1 73,12 2-20,12 3-243,89 7 263,136 5-403,-178-24 326,289 43 185,-351-49-92,139 19 20,36 4-8,150-6-28,-410-29 7,151 12 164,-33-1-395,56-7 224,-41-8 10,322-17 301,69-22 194,-369 31-514,64-6-6,179-21 3,-276 20 69,409-35 209,-186 19-187,6 0 78,359-19 268,-509 34-359,-154 9-40,1-2 0,-2-5 0,0-2 0,1-5-26,132-53 166,-108 37-132,-51 21-9,162-57 58,-169 61 1,0-3 0,-2-1 0,0-2 0,-2-1 0,0-3 0,-2-1 0,31-27-84,-41 33-277,-19 14 190,1-1 0,-1 0 0,0 0 1,-1 0-1,6-8 87,8-11 39,-1-2-1,-1 0 1,-2-1 0,-1-2-39,99-220-380,-113 246 371,0-1-1,-1 1 1,0-1 0,0 0 0,0 1 0,0-1 0,-1 0 0,0 1 0,0-1 0,0 0 0,-1 0-1,0 1 1,0-1 0,0 1 0,-1-1 0,0 1 0,0-1 0,0 1 0,-1 0 0,0-1 9,-10-13-29,1 0 1,-2 1-1,0 1 1,-13-11 28,-22-29 2,15 4-2,23 34 0,-2-1 0,-1 2 0,0 0 0,-1 0 0,-1 2 0,-2-2 0,-72-77-7,59 59 11,-2 2 0,-2 1 0,-1 2 1,-1 1-1,-13-7-4,18 16 9,1-2 1,1-2-1,1 0 1,2-2-1,0-2 1,2 0-1,-5-9-9,14 17 6,0-1 3,-1 2-1,0 0 0,-2 0 0,0 2 1,-1 0-1,-1 1 0,-14-7-8,-21-14 5,-3 3 0,-1 2 0,-2 3-5,-36-11 123,57 25-128,1-1-1,-30-19 6,25 8-2,10 6-14,-1 1-1,-1 2 1,-39-15 16,-36-2-105,-2 4 0,0 5 0,-2 6 0,-112-7 105,-73 8-253,195 15 226,20-2 68,0 5 0,0 3 0,0 4 0,0 3-41,-186 31-232,-189 33-228,364-53 504,0-5-1,-74 2-43,70-8-31,-98 22 31,-16 2-341,15-18 585,-14-9-244,84 2-4,-5 6 4,-17 1-39,-321 34 247,204-15-190,12-2 4,158-22-43,-160 10 17,49-5 20,-29 13-16,-68 7-105,182-27 99,-87-7 6,49 0 38,0 8-1,0 6 0,-4 8-37,-28-5-50,112-12-251,1 4 0,-29 8 301,74-9 35,0 1 0,0 2 0,1 1 0,0 3 0,1 0 0,1 2 0,1 2 0,-16 11-35,-72 51-6,49-34-4,-5 8 10,22-15-9,32-24-1,1 0 0,0 2 0,2 0-1,0 2 1,-8 11 10,5-2-9,3 1-1,0 1 1,2 1-1,-5 14 10,-6 21 121,-12 48-121,37-100-18,0 1 0,1 0-1,0 0 1,1 0 0,1 0 0,1 0-1,0 7 19,0-9-35,-1 25-123,0-24 159,1 0 0,0 0 1,1 0-1,3 13-1,16 111 23,-14-91-30,1 0 0,3 0 1,1 1 6,5-3 7,1 0 1,3-1 0,1-1-1,23 35-7,-24-44-22,-8-13 100,2 0 1,6 8-79,-7-11 74,-1 0 0,6 14-74,-11-19 7,1 0 0,0-1-1,0 0 1,2 0 0,-1-1 0,2 0 0,1 1-7,4 1 1,0-1-1,1 0 1,1-1-1,0-1 1,1-1 0,0-1-1,0 0 1,1-1-1,5 0 0,50 17-39,206 74 132,-174-60-379,90 18 286,-69-21 112,7 8-112,-80-21-72,47 28 72,-4-2 18,-36-24-9,1-2 0,5-2-9,8 2 20,-12-5 8,1-4 1,1-2-1,38 0-28,16 4 18,122 14 77,1-10-1,97-10-94,-287-10 11,374-11 290,-82-6-602,134-13 401,-108-6 100,-262 26-100,39 5-100,-99 3 16,167-6-19,20-13 3,170-25 238,-184 25-350,63-8 89,-144 14-12,71-12 287,246-58-418,-224 35 125,-97 19 62,75-17-176,167-33 206,-263 56-182,-2-5 0,52-23 131,-151 49 4,50-17-5,-2-3 0,0-2-1,47-28 2,118-68 660,-164 84-426,-46 27-349,0 0 1,1 1-1,4-1 115,-16 9-395,0 0 0,0 0 0,0 0 0,0 1 0,0 0 0,1 1 395,10-2-2125,39-6-10841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77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1 792 2968,'0'0'472,"0"0"9,5 0-50,19 4-5,1-3 0,1 0 0,-2-1 0,1-2 0,16-2-426,67-11 1148,2 6 0,100 3-1148,-165 4 559,0-2 1,21-6-560,-21 4 572,0 2 0,21-1-572,202 14 1551,-24 12-351,-147-16-1008,11-5-192,-43-1 12,99 5 356,-132-4-321,0-1 0,0-1 1,11-3-48,67-4 202,73-4-329,-81 7-77,159-5 432,-240 11-265,3 1 139,-1-1-1,1-1 1,-1-1-1,1-2 1,-1 0-102,-19 4 272,6 0-204,27-2-290,1 0 1,22-5 221,32-2-17,-24 0 212,-22 2-410,-42 7 119,5-4 72,0 1 25,37-12 430,-25 6-422,-20 7-16,50-21-26,-40 19 14,0-1 0,-2-1 0,2 2 0,-1-3 0,7-5 19,-16 11 95,-1 1 16,0 0-31,0 0-24,34-27-107,-33 25-17,24-18-437,43-28 943,-65 47-442,23-21-3,-11 8-84,60-42 189,-45 39-68,-19 11-72,-9 6-164,33-22 152,1-2 106,20-11 8,-54 35-81,-2 0-135,0 0 13,6-3 179,0 0-1,-1 0 0,1-1 1,-1 1-1,0 0 0,5-6-35,2 1 73,0 1 1,1-1-1,0 1 0,9-2-73,0-1 7,-20 9-153,-2 1-2,0 0 106,0 0 8,0 0-10,17-4 142,-28-4 530,-31-8-384,16 11-261,-2 1-1,-1 0 1,1 2 0,0 2-1,-8 0 18,25 0-79,-2-1 165,1 0 0,-2-2 1,2 0-1,0 0 1,0-1-1,0-1 1,-9-4-87,20 8 31,1 1 22,0 0-2,-7-3-77,1-1 0,0 1 0,1-2 0,-1 0 0,1 1 1,-2-2 25,-3-3-136,-74-86 171,81 93 33,3 2-108,0 0 24,0 0 224,0 0-55,0 0-441,0 0-47,0 0 237,0 0 63,0 0 3,0 0-68,0 0 4,0 0 85,0 0 78,0 0 1,0 0-73,3 0-15,3 0 14,-3 0 1,2 0 0,-1 1-1,-1-1 1,2 1 0,-1 0 0,0-1-1,-1 2 1,1 0 0,1-1 0,-2 0-1,1 2 1,-2-1 0,2-1 0,0 1-1,-1 1 1,2 2 5,18 9-13,-7-5 62,1-2 0,-1 1 0,3-2 0,-2 0 0,1-1 0,0-1 0,1 0 0,0-2-49,-14-1 21,28 7 436,-22-6-3235,-11-2-6399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78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3660 67 1176,'15'4'-25,"18"8"727,-29-8 563,-16 0 970,10-4-1240,2 0 1,0 0-192,0 0-560,0 0-56,0 0 337,0 0 110,0 0 81,0 0 2,6 40 558,-4 30-593,-2-69-695,5 52 288,16 160 859,-15-150-851,0 121-160,-6-143-66,0-39-38,0-2-46,2 12 12,5 243 961,-11-222-439,1-21-538,1 1-1,1-2 1,-1 2 0,1 7 30,1-8 0,0-1 0,0-3 1,-5 9 17,4-15-13,0 2 0,0-2 0,-1 0 0,1 1 0,0 0 0,1-1 0,-1 1 0,1 0 0,0-1 0,-1 2 0,1-2-1,0 2 1,0-2 0,0 1 0,1 0 0,-1 1-5,-1 6 11,-3 0-1,2 0 1,-2 0-1,-1 0 1,2-1-1,-8 9-10,8-13-27,-64 107-7,65-110 15,2-2 3,0 0 3,0 0-14,0 0-14,0 0-62,0 0 20,0 0 126,0 0 36,0 0 2,0 0-14,16-9-99,-4 1 67,-1 0 0,0 0 1,-1-1-1,-1 0 1,1-2-1,0 1 1,-2-1-1,-1 1 1,1-2-1,-1 1 0,0-1 1,0-4-36,-1-6 33,-1 0 0,-1-1 0,-1-11-33,1 6-2,2-38 6,-3 1-1,-5-26-3,5-72-124,-3 149 86,0 0 0,0 0-1,-1 2 1,-2-2 0,-1-5 38,2 13 53,4-33 11,1 4-64,-2 31 3,-1 1 0,0-1-1,0 0 1,0 0-1,0 1 1,0-1-1,-1 1 1,0-4-3,-1 5-18,2 1 1,0-1 0,0 0 0,-1 1-1,1-1 1,0 0 0,0 0 0,0 1-1,1-1 1,-1 1 0,0-2 0,2 2-1,-2-1 1,0 1 0,1-2-1,0 1 18,5 12-42,0 2 0,-1-1 0,0 2-1,-2-1 1,1 0 0,0 0 0,-1 12 42,8 206 290,-11-185-289,-3 0 1,-2 0-1,-2-1 1,-9 28-3,4 21 19,9-88-13,-2 7-3,1 0-2,1 2 0,-4 31 9,-2 9-159,-1 2 0,-17 43 150,11-70-58,13-25 165,0 0 0,1-1 0,-1 2 0,2-2 0,-1 2 0,1-1 0,-1 0 0,0 4-107,-19 97-354,20-68 169,2-33 184,-1 2 0,0-1 0,0-1 0,0 1-1,0 1 1,-1-2 0,0 1 0,0 0 0,0-1-1,-1 1 1,0-1 0,1 1 0,-3 1 1,-37 64-77,40-67 95,1-3 0,0 0-4,-24 27-88,-17 24 84,39-49 82,2-2 91,0 0-35,0 1-160,0 1 1,0-1-1,-1 0 1,1 0-1,0 0 0,0-1 1,-1 1-1,1 0 1,-1 1-1,1-1 1,0 0-1,-1 0 0,-1 0 1,2-1-1,-1 1 1,0 1-1,1-2 1,-1 1-1,0 0 0,-1-1 1,1 1 11,-15 16 6,-38 46-96,53-61 74,1-2 115,-3 2 13,-8 13-134,2-1 1,-1 2-1,0-1 1,2 1-1,1 0 1,0 2-1,-3 11 22,-8 19 190,7-25-204,2 0 1,-3 19 13,12-40 28,0-2 8,0 0-8,-1 1-3,-4 8-20,-2 6-5,-1-1 0,-12 25-89,20-37-28,6-15 72,27-71 108,12-61-63,-21 59 650,30-64-650,-45 127-75,-3 1 0,0-1-1,-1 0 1,-1-20 75,5-14-3,-8 44 0,-1 1 0,-1 1 0,0-2 0,-1 2 0,0-1 0,0 1 0,-4-10 3,-1 0-1,5 12 1,0 2 12,0 6-8,2 1 0,0-1-1,-1 1 1,1 0-1,0-1 1,-1 1 0,1-2-1,-1 2 1,1 0-1,0-1 1,-1 1-1,1 0 1,-2 0 0,2-1-1,-1 1 1,1 0-1,-1 0 1,1 0 0,-1 0-1,1 0 1,-1-1-1,1 1 1,-2 0-1,2 0 1,-1 0 0,0 0-1,1 1 1,-1-1-1,1 0 1,-1 0 0,1 0-1,-2 0 1,2 0-1,-1 1 1,1-1-4,-20 9 14,14-4-14,1 0 0,0 0 0,0 0-1,0 1 1,2 0 0,-1-1-1,0 1 1,1 1 0,-1-1 0,-1 6 0,-20 74-5,12-34 15,-125 468 27,128-489-39,5-20-13,6-21-22,16-52-230,-3-2 0,-3 0 0,-3-1 0,-3 1 0,-5-56 267,-5 83-346,1 37 308,0 0 1,0 0 0,-1 1 0,1 0 0,1-1 0,-2 1 0,1 0 0,0 2 0,0-2 37,-7 5-13,1-1 0,1 2-1,-1 0 1,0 0 0,2 0-1,-1 1 1,2 0 0,-1 1-1,1 0 1,0 0 0,0 1-1,-4 7 14,-8 18-14,2 1-1,0 0 0,3 2 15,-10 24-5,-1-3-3,4-1 0,-4 24 8,22-60-54,0 0-1,1-1 1,1 1 0,2 11 54,-1-8-560,29-34 317,-21 6 203,0-2 0,-1 0-1,0 0 1,-1-1 0,1 0 0,0 1 0,-1-2 0,-2 1-1,2-1 1,-1 0 0,0-1 0,0 1 0,-1-1 0,-1 1-1,1-1 1,1-7 40,7-19-35,-3-2 0,0 1 0,-1-9 35,-3 4 60,-1-2 0,-3 1-1,-1-1 1,-2 1 0,-3-1 0,-1 1 0,-4-9-60,9 49 2,1-1 1,0 1 0,-1-2-1,1 2 1,-2 0 0,2-1-1,-1 1 1,0-1-1,0 0 1,1 1 0,-1 0-1,-1 0 1,1 0 0,0-1-1,0 1 1,0 0 0,-1 0-1,0 0 1,1 0 0,-1-1-1,1 2 1,-1-1 0,1 0-3,-4 0-1,1 0-1,1 1 1,-1-1 0,-1 0 0,1 1 0,1 0 0,-2 0 0,1 0 0,1 0 0,-4 1 1,-4 1 35,1-1 0,-1 3 0,0-2-1,2 1 1,-1 1 0,0 0 0,-8 6-35,-2 4 35,-1 1 0,0 1 0,2 0 0,1 1 0,0 2 0,1-1 0,1 3 0,2-2-1,-1 2 1,2 1 0,1 0 0,-1 6-35,-8 18 52,4-1 0,1 2 0,3 0 0,2 1 0,-3 35-52,12-80-15,2 1 0,-1-2 1,1 1-1,0 1 0,0-1 1,0 1-1,0-1 0,1 1 0,-1-2 1,2 1-1,-1 1 0,-1-1 1,1 0-1,2 0 0,-2 1 0,0-2 1,0 1-1,2 0 0,-1-1 0,-1 1 1,2 0-1,-1-1 0,2 1 15,-2-1-7,2 0-1,-2-1 1,2 0-1,-2 0 1,2 0-1,-1 1 1,1-2-1,-2 1 1,2-1-1,0 1 1,-1-1 0,1 0-1,-2 0 1,2 0-1,0-1 1,-1 1-1,1 0 1,-2-1-1,2-1 1,0 1-1,-1 0 1,0 0-1,0-1 8,13-4 0,0-1 0,-1 0 0,0-1 0,-1 0 0,0-1 0,-1 0 0,0-2 0,1 0 0,-2 0 0,-2-1-1,1 0 1,0-1 0,-1-1 0,0 2 0,-2-2 0,-1-1 0,1 1 0,2-9 0,7-22-74,-1 0 1,-3-1-1,-2-1 0,6-46 74,-16 69-58,1-1 0,-4 1 0,1-1 0,-1 0 0,-4-10 58,4 32-8,2 1 1,-1-2 0,-1 1-1,1 0 1,-1 0 0,0 1 0,1-1-1,-2 1 1,1-1 0,1 0 0,-2 1-1,1 0 1,0 1 0,-2-2-1,1 1 1,1 1 0,0-2 0,-2 2-1,2 0 1,-2 0 0,2-1-1,-2 2 1,0-1 0,1-1 7,-3 1 24,1-1 0,0 2 0,-1-1 0,1 0 0,-1 1 0,1 0 1,-1 0-1,1 0 0,-1 0 0,1 1 0,1 0 0,-2 0 0,1 0 0,-5 2-24,-2 5 64,-1-1 1,1 1-1,1 0 0,-1 1 0,1 0 1,1 2-1,-1-1 0,3 0 0,-2 2 1,2-1-65,-10 15 121,1 0 1,0 2 0,2 0 0,2 2-122,-15 36 73,5 3 1,3-1 0,-13 69-74,32-129-52,0 0-1,1 0 1,0 0 0,0 0-1,0 0 1,1 0 0,0 0-1,0 0 1,2 1 0,-1-1-1,0 0 1,2 2 52,-3-9 8,0 0-1,1 0 1,-1 1 0,0-1-1,0-1 1,0 1 0,1 0 0,-1-1-1,1 1 1,0-1 0,-1 1-1,0-1 1,0 0 0,2 2-1,-2-2 1,0 0 0,1 0 0,0 0-1,-1 0 1,0 0 0,1 0-1,0 0 1,-1 0 0,0-2 0,1 2-1,1-1-7,40-14-90,-35 12 83,4-3-37,1-1 1,-1-1-1,0 0 1,0-1-1,-1 0 1,0-1-1,0 0 1,-1 0-1,-1-1 1,0 0-1,-1-1 1,4-6 43,3-7-135,-2 1 0,0-1 0,-2-2 0,-1 1 1,6-20 134,-13 28-27,1 2 0,-2 0 0,-1-1 0,1-1 0,-2 2 1,-2-1-1,1 1 0,-1-1 0,-1 0 0,-3-10 27,3 16-10,-1 1 0,1-2 0,-2 2-1,0 0 1,0 1 0,-1-2 0,0 2-1,0 0 1,-1-1 0,-2 2 0,2-1 0,-2 1-1,1 1 1,-2-1 0,2 1 0,-2 0 10,4 5 36,0 0 1,0-1 0,0 1 0,0 0 0,0 1-1,-1-1 1,1 1 0,0 0 0,-2 1-1,2-1 1,0 1 0,-1 1 0,1-1 0,-1 1-1,1 0 1,0 1 0,0-1 0,-2 1 0,-3 1-37,-7 6 38,0-3 1,0 4 0,1-1 0,0 1 0,-13 11-39,3-1 16,2 2 1,1-1-1,1 3 1,1 0-1,2 1 1,0 2-1,1-1 1,-4 13-17,-7 16 211,3 0 1,2 1 0,-15 57-212,38-103-12,-1 0-1,1 0 1,1 1 0,-1-1 0,1 1 0,1-1 0,0 2 0,1-2 0,1 0 0,0 1 0,3 7 12,-5-14-1,1-1 0,0 0 0,0 0 1,1 0-1,0 1 0,-1-2 0,0 1 0,2 0 0,-1-1 1,1 2-1,-1-2 0,1 0 0,-1 0 0,0 1 1,1-1-1,-1-1 0,2 2 0,-2-2 0,2 1 0,-1-1 1,0 0-1,1 0 0,-1 1 0,0-1 0,0 0 0,1-1 1,-1 1-1,1-1 0,0 0 0,-1 0 0,0 0 1,0 0-1,1 0 0,0-1 0,-1 1 0,1-1 0,-1 0 1,1-1 0,15-6-73,-2 0 0,1 0 0,-1-1 1,0-1-1,0-2 0,-1 1 0,-2-1 1,1-2-1,13-12 73,-17 13-61,-2 1 1,0 0-1,0-2 1,-1 0-1,-1 0 1,0 0-1,-1 1 1,0-2-1,-1 0 1,0-6 60,3-16-82,0-1 0,-4 0 0,1-24 82,-3 41-59,-2 0-1,-2 0 0,0 1 0,-1-1 0,-1 0 1,-1 1-1,-1 1 0,0-2 0,-8-10 60,12 24 36,-2 0 0,2 1 0,-2-1-1,0 2 1,0-1 0,-1 0 0,0 0-1,0 2 1,1-2 0,-2 1-1,1 1 1,-1-1 0,0 2 0,0-2-1,-2 2 1,2-1 0,-1 2 0,1-2-1,-1 2 1,-1 0 0,1-1 0,0 2-1,0 0 1,-1 0 0,1 0 0,0 1-1,0 0 1,-2 0 0,-2 1-36,-10 1 41,0 3-1,1-1 1,0 1 0,0 2-1,0 0 1,1 1 0,0 0-1,1 1 1,-1 2 0,1 0 0,1 1-1,2 0 1,-2 1 0,2 1-1,-13 15-40,5-4 132,3 2-1,1-1 0,-1 2 0,3 1 1,2 1-1,0 0 0,2 0 1,2 1-1,-2 10-131,1-6 41,-10 42 66,21-72-104,1-1 0,-2 2 0,2-1 0,0-1 0,0 2 1,2-1-1,-2-1 0,1 1 0,0 1 0,0-2 0,0 1 0,2 0 0,-2-1 0,1 1-3,1-3-18,-2-1 0,0 2 1,2-2-1,-1 1 0,-1-1 1,2 0-1,-1 2 1,1-2-1,-2 0 0,1 0 1,1 0-1,-1-1 0,0 1 1,1 1-1,-1-2 1,1 1-1,0-1 0,0 0 1,-1 0-1,1 0 0,-1 0 1,0 0-1,1 0 1,-1 0-1,1-1 0,0 1 18,6-2 3,-1 0 0,1 1 0,-1-1 0,1-2-1,-2 2 1,1-2 0,1 1-3,2-4-5,0 0 0,-1-1 1,0 0-1,0 0 0,-1-1 0,1-1 1,-1 1-1,-2 0 0,1-1 0,-1-1 1,0 0-1,-1 0 0,0 0 0,-2-1 1,1 1-1,0-2 0,-2 2 0,0-2 1,0 1-1,-1 0 0,-1-1 0,-1 0 1,0 1-1,0-1 0,-1 1 0,0 0 1,-2-1-1,1 0 0,-2 2 0,1-2 1,-2 2-1,-5-11 5,2 3-18,-2 1 1,-1 0 0,-1 1-1,0 0 1,-1 1 0,-1 1-1,0-1 1,-2 2-1,1 0 1,-1 0 0,-1 3-1,-7-6 18,9 8 16,0 1-1,-2 1 1,1-1 0,-1 2-1,0 1 1,0 0-1,-1 0 1,1 2 0,-1 1-1,0-1 1,0 2-1,0 1 1,1 0 0,-1 1-1,-2 0-15,0 2-5,-2 0 0,1 2 0,0-1-1,1 2 1,0 1 0,-1 0 0,2 1 0,-1 1-1,2 2 1,0-1 0,0 2 0,1-1-1,0 2 1,2 1 0,-1-1 0,1 2 0,1 2-1,1-2 1,0 2 0,1-1 0,1 3 0,-7 13 5,4-5-35,2 2 0,0 1 1,1 0-1,2 0 0,1 5 35,5-24-55,2 2-1,0-1 0,0 0 1,1 1-1,0 0 1,1-2-1,0 2 0,2 0 1,-1-2-1,2 1 0,-1 0 1,2 0-1,0-1 1,2 4 55,-4-11-5,-1-1 0,2 1 0,-2-1 0,2 1 0,-1-2 0,1 1 1,0 0-1,-1-1 0,1 0 0,1 1 0,-2-1 0,2-1 0,-1 1 0,1 0 1,-2-1-1,2 0 0,0 0 0,0 0 0,-2-1 0,2 1 0,0-1 1,0 0-1,1 0 5,16-1-60,1 0 0,-2-1 0,24-5 60,-45 7 0,9-1-23,0 0 0,0-2 0,0 1 0,0 0 0,-1-2 0,1 1 0,-1-1-1,1 0 1,-2-1 0,1 0 0,0 1 0,-1-2 0,0 0 0,0 0 0,-1 1 0,0-2 0,1 0 0,-1 0 0,-2 0 0,1-1 0,0 0 0,-1 1 0,2-5 23,1-1-51,-1-1-1,0 0 1,-1-1-1,0 1 1,-2-1-1,0 0 1,-1 0-1,1 0 1,-2 0-1,-1 0 1,0 0-1,-1-1 1,-2 1-1,2 0 1,-3 0-1,-2-8 52,0 4 37,0 2-1,-1 0 0,0 0 0,-2-1 1,0 2-1,-1 0 0,-1 0 1,-1 1-1,0 1 0,-1-1 1,-1 1-1,1 2 0,-3-1 0,2 1 1,-2 1-1,-1 0 0,1 2 1,-5-2-37,-2-1 11,-1 2 0,-1 1 1,1 0-1,-5 1-11,18 6 34,2 0-1,-2 1 1,1-1-1,-1 1 1,2 1-1,-2 1 1,1-1 0,-1 2-1,0 0 1,2 0-1,-1 1 1,-1-1-34,-5 5-4,1-1 0,0 2 0,1 0 1,-1 0-1,1 1 0,0 0 0,1 2 1,1 0-1,-1 1 0,2-1 1,0 1-1,0 2 0,-5 6 4,-1 4-1,2 2 0,0 0 0,1 1 0,2 1 0,1-1 0,-7 30 1,13-42-28,1-1-1,2 1 1,-1 0-1,2 0 1,1 0 0,-1 0-1,3 9 29,-2-18-29,2-1 0,-1 1 1,0 0-1,1 0 0,0-1 0,0 1 0,2 0 0,-2-1 0,0 0 1,2 0-1,0 1 0,-1-2 0,1 1 0,1 0 0,0-1 0,-2 0 1,2 0-1,0 0 0,1-1 0,1 2 29,-2-2-2,1 1 0,-1-2 0,1 1 0,0 0 1,0-1-1,0-1 0,0 1 0,0 0 0,0-1 0,0 0 0,0 0 0,2-1 0,-2 0 0,2 0 2,-3-1-8,1 0 0,-1 0 0,1-2 0,-1 1 0,1 1-1,-1-1 1,-1-2 0,1 2 0,0-2 0,0 2 0,0-1-1,-2-1 1,2-1 0,-1 2 0,-1-2 0,2 1 8,6-9-27,-1 0 1,-2 0-1,2-1 1,-3 0-1,0 0 1,1-1-1,-2 0 1,-1 0-1,-1-1 1,0 1-1,0-1 1,-2 1-1,0-1 1,0 0-1,-2-1 1,-2 1-1,1 0 1,0 0-1,-4-8 27,3 8-27,-2 1 1,-1-2-1,1 2 0,-3 0 1,1 2-1,-1-2 0,-1 1 1,-1 0-1,1 0 0,-2 1 0,-1 1 1,0 0-1,0 1 0,-1-1 1,0 2-1,-1-1 0,0 2 1,-1 0-1,-9-5 27,9 7 51,-2 1 1,2 1-1,-2-1 1,0 1-1,1 2 1,-1-1-1,-1 2 0,1 0 1,-1 1-1,2 1 1,-2 0-1,1 1 0,-1 0 1,-5 2-52,9 0 68,0 0 1,-1 1 0,1 0-1,1 1 1,0 1-1,-1-1 1,2 1-1,-1 1 1,1 0-1,0 1 1,0 0 0,0 0-1,2 1 1,0 1-1,-1 0 1,2 0-1,-3 4-68,-2 8-30,1 0 0,1 0 0,0 1 0,1 0 0,3 1-1,0-1 1,1 2 0,1 0 0,1-1 0,2 0 0,-1 2 0,3-2-1,2 1 1,-1 1 0,3-2 0,-1 0 0,3 0 0,1 3 30,-5-22-13,0 0 0,0 0 0,1 0 0,1 0 1,-2 0-1,2-1 0,-1 0 0,1 1 0,-1-1 1,1 0-1,1-1 0,0 2 0,-2-2 0,2-1 1,0 2-1,1-2 0,-1 2 0,0-2 0,1 0 0,-1-1 1,1 2-1,-2-2 0,3 0 0,-1 0 0,0 0 1,-2-1-1,3 0 0,-1 0 0,0 0 0,0 0 1,-2-1-1,3 0 0,-1 0 13,0-1-1,1-1 0,-1 1-1,0 0 1,0-2 0,-1 1 0,1-1-1,-1 1 1,1-2 0,-1 1 0,-1 0 0,1 0-1,0-2 1,-1 1 0,-1-1 0,2 0 1,7-11-46,-2 1 1,0-1-1,-2 0 1,3-8 45,-5 9-32,0-1 0,-1 1 0,-2 0 0,0-2 0,-1 1 0,-1 0 0,1 1 0,-2-2 0,-2 1 0,1 0 0,-1 1-1,-2-2 1,1 1 0,-6-10 32,4 15 9,0-2 0,-1 1 0,0 1 0,-1-1 0,0 1 0,-2 0 0,1 0 0,0 2-1,-2-1 1,-1 1 0,1 0 0,-2 0 0,1 1 0,-1 1 0,0 0 0,0 0 0,-11-4-9,16 9 27,0 0 0,-1 0 0,1 0 0,0 0 1,-2 2-1,2-1 0,-1 1 0,0 0 0,0 0 0,0 1 1,0 0-1,0 0 0,1 1 0,-2 0 0,2 0 0,-2 0 1,2 1-1,-1 1 0,0-1 0,1 0 0,-6 4-27,1 0 4,0 1 0,0 0-1,1 0 1,0 1 0,0 0-1,0 0 1,1 1 0,1 0-1,-1 2 1,2-1 0,-1 0-1,2 1 1,0 0 0,-1 1-1,2-1 1,2 1 0,-2 1-1,2-1 1,-1 1 0,1 2-4,-3 14 115,0-1 0,2 0 0,0 1 0,2 28-115,3-42 76,0 1 0,1-1 0,1 0 0,1 0 0,0 0 0,1 0 0,1 0 0,1 0 0,0-1 0,1 2-76,-2-8-4,0 1 0,0-1 1,1 1-1,0-1 0,0-1 1,1 1-1,0-1 0,1 0 1,0 0 3,-2-2 9,0-2-1,1 1 1,1-1 0,-2 1-1,1-1 1,0-1 0,0 1 0,2-1-1,-2-1 1,0 0 0,1 0 0,1 1-9,-2-2 2,1 0 0,-1 0 0,0 0 1,0-2-1,1 1 0,0 0 0,-1-1 1,-1 0-1,2-1 0,-1 1 0,0 0 1,-1-2-1,0 1 0,2-1 1,-2 0-1,0 0 0,0 0 0,-1-1 1,1-1-1,-2 2 0,1-2 0,0 0 1,-1 0-1,1 0 0,-2 1 0,1-1-2,4-9-60,0 1-1,-1-1 1,-1 0-1,0 0 0,-1 0 1,-2-1-1,1 0 0,-2 1 1,1-1-1,-2 0 1,-1-1 60,0-4-129,-1 0 1,0 0 0,-3 0 0,0 0 0,-1 1-1,-5-16 129,6 27-17,0-2-1,0 2 0,-1 0 1,0 0-1,-1-1 1,0 2-1,-2-1 0,2 1 1,-2 0-1,1 1 0,-1 0 1,0 0-1,0 0 1,-6-1 17,12 7 15,-1 0 0,1 0 0,0 1 1,-1-1-1,1 1 0,-1 0 0,1 0 1,0 0-1,-1 0 0,1 0 0,-1 0 0,1 0 1,-1 0-1,1 1 0,0-1 0,-1 1 1,1 0-1,-1-1 0,2 1 0,-1 0 1,-1 1-1,1-1 0,1 0 0,-2 1-15,-47 36-3,46-35-11,-7 8 5,0 1 1,0-1 0,2 2-1,0 0 1,1 0 0,-1 1-1,2 0 1,0 0 0,1 1 0,1 0-1,0 0 1,-1 9 8,-3 15 112,3 1-1,2 0 1,1-1-1,2 15-111,1-43-8,1-2 0,0 1 0,1 1-1,-1-1 1,1-1 0,2 2 0,-2-2 0,2 0-1,1 0 1,-2 1 0,2-1 0,1 0-1,5 7 9,-7-11-32,-1-2-1,1 2 0,0-2 0,0 1 0,0-1 0,1-1 0,0 2 1,0-2-1,-1 2 0,1-2 0,0-1 0,0 1 0,0 1 0,1-2 0,-1 0 1,-1 0-1,3 0 0,-3-1 0,2 2 0,-1-2 0,1 0 0,-1-2 1,1 2-1,-1-1 0,1 1 0,4-2 33,-2 0 8,1-1 0,-2 0 1,1 1-1,0-2 0,0 1 0,-1-2 1,1 0-1,-1 1 0,0-1 1,-1 1-1,0-2 0,0 0 0,0 0 1,0 1-1,-1-2 0,1 0 0,1-5-8,-2 3 3,0-1 0,0 0 0,-1 0 0,-1 0 0,0-1 0,0 1 0,-2-1 0,1 0 0,-1 1 0,0-1 0,-1 1 0,-1-2 0,0-2-3,-2-11-64,0 0 1,-2 0 0,-1 0-1,-3-5 64,8 29-12,1 0-1,-1 0 0,1-1 1,-1 1-1,1 0 0,-2 0 1,1 0-1,1 0 0,-1 1 1,0-1-1,0-1 0,-1 1 1,1 1-1,1-1 0,-1 0 1,0 1-1,-1-1 0,1 1 1,0 0-1,0-1 1,0 1-1,-2 0 0,2-2 1,0 2-1,0 0 0,-1 0 1,1 0-1,0 0 0,0 0 1,0 0-1,-1 0 0,1 2 1,-1-2-1,1 0 0,-1 1 1,1-1-1,0 0 0,0 1 1,-1-1-1,1 1 13,-7 3-2,1-1 0,-1 2-1,1-2 1,0 2 0,-4 3 2,-10 11 42,1 1-1,-1 2 1,3 0 0,0 0 0,-1 5-42,13-19 12,-11 19 152,0-1-1,1 1 0,3 2 1,1-1-1,-2 6-163,-42 149 918,48-157-895,5-13-31,0-1 0,1 1 0,1 0 0,0-1 0,-1 1 0,2 0 0,2-1 0,-1 1 0,1 1 0,1-3 0,-1 2 0,2 0 0,-1-1 0,2 0 0,1 0 0,-1-1 0,2 1 0,-1-1 0,1-1 0,2 1 0,-1-1 1,1 1-1,1-2 0,-2-1 0,3 1 0,-1-1 0,0 0 0,1-1 0,1 0 0,0-1 0,-1 1 0,12 2 8,-15-8-20,-1 1 0,-1 0-1,1-2 1,0 1 0,1-1 0,-2 0 0,1 0 0,0 0-1,0-1 1,-1-1 0,2 1 0,-1-1 0,-1 1 0,1-1-1,-1-1 1,0 0 0,2 1 0,-2-2 0,-2 1-1,2-2 1,1 2 0,-3-2 0,2 0 20,19-15 45,-2-1 0,-2-1 0,0-1 0,7-12-45,-26 33 4,28-34-150,-2 0 0,-1-2 0,-3-1 0,4-9 146,-25 41-115,0 0 0,-1-1 0,0 1 1,0-1-1,0 1 0,-1-1 0,-1 1 0,2-1 0,-2 0 0,-2 1 1,2-1-1,-1 0 0,0 1 0,-2-1 0,2 1 0,-1-1 0,-1 1 1,0 0-1,-1 0 0,1 0 0,-5-6 115,1 3-43,0 1 0,0-1 1,-2 1-1,1 1 0,-2-1 0,2 2 1,-2-1-1,-1 1 0,1 0 0,-1 1 1,1 1-1,-1-1 0,-11-2 43,13 5 65,0 1 0,-1 1-1,0 0 1,2 0 0,-2 1 0,1 0 0,-1 0-1,0 1 1,1 0 0,0 0 0,0 1 0,-1 1-1,1-1 1,1 2 0,-2-1 0,-2 3-65,-24 11 230,1 2 0,0 0 1,-5 8-231,29-20 60,-19 12 169,1 3 1,1 0-1,0 2 1,2 0-1,2 3 1,-4 4-230,16-16 75,0 1 0,1 0 0,0 1 0,1 0 0,2 0 0,0 2 0,1-2 0,1 1 0,0 2 1,1-2-1,-1 17-75,5-29-9,1-1 0,0 1 0,0 0 0,0 0 1,0 0-1,1 0 0,0 0 0,1 0 0,-1 0 0,1 0 1,-1-1-1,2 0 0,-1 1 0,2-1 0,-2 0 1,2 0-1,0 0 0,0 2 9,2-2-33,1 0-1,-1-1 1,0 1-1,0-1 1,0 0-1,1-1 1,-1 1 0,1-1-1,0 0 1,1-1-1,-1 0 1,0 0-1,2 0 1,4 0 33,3 0-7,-1 2 0,2-3 1,-1 0-1,1 0 0,-1-2 1,1 1-1,-2-2 0,1-1 0,1 1 1,-1-1-1,-1-2 0,1 0 0,-1 0 1,0-2-1,0 1 0,-1-2 0,0 0 1,1-1 6,7-6-5,-1 0 1,-2-3-1,0 2 0,-1-2 1,1-1-1,-3 0 1,0-2-1,-1 0 1,-1 0-1,-1-3 5,-7 15-38,-1-1 1,0-1-1,0 1 1,-1-1-1,-1 0 0,1 1 1,-2-2-1,-1 0 1,1 2-1,-1-1 0,-1-1 1,0 0-1,0 2 0,-1-1 1,-2-1-1,1 2 1,-1-2-1,0 2 0,-1-2 1,1 2-1,-2-1 1,0 1-1,-4-3 38,5 5-72,-2 1 0,-2 0 0,2 1 0,-1 0 0,0 0 0,0 0 0,-1 0 0,0 2 0,-1-2 0,1 3 0,-1-2 0,1 2 0,-2-1 0,2 1 0,-8-1 72,3 1 5,1 0 0,-2 1-1,1 0 1,-1 1 0,0 1-1,1 0 1,0 0-1,-1 1 1,1 1 0,-10 3-5,0 1 113,2 0 0,-1 3 0,1 0 0,1 0 0,-1 1 0,2 2 0,-1 1 0,2-1 0,0 2-1,0 0 1,-4 7-113,14-13 24,-1 1 0,2-1 0,0 1 0,0 2 0,-1-2-1,2 1 1,2 1 0,-1-1 0,0 0 0,0 1-1,1 0 1,2 1 0,0-2 0,-1 2 0,2-1-1,0 1 1,0-1 0,1 1 0,1-1 0,0 1 0,0-1-1,2 2-23,-1-6 10,0 1 0,2-1 0,0 0 0,-1 0 0,1 0 0,1 0 0,0-1-1,-1-1 1,1 1 0,1 0 0,-1 0 0,1-1 0,0 0 0,1 0 0,-1-1-1,2 1 1,-1-2 0,0 1 0,5 1-10,4 1 56,0 0 0,-1 0 0,1-2 0,0 0-1,1-1 1,-2 0 0,2-2 0,0 0 0,4 0-56,-8-2 6,0-1 0,1 0 0,-1-1 0,0 1 0,-1-3 0,2 2 0,-2-3 0,0 1 0,0-1 0,6-4-6,24-15 5,-2-3 0,10-9-5,-7 5-30,-41 31 26,31-24-181,0 0-1,0-3 1,-2-2 185,-22 22-17,-2 1 1,0-1-1,-1-1 1,0 1-1,0-1 1,0 0 0,-1-1-1,0 0 1,-1 1-1,-1-2 1,1 1-1,-2 0 1,1-1-1,-1-3 17,-2 12 22,0 0-1,0 0 0,0-1 1,0 2-1,0-1 0,0-1 1,-1 1-1,1 0 0,-1 0 0,-1-1 1,2 2-1,-1-1 0,0-1 1,0 2-1,0-1 0,-1 0 1,1 1-1,-1-2 0,1 2 1,-2-1-22,-2-2 23,2 2 1,-1 0 0,-1-1 0,2 1 0,-2 0 0,1-1 0,-1 2 0,0 0 0,1-1 0,-1 1-24,-10-2-34,0 1 0,0 1 0,1 0 1,-2 1-1,1 0 0,-2 1 34,2 1 28,0 1 0,1 0 0,-1 2 0,1-1 0,0 2-1,0 0 1,1 0 0,-1 0 0,2 3 0,-1-1 0,1 0 0,1 1 0,-1 1 0,1 0 0,1 0 0,1 1-1,-1 1 1,2-1 0,-1 1 0,1 1 0,0-1 0,2 1 0,0 1 0,0-1 0,3 0 0,-2 1 0,1 0-1,2 0 1,-1 1 0,2 3-28,0 0-27,1-1 0,0 0 0,1-1-1,2 2 1,0-1 0,2 4 27,-4-15 12,2-1 1,-1 1-1,0-1 0,1 0 1,-1 1-1,2-1 1,0-1-1,-1 1 0,1 1 1,-1-3-1,2 2 0,-1 0 1,1-2-1,0 2 0,-1-2 1,2 1-1,-1-2 1,0 1-1,1 0 0,0-1-12,15 6-18,0-2-1,0 0 0,1-2 0,0 0 1,-1-1-1,1-2 0,1 0 1,-1-1-1,-1-1 0,11-1 19,14-4 13,0-2 0,0-1 0,-2-3 1,20-8-14,-36 9-6,-1 0 0,-1-2 0,1-1 0,-2-1 1,8-7 5,117-92-51,-128 96 49,-2 1-25,1 2 160,-1 0 0,0-2-1,-1 0 1,-2-2 0,0 0 0,0-1 0,1-5-133,-16 21-13,-1 1-1,1-1 1,-1 1 0,-1 0 0,1-1 0,0 1-1,-1-1 1,0 1 0,0-1 0,0 1-1,0-2 1,0 2 0,-1-1 0,0 1-1,1-1 1,-1 1 0,-1-1 0,1 1-1,-1-1 1,1 2 0,-1-1 0,0-1 0,0 2-1,-1-2 1,1 2 0,-1-1 0,1 0-1,-1 1 1,1 0 0,-2-1 0,-2 0 13,-1-3-6,0 0 1,0 2-1,-2-1 1,1 1-1,-1-1 1,1 2-1,-1-1 1,1 2-1,-2 0 1,2-1-1,-2 1 1,-1 1 5,-8 1-19,0 1 0,-1 0 0,1 1 0,0 2 0,-1 0 1,2 1-1,0 1 0,0 1 0,0 0 0,-6 3 19,-39 21 98,2 3 0,-6 7-98,44-27 53,1 0 1,0 2 0,2 0 0,0 1 0,-2 5-54,16-17 1,2 0 0,0 0 0,-1 1 0,1 0 1,1 0-1,-1-1 0,1 1 0,-1 1 1,2-1-1,-1 1 0,2 0 0,-1 0 0,0-2 1,1 2-1,0 0 0,1 0 0,0 0 0,0 0 1,0 0-1,1 6-1,0-9-5,2 0 1,-2 0-1,1 1 1,1-2-1,-1 1 0,1 0 1,-1 0-1,2-1 1,-2 1-1,2-1 0,-1 1 1,1-1-1,0-1 1,-1 2-1,1-2 0,-1 0 1,2 1-1,-1-1 1,1 0-1,0 0 0,-2-1 1,2 1-1,0-1 1,3 0 4,17 5-32,0-2 0,0-1 1,-1-1-1,7-1 32,-27 1 0,24-2-23,1-2 1,-1 1-1,0-2 1,0-2-1,22-6 23,42-15-189,6-5 189,28-8-58,-4 2 122,0-3 1,-4-6 0,61-35-65,-178 81 32,2-1 0,-2 1 1,2-1-1,-2-1 0,1 1 0,-1 0 0,1 0 0,0 0 0,-1 0 0,0 0 0,1-1 0,-1 1 0,0-1 0,0 1 0,0 0 1,1-2-1,-1 2 0,0-1 0,-1 1 0,1-2 0,-1 2 0,1-1 0,-1 0 0,0 0 0,2 0 0,-2 0-32,-2 0 39,2-1 0,-1 1 0,0-2-1,0 2 1,0 0 0,-1 0 0,1-1 0,0 1-1,-1 0 1,0 0 0,0 0 0,1 0-1,-2 1 1,1-2 0,1 2 0,-2-1 0,-2 0-39,-2-3 45,0 2 0,0-1 1,-2 1-1,2-1 0,-1 2 1,0 0-1,0 0 1,-1 0-1,1 1 0,-8 0-45,-85 0-164,31 3 129,-2 5 0,2 2 0,0 3 1,1 3-1,0 3 0,2 3 0,0 2 0,-22 14 35,79-33-23,2 0 0,-1 0 0,2 2 0,-2 0 0,2-1-1,0 2 1,0-2 0,1 2 0,-2 0 0,2 0 0,0 1 0,-2 4 23,7-8-10,-2 0 0,1 0 1,1 0-1,-2 0 0,2 1 0,0 0 1,0-1-1,1 0 0,-2 0 1,2 1-1,0 0 0,0-1 1,0 1-1,2-1 0,-2 1 0,1 0 1,0-1-1,0 0 0,0 0 1,1 1-1,0 0 0,0-2 1,1 2-1,-1-2 0,2 3 10,0-2-21,-1 0-1,1-1 0,-1 1 0,1-2 1,0 2-1,1-1 0,-2-1 1,2 1-1,0-1 0,0 0 1,-1 1-1,1-2 0,0 0 1,0 0-1,0 0 0,1 0 22,18 4-147,0-3 0,-1 1 0,1-2 147,2 0-38,43 0 28,1-1 0,-1-5 0,-1 0 0,9-7 10,272-57-69,-269 52 56,333-91 564,-384 96-190,-29 12-354,0-1 1,0 1 0,0 0 0,0 0 0,0 0 0,1-2 0,-1 2 0,0 0-1,0 0 1,0-1 0,0 1 0,0 0 0,0 0 0,0 0 0,0-1 0,-1 1 0,1 0-1,0 0 1,0 0 0,0-1 0,0 1 0,0 0 0,0 0 0,0 0 0,0-1-1,-1 1 1,1 0 0,0 0 0,0 0 0,0 0 0,0-1 0,-1 1 0,1 0-1,0 0 1,0 0 0,0 0 0,0 0 0,-2 0 0,2 0 0,0 0 0,0-2 0,-1 2-1,1 0 1,0 0 0,0 0 0,0 0 0,-1 0 0,1 0-8,-54-6 374,-29 3-388,1 6-1,1 1 0,0 5 1,0 3-1,-77 21 15,64-6-88,1 3 0,-83 40 88,173-69-11,-1 2 0,0-2 0,1 1 0,0-1 0,0 2 0,-1-1 0,2 0 0,-1 1 0,0 0 0,0-1 0,1 1 0,-1 0 0,1 1 0,0-2 0,0 1 0,0 1 1,1-1-1,-2 3 11,3-5-37,0 1 1,2 0 0,-2-1 0,1 1 0,-1-1 0,1 0 0,0 0-1,-1 2 1,1-2 0,1 0 0,-1 0 0,0 0 0,0 1 0,0-1-1,1 0 1,-1 0 0,0 0 0,0-1 0,1 1 0,0 0 0,-1-1-1,0 2 1,2-2 0,-2 1 0,1 0 36,2 0-16,14 7-92,3 0 1,-2-1 0,2-1 0,-1-1 0,1-1 0,-1 0-1,1-2 1,1-1 0,-2 0 0,2-1 0,-2-1-1,5-1 108,51-9 60,-1-1-1,54-18-59,-81 18 28,63-13 706,91-10-734,21 4 1483,55-22-1483,-315 60 627,-80 18-127,-67 25-500,-256 74 20,350-99 37,85-25-88,1 1 0,0 0 0,0 0 0,-1 0 0,1 2 0,1-2 0,-1 1 0,-1 0 0,2 0 0,-1 0 0,2 1 0,-2 0 0,0-1 0,2 1 0,-3 2 31,38 8-832,1-6 799,1-3 1,-1 0-1,1-3 1,-2 0 0,3-2-1,17-4 33,42-6 60,68-19-60,-45 7-7,222-55-3,-329 75-1,-1-1 0,0 0 0,-1-1 0,1 1 1,-2-2-1,4-1 11,5-5-31,-76 15 1419,10 6-1407,0 2 1,1 2 0,0 2 0,0 2-1,3 2 1,-16 9 18,-25 17-404,85-44 30,3 0 286,1 0 1,-1-1 0,2 1 0,-2-1 0,1 1 0,0-1 0,0 0 0,-1 0 0,1 0 0,0 0 0,0 0 0,-1 0 0,3-1 87,43-14-5,1-2 0,-1-3 0,-2-1 1,0-2-1,-1-2 0,-2-1 0,26-23 5,-45 32 44,-2-2 0,20-19-44,-36 31 165,1 0 0,-1-1 0,1 0 0,-1 0 0,-2 0 0,1 0 0,0-1 0,-1 1 0,-1-1 0,1-3-165,-3 9 39,-1 0 0,1 1 0,-1-2 0,0 2 1,0-1-1,0 0 0,0 0 0,0 1 1,-1-2-1,1 2 0,-1-2 0,1 2 0,-1 0 1,0-2-1,-1 2 0,1 0 0,0-1 1,-2 1-1,2-1 0,0 0 0,-1 2 0,-1-1 1,2 0-1,-1-1 0,-1 1 0,1 1 1,-1-1-1,1 0 0,0 1 0,-1 0 0,1-1 1,-2 1-1,2-1 0,-1 2 0,0-1 1,0 0-1,0 1 0,0-1 0,1 1 0,-2 0 1,2 0-1,-2 0 0,0 0-39,-33 2-21,0 2 0,0 2-1,-11 3 22,27-5-37,2 2 0,0 0 0,-1 1 0,2 1 0,0 0 0,0 1 0,-1 3 37,13-8-11,0 1 0,0 0-1,1 0 1,-1 0 0,1 1-1,0-1 1,0 2 0,2-1-1,-1 1 1,0-1 0,1 1-1,-1 0 1,2 0 0,-1 0-1,1 1 1,-1 2 11,1 1-55,1 1 1,-1 0-1,1-1 0,1 1 0,0-1 0,1 1 1,1 0-1,0-1 0,1 0 0,0 3 55,0-9-74,-2-1-1,1 1 0,1 0 1,0-2-1,0 2 0,0-1 1,0 0-1,0-1 1,1 1-1,0-1 0,0 1 1,0-1-1,1 0 0,-1 0 1,0-1-1,1 0 1,0 1-1,0-1 0,0 0 1,0-1-1,-1 1 0,2-1 75,5 2-46,0 0-1,0-2 1,0 0-1,0 0 0,0-1 1,-2 0-1,2 0 0,0-1 1,0 0-1,3-2 47,8-4 73,0 1 0,0-4-1,-1 2 1,0-2 0,0-2-1,-2 1 1,0-2 0,-1 0-1,0 0 1,-1-2 0,0-2-1,-1 1 1,0 0 0,-3-1-1,2-2 1,7-16-73,-18 28-4,0 0 1,-1 0 0,0 0-1,-1-1 1,1 1-1,-1 0 1,-1-1 0,0 1-1,1-1 1,-2 0-1,0 1 1,0-1 0,0 1-1,-2-1 4,2 6 12,-1-2 0,1 2 0,-1 0 0,0-1 0,1 1 0,-1 0 0,-1-1 0,1 1 0,0 0 0,0-1 0,-2 1 0,2 0 0,-1 1 0,1-2 0,-2 1-1,2 1 1,-2-1 0,1 0 0,0 1 0,0 0 0,0-1 0,0 1 0,-1 0 0,1 1 0,-2-2 0,2 1 0,-1 1 0,1-1 0,-1 1 0,1-1 0,-2 1 0,2 0 0,0 0 0,-1 0 0,0 0 0,0 1 0,1-1 0,-1 1 0,1-1 0,-2 1 0,2 1 0,-1-2-12,-26 8 49,2 2 1,-2 0-1,-8 5-49,7-1 28,0-2 0,-23 5-28,-23 1 28,-175 52-10,227-65-15,-1 0 0,1 0 0,-2-3 0,2 0-1,-19-2-2,-10 3-34,-317 6-124,354-8 152,0 1 1,1 1 0,0 0-1,-1 0 1,2 2 0,-2 1-1,-4 2 6,-17 6 78,23-10-98,14-1 6,-1-2 0,1 1 0,-2-1 0,2 2 0,0-2 0,-1 1 0,1-1 0,0 2 0,0-2 0,0 1 0,0-1 1,0 1-1,1 0 0,-1 0 0,0-1 0,2 1 0,-2 0 0,1 0 14,-1-1-29,1 5-33,0-2 0,0 2 0,2-1 0,-2-1 0,2 2 0,-1-1 0,0-1 0,1 1 0,0 0 0,0-1 0,0 0 0,1 0 0,0 0 0,-1 0 0,5 1 62,-2 0-58,1-1 1,1 0 0,0-1 0,-1 1-1,1-1 1,1-1 0,-2 1-1,1-1 1,1-1 0,-1 0 57,64 10-457,-1-4-1,2-3 1,39-3 457,-94-2 13,0-1 1,0-2-1,0 1 0,-1-2 0,1 1 1,-1-2-1,14-7-13,-18 9 74,-11 2 144,-2 2 421,-1-2-579,-1 0 0,0 0 0,0-1 0,0 1 0,-1 0 0,1 0 0,-1 0 0,1 1 0,0-1 0,-1 1 0,1-1 0,-2 1 0,2 0 0,-2 0 0,2 0 0,-2 1-60,-48-11 112,5 8 86,-1 2 0,0 2 1,1 2-1,-12 3-198,-41 9 66,-49 16-66,113-23-24,-417 87 436,441-93-437,1 1 0,-1-1 0,1 1 0,-1 1 1,-3 2 24,14-5-220,41-2 196,0-3 0,0-1 1,-2 0-1,2-3 0,-1-2 1,-2-1-1,2-2 1,-3-2-1,27-12 24,-24 7 3,-1-2 0,0-1 1,-3-2-1,0-1 0,-1-1 0,-2-2 1,0-1-1,19-27-3,-49 55 28,-1 0 1,2-1-1,-2 1 0,1 0 1,-1-2-1,1 2 0,0 0 1,-1-2-1,1 2 0,-2-2 1,1 2-1,0-1 0,-1 0 1,1 0-1,-1 1 0,0-2 1,0 1-1,0 0 0,0 0 1,-1-2-29,0 3 32,0-2-1,-1 2 1,0 0 0,1-2 0,-2 2 0,2 0-1,-1-1 1,-1 1 0,1 0 0,-1 1 0,1-2-1,0 1 1,-1 1 0,1-1 0,-1 0 0,0 1-1,0 0 1,0 0 0,0 0 0,0 0 0,-2 0-32,-9-3 5,0 1 0,-1 0 1,1 1-1,-1 1 1,1 0-1,-2 1 1,-12 2-6,-108 15 276,95-10-157,-180 24 62,-85 13-130,290-40-94,-55 6 109,66-9-151,-1-1-1,0 0 1,1 0 0,-1 0 0,0-1 0,0 0 0,1 0 0,-1 0 0,1-1 0,-4-1 85,35-13-1164,58-33 869,1 4 1,80-30 294,-61 35-144,23-15 144,-94 37 12,0 1-1,-2-2 1,1-3 0,-2 0-1,17-17-11,0-6 150,37-45-150,-83 88 22,0 1 1,2-1-1,-2 1 1,0-1-1,0 0 1,0 0-1,1 0 1,-1 1-1,-1-2 1,1 1-1,0 0 1,-1-1 0,1 1-1,-1 1 1,0-1-1,0-1 1,2 1-1,-2 0 1,0-1-1,-2 1 1,2 0-1,0-1 1,0 2-1,-1-3-22,-1 1 20,1 1 0,-2 0 0,2-1 0,-1 1 0,-1 0 0,1 0 0,-1-1 0,1 2 0,0-1 0,-1 1 0,1-2 0,-1 2 0,0 0 0,0 0 0,0 0 0,0 0-20,-13-4 33,1 0-1,-2 2 1,1 1 0,0-1 0,-1 1 0,-5 1-33,-58 4 27,1 3 0,-1 2 0,2 5-27,-5-1-23,-2-1 1,-48-4 22,132-6-25,1-1 1,0 0-1,-1 0 1,1 0-1,-2 0 1,2 0-1,0 0 1,-1 1-1,1-1 1,-1 0-1,1 0 1,-1 0-1,1 0 1,0-1-1,-1 1 1,1 0-1,-2 0 1,2 0-1,0 0 1,-1 0-1,1 0 1,-1-1-1,1 1 1,0 0-1,-1 0 1,1-1-1,0 1 1,-2 0-1,2 0 1,0-2-1,-1 2 1,1 0-1,0-1 1,0 1-1,0 0 1,-1-1-1,1 1 1,0-1-1,0 1 1,0 0-1,0-1 1,-1 1-1,1-1 1,0 1-1,0-1 25,19-20-171,43-17-10,93-27-34,2 6 0,52-8 215,113-40-291,-230 76 371,22-2-80,-95 25 934,-19 8-922,0 0 0,0 0 0,0 0-1,1-2 1,-1 2 0,0 0 0,0 0 0,0 0 0,0 0-1,0 0 1,0 0 0,0-1 0,0 1 0,0 0-1,0 0 1,0 0 0,0 0 0,0 0 0,0 0-1,0-1 1,0 1 0,0 0 0,0 0 0,0 0 0,0 0-1,0 0 1,0 0 0,0-1 0,0 1 0,-1 0-1,1 0 1,0 0 0,0 0 0,0 0 0,0 0 0,0 0-1,0 0 1,0 0 0,0-1 0,0 1 0,-1 0-1,1 0 1,0 0 0,0 0 0,0 0 0,0 0 0,0 0-1,0 0 1,-1 0 0,1 0 0,0 0-12,-34-4 203,-110 24 178,-139 36-381,-6 2-17,231-51 24,35-5-33,2 1 1,-1 0 0,-14 5 25,33-7-139,26-5-773,329-84 96,290-113 816,-210 63 937,-428 137-642,-42 4-167,2 2 0,0 1 0,1 2 1,-1 0-1,1 3 0,-8 4-128,-6 0 248,-309 95 99,16-4-526,236-77-1,103-28 91,19-3-48,73-18-146,13-1 4,-3-4 1,5-5 278,76-35 82,11-3 73,89-17-155,-173 63 1494,-177 44-1421,-45 18-134,-11 13 27,-106 28 34,108-36-6,80-28-15,-1 0 1,1-4-1,-6 0 21,31-9-90,-1-1-1,2-2 1,-13 1 90,30-3-16,1 0-1,0 0 1,0 0 0,0 1-1,0-1 1,-2 0-1,2-1 1,0 1 0,0 1-1,2-1 1,-2 0 0,0 0-1,0 0 1,0-1-1,0 2 1,1-1 0,-1 0-1,0 0 1,1 1-1,-1-1 1,1 0 0,-1 1-1,2-1 1,-2-1 16,15-15-6,1 1 1,1 1 0,1 0-1,0 0 1,1 2-1,2-1 6,48-26 9,7-1-9,-43 24 1,194-96-593,-201 100 667,-4 2 14,-1 0 1,-1-1-1,0-1 0,-1 0 1,4-5-90,-21 14 70,1-2 1,-1 1 0,-1 1-1,2-1 1,-2-1 0,0 2-1,0-2 1,-1 1 0,2 0-1,-2 0 1,0-1 0,-2 2-1,2-2-70,0 2-8,-1 0 43,-1 0 0,1 0 0,-2-1 0,1 2 0,-1-2 0,1 2 0,-1-1 0,0-1 0,-3-1-35,-4-7 241,-30-39 228,32 40-481,-2 1 0,2-2 0,0 2 0,-2-8 12,-3-10-158,4 2-1,-1-3 1,-2-14 158,-17-52 7,5 13 514,19 62-679,0 1 0,-2-1 1,0 0-1,-5-8 158,-4-17-83,15 39 75,-2 0 0,1 0 0,-1 1 0,1-1 0,0 0 0,-4-4 8,0-33-309,4 31 354,1-1 1,1 1 0,0-1-1,0 2 1,3-2-1,-2 1 1,2-5-46,6-60 45,2-23 6,-4 34-9,-6 44-38,0 0-1,-2 0 1,-1-4-4,-14-8 47,11 25-576,4 8-2150,-15-3-832,10 3 2667,-16-6-4849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79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2283 1280 1624,'-41'16'406,"37"-14"161,10-6 68,15-11 40,-13 9-575,3 0 393,-1-1 0,-1 0 0,0 0 0,0 1 0,0-3 0,-2 1 0,2-1 0,-2 1 0,-1-1 0,1 0 0,-1-2 0,-1 1 0,3-7-493,26-53 425,-19 40-84,-2 2 1,-1-2-1,-1-2-341,-10 26 15,3-1-1,-2 0 1,2 0-1,0 0 1,-1 0-1,2 1 1,0 0 0,-2-1-1,3 2 1,-1 0-1,5-4-14,41-48 183,-44 46-98,1-2 0,-2 2 0,2-2 0,-2 0 1,0-3-86,-1 3 30,1 2 0,-1-1 0,2 1 0,4-6-30,-10 15 254,22-37 307,-16 13-547,-2 13-6,-1 0-1,-1-1 1,0 2 0,-1-2 0,0-10-8,15-34 318,-11 28-127,-2 15-186,0-1 0,-2 0 0,-1 0 0,0-1 0,-1 1 0,0 0 0,-2-7-5,-10-46 607,12 67-614,0 2 25,0 0 18,-2-10 27,-1 1 0,2-1 0,1 1 1,-1-1-1,1-5-63,0 12 2,0 1 10,0 2-2,0 0 0,-3-18 32,2 6-38,-1-26 50,3-3 441,-1 40-428,0 1 3,8-41 390,-8 39-525,0 2-10,0 0-2,0 0 4,0 0 2,0 0 28,0 0 94,0 0 22,11-4-3,-11 3-64,1 1 0,-1 0 1,0-2-1,2 2 0,-2-1 0,1 1 1,-1 0-1,1 0 0,-1-1 1,1 1-1,-1 0 0,1 0 0,1 0 1,-2-1-1,1 1 0,-1 0 0,1 0 1,-1 0-1,1 0 0,1 0 0,-2 0 1,1 0-1,-1 0 0,1 0 0,-1 1 1,1-1-1,0 0 0,-1 0 1,2 0-1,-2 1 0,1-1 0,-1 0 1,1 1-1,0-1-6,4 5 14,0 0-1,0-1 1,0 1 0,-2 0 0,2 0 0,-1 0 0,-1 1-1,1-1 1,-1 1 0,0 0 0,-1 0 0,1 1-1,-1 0-13,2 10 26,-1 0-1,0 2 1,-1-2-1,-2 0 0,0 10-25,4 58-14,-5-56-222,2 11 239,23 101 175,-12-105-173,-9-20 12,1 3 7,0 1 0,-2 0 1,1 6-25,-4 0-79,-2 0 0,-3 21 79,0-5 378,-5 26-398,-12 7-169,14-51 229,1 1 0,2 0 0,0 0 0,1 0-1,2 11-39,2-29 23,-1 1 0,1-1 0,-1 1-1,-1-1 1,1 1 0,0-1-1,-6 6-22,-6 23-65,14-31 68,0-2-2,0-2-1,-1 1 1,1-1 0,0 1 0,-2 0-1,2 0 1,-1-1 0,0 1-1,1 0 1,-1 0 0,0-1 0,-1 0-1,1 0 1,0 2 0,0-2-1,-2 0 0,-26 51 67,11-27 402,17-22-627,1-3-20,0 0 34,0 0 35,0 0 106,0 0 37,0 0 36,0 0-4,-1-4-58,-5-27-15,2 0 1,0 0 0,3 0-1,1-1 1,4-25 6,-1-38-59,-11-134-176,7 218 266,0 1-1,-1 0 0,0-1 0,0 2 0,-2-1 0,0-1 0,1 2 0,-3-4-30,-4-11 10,9 22-38,1 2-87,0 0-5,0-5 105,0-1-1,0 2 0,-1-2 0,1 1 0,-2 1 1,1-2-1,-1 0 16,2 5-28,0-1 0,-2-1 0,2 2 0,-1-1 0,1 1 0,-1-1 0,1 0 0,-1 1 0,0-1 0,-1 1 0,1 0 0,0-2 0,0 2 0,0 0 0,-1 0 0,1 0 0,0 0 0,0-1 0,-2 1 28,1 0-6,1 1-1,0 0 1,-1 0-1,0 0 1,1 0-1,-1 0 1,0 0-1,1 1 0,0-1 1,-1 0-1,0 1 1,1-1-1,0 2 1,-1-2-1,1 1 1,0 0-1,-1-1 1,0 1-1,1 0 1,0 0-1,0 0 1,1-1-1,-1 2 1,-1-1-1,0 1 7,-7 8 10,1 1-1,1 0 0,-1 0 1,2 0-1,-1 1 0,2 0 1,-3 9-10,7-8-36,12-22-212,5-12 125,-14 19 110,-2 2 9,7-7 198,-12 16-188,0 1-1,2 1 1,-1-1 0,2 0-1,-1 1 1,2-1-1,-1 2 1,2-2 0,-2 2-1,4 5-5,-4 0 129,0 1 0,0-1-1,-2 0 1,-5 11-129,5-7 138,-1-2 0,1 2 0,1 1-138,-22 132 179,23-142-156,0-1 1,-1 0-1,-1 0 0,0 1 1,-1-2-1,0 1 0,0-1 1,-7 8-24,-9 21 146,3-1-146,-20 64 316,36-99-214,2-3 2,-2 2-88,-45 76 313,38-69-341,1 1-1,-2-2 0,1 0 1,-1 0-1,-1-1 1,1 0-1,0 0 0,-2-2 1,-9 5 12,9-5 82,0 0 0,-2-1 0,2 0 0,-1-2 0,0 2 0,0-3 0,-13 1-82,-97-2-110,90-2 152,1 2 1,0 0-1,0 2 0,-8 3-42,25-3-27,1 1 0,0-2 1,0 0-1,-1-1 0,1-1 0,-1 0 0,1-1 1,1 0-1,-4-1 27,-28-4 13,0 2 0,1 2 1,-1 2-1,0 2 0,-15 2-13,-58 2-72,87-5 1,0 2 0,-1 2 0,-6 1 71,-29 2 74,-8 1-28,57-5-39,-1-1-1,1-1 1,-1-1 0,0-1-1,1 0 1,-1-2 0,-7-1-7,-21-2-234,-70 5 423,62 2-599,-41 8 397,26-1 21,-72 3 325,47-8-330,94-3-31,-30 4-302,-24 0 350,-20-5-77,74 1 45,1 0-23,0 0-47,0 0-172,0 0 52,-5-3 860,1 1-1458,3 0-4275,1 2-2817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80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152 89 3680,'1'0'18,"0"0"0,1 0 0,-1 0 0,0 0 0,0 0 0,1 0 0,-2 0 0,1 0 0,0 0 1,0 0-1,0 1 0,1-1 0,-1 0 0,0 0 0,0 1 0,-1-1 0,1 1 0,1-1 0,-1 1-18,-7 14 668,-8 11 52,7-8-414,1 1 1,0 0-1,1 1 1,2-2 0,0 2-1,1 0 1,1 0 0,1 0-1,0 1-306,2 31 367,-3-1 0,-5 31-367,6-71 33,-5 13 241,4-19-291,0 0 0,-1 0 0,1 1 0,1-1 0,0 1 0,0-1 0,0 1 0,1-1 0,-1 0 0,3 5 17,6 41 874,-3 1-1,1 19-873,-6-58 110,18 122 1393,-4-46-1524,-15-76 87,2-2 1,-1 2 0,2-2-1,0 2 1,1-1 0,-1-1-1,4 1-66,-6-10 151,-1-2 172,0 0-39,17 15-384,-11-7 206,-4-6-70,1 2-1,-1-2 1,2 0-1,-2 2 1,0-2-1,2 0 0,0 1 1,-2-2-1,2 1 1,-1 1-1,1-2 1,2 1-36,-4-2-30,1 0 1,-1 0-1,1 0 1,-1-1-1,1 1 1,-1-1-1,0 1 1,1-1 0,-1-1-1,1 1 1,-1 0-1,-1 0 1,2 0-1,-1 0 1,-1-2-1,2 2 1,-2 0-1,1-1 1,0 1 0,-1-2-1,0 2 1,1-1 29,4-5-170,-4 6 304,0 0-1,6-6-106,3-3-27,-2 2-3,-8 7-9,1-1 4,14-18 9,-15 18 13,5-36 579,-4 23-597,0 1-6,-1 0 0,0-1 0,-1 1 0,-1-1 0,0 2 0,0-2 0,-2 1 0,0 0 0,-1 0 0,-3-9 10,-56-112-33,55 120 52,2-1 0,-2 0 1,3 0-1,1-2 0,0 2 1,-2-17-20,5 22 12,1-1-12,-1 1 0,-1 3 5,-6-15 54,7 20-61,-1-1 1,1 1-1,0-1 1,1 1-1,-1-2 1,1 2-1,0-1 1,0 1 0,0-1-1,0 0 1,0 0-1,1-1 2,1-15-28,-2-60-38,0 79-173,0-32 51,10-123 580,-10 154-404,0-37-105,0 29 419,1 7-334,-1-2 0,0 2 1,0-1-1,-1 1 0,1-1 0,0 1 1,-1 0-1,0-1 0,-1 1 1,1-1-1,-1-2 32,1 3 14,-1-2 0,1 2 0,1-1-1,-1 0 1,1 0 0,0 0 0,0 0 0,0 0 0,0-3-14,-2-28-94,2 33 108,0 2 1,-10-29-438,5 41 421,0-2-1,0 0 0,2 2 1,0-1-1,0 1 0,0 1 3,2-7 110,-10 43-102,-15 110 6,17-120 16,2 2 0,0 19-30,7-52 60,-1-5 31,-37 93-442,30-64 414,0-1 1,2 2-1,1-2 0,2 1 0,2 23-63,-3-19-267,4-30 280,-1 0 0,1-1 0,0 0 0,0 1 0,0 0 0,0-1 0,2 6-13,-1-6 4,-1 0 0,2 1 0,-2 0 0,0-2 0,-2 2 0,2 0 0,-1-2 0,0 2 0,0 1-4,0-2 45,-1-2 1,1 2 0,1-2-1,-1 2 1,1-1-1,0 0 1,0 0 0,0 1-1,1-1 1,-1 0-1,1 1 1,1 1-46,0 0-6,-1 3 1,0-3-1,-1 3 1,2-1-1,-2-1 1,0 1-1,-2 2 6,1 8-16,19 32 27,-9-13 464,-7-14-13,-2-22-460,0 0 0,0 0-1,0 2 1,0-2 0,0 0-1,1 0 1,-1 0 0,2 1-1,-2-1 1,0 0 0,1 0 0,0-1-1,-1 1 1,1 0 0,-1 0-1,1 1 1,1-1-2,3 3 12,-2 2 0,1-1 0,-1 0 0,1 1 0,-2 0 0,2 0 0,-2 0 1,2 4-13,0-1 24,-1-1 1,2 0 0,0 0 0,1 0 0,1 3-25,-4-8-15,-1 0-1,1 0 1,-1-1 0,-1 2 0,2-1-1,-2 1 1,1-1 0,-1 1-1,1-1 1,-1 1 0,-1-1 0,1 0-1,-1 2 1,1 0 15,-1-1 43,1 1-1,1-2 1,-1 2-1,0-2 1,0 2-1,2-1 1,-2 0-1,1 0 1,1-1-1,-1 1 1,1-1-1,1 4-42,1-2 18,-1-1 0,0 2-1,-2 0 1,2-2 0,-2 2-1,2 4-17,-2-4-46,-1 0 0,2-1 0,-2 0 0,1 0 0,2 1 0,-2-2 0,2 1 0,-2 0 0,2-1 0,0 1 0,2 1 46,-5-5 69,0 1-47,0 1-1,1 0 1,-1-1 0,0 2 0,1-2-1,0 0 1,0 0 0,-1 1 0,2-1-1,-1 0 1,-1 1 0,2-2 0,-1 1-1,0-1 1,2 2 0,-1-2 0,-1 0-1,0 0 1,2 1 0,-2-2 0,2 2 0,0-1-22,10 2 0,-2-6 0,-9 2-5,-1-1 0,0 0 1,0 1-1,0-1 1,1 0-1,-1 0 0,-1 0 1,2 1-1,-2-2 1,0 1-1,1 0 1,0-1-1,-1 1 0,0 0 1,0-2-1,0 2 1,-1-1 4,4-4 11,2-6-7,1 0 0,-2 1-1,0-2 1,0 0 0,-2 0 0,1 0 0,-1 0 0,-2 1 0,1-9-4,10-68 25,-14 64-165,2 26 135,0-1 1,0 1 0,0 0-1,0 0 1,1 0 0,-1 0-1,0-1 1,0 1 0,0 0-1,0 0 1,0 0 0,1 0-1,-1-1 1,0 1-1,0 0 1,0 0 0,1 0-1,-1 0 1,0 0 0,0 0-1,0 0 1,2 0 0,-2 0-1,0 0 1,0 0 0,0 0-1,1 0 1,-1 0 0,0 0-1,0 0 1,0 0 0,1 0-1,-1 0 1,0 0 0,0 0-1,1 0 1,-1 0 0,0 0-1,0 0 1,0 0 0,1 0-1,-1 0 1,0 1 0,0-1-1,0 0 1,0 0-1,0 0 1,2 0 0,-2 1-1,0-1 1,0 0 0,0 0-1,0 0 5,32 36-62,0 14 60,-31-49 36,-1-1 51,2 2-69,1 1 1,-1-1-1,1 0 1,-1 0-1,2 1 0,-2-2 1,2 1-1,-2-1 1,2 0-1,-1 0 0,0 1 1,0-1-1,1 0 1,0-1-1,-2 1 1,3-1-17,-4 0 20,-1 0-2,1-2-19,5-10 187,0 1 1,0-2-1,-2 2 1,3-10-187,-5 15-8,-2 1 1,1-2-1,-1 2 1,0-1-1,0 0 0,-1 0 1,1 1-1,-3-5 8,-4-13-253,1 20 74,-3 14 115,7-4 60,0 1-1,0-1 0,1 0 1,0 1-1,1-1 1,0 1-1,0-1 0,0 1 1,1-1-1,0 1 0,2 4 5,2 17-55,-5-27 57,1 1 0,-1 0 1,1-1-1,0 1 0,0 0 1,1-1-1,-1 0 1,1 1-1,-1-1 0,1 0 1,0 1-1,1-1 1,-2 0-1,2 1-2,3 3 17,-3-3 17,-3-3 10,0 0 16,0 0-6,0 0-34,9-49 120,-9-45 421,-1 83-970,0 16 212,0 12 297,4 29-557,0-16 452,-1 0 0,-3 29 5,0-54 11,-3 8 26,2 0 0,1 1 1,-1 0-1,1 0 0,1-1 1,0 0-1,1 1 0,4 13-37,0 24 34,-9 157 991,4-203-1037,0-1 1,-1 2-1,1-1 0,-1-1 0,0 1 1,0 0-1,-2-1 0,2 2 12,-12 40-69,13-45 70,0-1-1,0 0 0,0 1 0,0-1 0,0 0 0,0 2 0,0-2 0,0 0 0,0 0 0,0 1 0,0-1 0,0 0 0,0 1 0,0-1 0,0 0 0,-1 0 0,1 1 1,0-1-1,0 0 0,0 0 0,-2 1 0,2-1 0,0 0 0,0 0 0,0 0 0,-1 1 0,1-1 0,0 0 0,0 0 0,-1 0 0,1 0 0,0 0 0,-1 2 0,1-2 1,0 0-1,-2 0 0,2 0 0,0 0 0,0 0 0,-1 0 0,1 0 0,0 0 0,-1 0 0,1 0 0,0 0 0,-1 0 0,1-2 0,0 2 0,0 0 0,-1 0 0,1 0 0,-22-19-150,-13-32-27,17 15 64,1-1-1,2-1 0,-5-24 114,3 12-73,10 25-42,1 0 0,-1-2 0,4-4 115,-6-18-118,8 43 68,1 3 36,0 1 0,-1-1 0,1 0 0,-1 1-1,0 0 1,-1-1 0,2 1 0,-1 0 0,0 0-1,-1-1 1,0 2 0,1-1 0,-1-1 0,0 2 0,-1-2 14,3 2-1,-3-2 9,2 2 0,0-1 0,0 0 0,-2 0-1,2 0 1,0 1 0,-1 0 0,-1-1 0,2 0-1,-1 1 1,-1 0 0,2 0 0,-2 0-1,0 0-7,-13-5 41,14 6-294,2 0 6,0 0 231,0 0 67,0 0 18,0 0-2,0 0-47,0 0-2,0 0 45,0 0-4,0 0-78,0 0-8,0 0 29,-1 1 4,-14 15 12,5 0 44,-3 15 1,12-27-36,1-4-7,0 3-51,0 1 0,-1-1 0,-1 1 0,1-1 1,0 1-1,0-1 0,0 1 0,-1-2 1,-1 4 30,0-3-8,1 1 0,1-1 0,0 2 0,-2-2 0,2 1 0,0-1 0,1 2 0,-2-2 0,2 2 1,-1-2 7,9 190 288,-2-68 88,-5-115-376,1-2 36,-1-1 0,2 0 0,-1-1 0,1 1 0,0 0 0,1-1 1,0 1-1,0 0-36,12 24 75,-16-30-4,0-1 215,0 0-14,0 0-280,0 0-52,0 0 54,0 0 24,0 0 36,0 0 32,-14-9 251,4 4-343,1 1 0,1-2 0,0 0 0,-1 0 0,2 0 0,0-1 0,-1 0 0,1 0 0,1-1 0,0 0 0,0 0 0,1 0 1,0-1-1,0 0 0,2 0 0,-1 1 0,1-1 0,-1-2 0,1-1 6,-4-25-60,1-1 0,1 1 0,3-1 0,2-19 60,-2-25 90,-1 73-100,2 0 0,-2 0-1,1-1 1,-2 2 0,1-1 0,-1 1-1,-1 0 1,1 0 0,-4-4 10,-13-27-196,21 37 436,0 2-42,-5-8-674,7 17-269,21 38 723,-2 2 1,9 35 21,17 72 39,-46-154 78,-1-2 241,0 0-12,0 0-284,0 0-94,0 0-94,0 0-16,0 0 20,0 0 30,-1-4 84,-28-57 107,-13-51-99,37 102 113,0-1 1,0-1 0,-2 2 0,-2-4-114,-21-42-93,30 54 68,0 2-17,0 0-62,0 0-16,0 0 0,0 0 9,0 0 32,0 0 56,0 0 174,0 0 15,43 57-433,-41-53 205,17 23 354,-16-32 24,-7-16-175,-7-19-191,-2 0-1,-9-15 51,14 36-67,-13-30 26,4 0 0,2-1 0,1 0 0,2-1 0,1-25 41,8 50 86,1 18-178,1 1 0,0-1 0,1 0 0,0 1 1,0-1-1,0 0 0,1 0 92,22 35-59,-16-12 99,-1 0 0,1 1-1,-1-1 1,-3 1 0,1 0 0,-1 2-40,10 35 297,6 26-825,6 77 528,-10-62 75,-3-3-17,-4-33 425,2 1 0,13 35-483,-18-73 25,0 1 1,-2-1 0,0 1 0,-2 16-27,0-23-8,9 188 112,-8-183-162,1-7 54,-1 0 1,-1-1-1,-1 2 0,0 4 5,-1-8 0,0-2 3,0-7 10,1-1 47,0 0 178,0 0-1,0 0-218,0 0-141,0 0 8,0 0 118,-2 0 28,-6 0-26,-3 0-6,7 1-17,1-1 0,-1 1-1,0 1 1,1-1-1,-1 1 1,2-1-1,-2 0 1,1 2 0,0-1-1,0-1 1,0 1-1,-1 1 1,2-1-1,0 2 1,-1-2 0,1 0-1,-1 2 1,1-2-1,0 1 1,0 1-1,0-2 1,1 2 0,0-1-1,-1 1 1,1-1-1,0 0 1,1 1 0,-1 2 16,-1 1 35,0-3-34,1 1 0,0-1 1,1 0-1,-2 1 1,2-1-1,-1 1 1,1-1-1,0 1 0,1 0 1,-1-1-1,2 1 1,-1-1-1,0 2 0,0-5-7,-1-1 19,3 31 200,-2-7-281,-5 45 66,4-52 9,8 0-92,-1 35 166,0-28-31,-3-10 5,-2-1 0,2 1 0,-3-2-1,1 13-53,0-1-12,-1-1 0,-2 1 0,-1-1 0,0 0-1,-2 2 1,-2-1 12,6-18-5,-12 58 176,4-10 2,9-27-204,0 0 0,2 0 1,0 0-1,3 3 31,-5-28-7,-1-2-2,4 13-19,15 74 36,-19-85-35,0-2 14,0 0 74,0 0 7,0 0-46,0 0-4,0 0 18,0 0 0,0 0-16,-13 0-10,7-1-10,0 1 0,0-1 0,0 1 0,0-1 1,0-1-1,0 1 0,0-2 0,-3 0 0,7 2 14,-2-2-1,2 2 1,-1-1-1,1 0 1,0-1-1,0 1 1,0 0-1,0-1 1,0 1 0,0 0-1,1-1 1,-1 0-1,1 1 1,0-1-1,0 0 1,0 1-1,-1-2 1,2 2-1,-1-3-13,-1-16-109,-1 2 0,3-1-1,0-1 1,2 2 0,0-5 109,2-43-2,-4 44 82,0-26 198,6-49-278,-4 82-22,1-1 1,0 1 0,2 0-1,1-1 1,0 2 0,0-1-1,9-10 22,119-186-305,-75 118 336,-40 61-51,2-1-1,2 2 0,1 1 1,1 0-1,27-25 21,-20 30-174,-3-2 0,22-26 174,-50 52-25,-1 2 27,0 0-18,1 0-1,-1 0 1,0 0-1,1 0 0,-1 0 1,0 0-1,0-2 1,1 2-1,-1 0 0,0 0 1,2 0-1,-2-1 1,0 1-1,0 0 0,1 0 1,-1-1-1,0 1 1,0 0-1,0 0 0,0-1 1,1 1-1,-1 0 1,0-1-1,0 1 0,0 0 1,0-1-1,0 1 1,0 0-1,0-1 0,0 1 1,0 0-1,0-2 1,0 2-1,0 0 0,0-1 1,0 1-1,0 0 0,0-1 1,0 1-1,0 0 1,0 0-1,-1-1 0,1 1 1,0 0-1,0-1 1,0 1-1,0 0 0,-1 0 1,1-1-1,0 1 1,0 0-1,-2 0 0,2-2 1,0 2-1,0 0 1,-1 0-1,1 0 0,0 0 1,-1-1-1,1 1 1,0 0-1,-1 0 0,1 0 1,0 0-1,-1 0 1,1 0 16,-17-2 29,0-1-697,35-2 313,80-11-103,-2-5-1,70-25 459,-43 12-337,-97 25 288,-1 0 0,0-1 0,0-2 0,17-11 49,-41 23-5,-1-1 1,1 1 0,0 0 0,1 0 0,-2-1-1,1 1 1,0-1 0,0 1 0,-1-2 0,1 2-1,-1-1 1,2 1 0,-1-1 0,-1 1 0,1-1-1,-1 0 1,0 1 0,1-1 0,-1-1 0,2 2 0,-2-1-1,0 0 1,1 0 0,-1 1 0,0-1 0,0 0-1,0 0 1,0 1 0,0-2 0,0 1 0,0 0-1,0 0 1,0 1 0,0-1 0,0 0 0,0-1-1,0 1 1,-1 1 0,1-1 0,0 0 0,-2 0-1,2 1 1,0-1 0,-1 0 0,1 1 4,-2-3-6,0 2 0,1 0 0,-1 0 0,1 0 1,-2 0-1,2-1 0,-1 1 0,-1 1 0,2-1 0,-1 0 0,-1 1 1,2 0-1,-1-1 0,-1 1 0,1 0 0,0 0 0,0-1 0,0 2 1,-1-1 5,-39 7-39,1 1 0,0 2 0,1 2 0,0 1 0,-2 5 39,-32 8 227,-36 15-45,1 5 0,-49 32-182,125-58-1,30-16-3,-2 0 1,-1-1-1,1 1 0,0-2 1,-1 2-1,1-2 0,-1 0 0,0 0 1,0 1-1,0-2 0,-1 1 4,7-2-9,-1 0-1,1 0 0,0 0 1,0 0-1,0 0 1,-2 0-1,2 0 0,0 0 1,0 0-1,-1 0 1,1 0-1,0 0 0,0 0 1,0 0-1,-1 0 1,1 0-1,0 0 0,0 1 1,0-1-1,-1 0 1,1 0-1,0 0 0,0 0 1,0 0-1,0 2 1,0-2-1,-1 0 0,1 0 1,0 0-1,0 1 1,0-1-1,0 0 0,0 0 1,0 0-1,0 1 1,0-1-1,0 0 0,0 0 1,0 1 9,0-1-10,0 0 1,0 1-1,0-1 1,0 0 0,1 0-1,-1 1 1,0-1-1,0 0 1,1 0-1,-1 1 1,0-1-1,0 0 1,1 0-1,-1 0 1,0 2-1,1-2 1,-1 0-1,0 0 1,2 0-1,-2 0 1,0 0 0,1 0-1,-1 1 1,0-1-1,1 0 1,-1 0-1,0 0 1,1 0-1,-1 0 1,0-1-1,1 1 10,32-2-53,0 0 0,1-1-1,-2-3 1,14-4 53,131-40 20,-82 21-23,29-4-30,1-1 168,100-41-135,-213 68 957,-33 12-556,-40 12-193,-38 16-47,-166 55-107,203-63 70,2 1 0,1 3 0,-10 10-124,-18 2-821,84-40 435,27-4 344,1 0 0,-1-2 0,0 0 0,-1-1 0,1-2 0,-1 0 0,1-3 42,11-1-66,145-45-609,50-5 675,-180 49-226,186-47-487,-208 54 669,1-2 1,-2 0 0,1-2-1,8-5 44,-24 9 403,-17 10 113,-26 12-33,-420 180 591,330-147-1069,3 7 0,2 2 0,-78 58-5,170-102-183,-10 8-337,75-37-1098,104-56 1406,41-16 86,260-86-582,-325 140 578,-120 33 292,-19 8 685,-356 164-15,354-164-727,-79 41-74,3 3 1,-24 20-32,-115 63-404,175-99-448,59-35 455,37-7 278,49-18-28,-2-4 0,0-3 0,-3-2 0,33-23 147,15-2-539,22-5 539,-68 32-499,6-2 12,41-9 487,-128 41 68,1 1 0,-1 0-1,-1-1 1,1 1 0,0 0 0,1 0 0,-2 0 0,1-1 0,0 1 0,0 0-1,-1 0 1,1 0 0,1 0 0,-1 0 0,0 0 0,-1 1 0,1-1 0,0 0 0,1 0-1,-2 1 1,1-1-68,-7 13 467,-37 23-464,36-32 136,-54 42 255,-3-3 1,-63 32-395,-145 62 916,240-122-778,-293 128 229,175-79-946,218-90-2110,50-11 2689,31-10 204,24-14-71,1 1 170,128-66-303,-241 92-13,-48 24 25,0 2 0,0 0 0,2 1 0,-1 0 0,1 2-1,5-2-11,-20 7 19,0 0-1,0 0 0,0-1 0,0 1 1,0 0-1,0 0 0,2 0 0,-2 0 1,0 0-1,0 0 0,0 0 1,0 0-1,0 0 0,0 0 0,1 0 1,-1-2-1,0 2 0,0 0 0,0 0 1,0 0-1,0 0 0,0 0 0,1 0 1,-1 0-1,0 0 0,0 0 1,0 0-1,0 0 0,0 2 0,1-2 1,-1 0-1,0 0 0,0 0 0,0 0 1,0 0-1,0 0 0,0 0 0,1 0 1,-1 0-1,0 0 0,0 0 1,0 0-1,0 1 0,0-1 0,0 0 1,0 0-1,0 0 0,0 0 0,0 0 1,2 0-1,-2 1 0,0-1 0,0 0 1,0 0-1,0 0 0,0 0 1,0 0-1,0 0 0,0 1 0,0-1 1,0 0-1,0 0 0,0 0 0,0 0 1,0 1-19,-12 12 394,-22 17-359,33-29 3,-37 30 84,1-2-1,-3-1 1,-1-2-1,-2-2 1,1-2-1,-40 15-121,0-6 210,-446 175 802,354-144-1115,170-61-64,6-2-387,43-15 110,-1-3 0,0 0 444,74-32-82,144-31-236,-123 42-28,81-39 346,-179 61-21,-22 10 12,0-1 0,1 2 0,0 0 0,0 1 0,1 1 9,-21 5 40,0 2 0,0-2 0,0 1 0,0-1 0,0 0 0,0 1 0,0-1 0,0 1 0,0-1 0,0 1 1,0-1-1,-1 0 0,1 1 0,0-1 0,0 1 0,0-1 0,0 0 0,-1 2 0,1-2 0,0 1 0,0-1 0,-1 0 1,1 1-1,0-1 0,-1 0 0,1 0 0,0 1 0,-2-1 0,2 0 0,-1 0 0,1 0 0,0 1 0,-1-1 0,1 0-40,-23 21 71,-1-3 55,-2 1-1,1-3 1,-2 0 0,-20 8-126,-121 47 166,60-26-55,-49 27 329,-131 82-440,179-95 6,-24 13-125,131-71-67,26-11-1036,274-118 430,-149 60 826,3 7 0,3 5 1,1 8-1,14 4-34,-145 40 428,-25 4-413,1 0 0,-1 0-1,0 0 1,0 0 0,0 0 0,0 0-1,0 0 1,1 0 0,-1 0 0,0 0 0,0 0-1,0 0 1,0 0 0,0 0 0,1 0-1,-1 0 1,0 1 0,0-1 0,0 0 0,0 0-1,0 0 1,0 0 0,1 0 0,-1 0-1,0 0 1,0 0 0,0 0 0,0 1-1,0-1 1,0 0 0,0 0 0,0 0 0,0 0-1,0 0 1,0 0 0,2 1 0,-2-1-1,0 0 1,0 0 0,0 0 0,0 0 0,0 1-1,0-1 1,0 0 0,0 0 0,0 0-1,0 0 1,0 0 0,-2 1 0,2-1-15,-24 26 909,16-18-1070,-27 19 350,-2 0 1,0-3 0,-2-1 0,-1-1 0,-13 5-190,-63 33 643,-31 28 81,-85 69-724,209-141 13,-1-1 1,-1 0 0,-20 8-14,96-35-707,1-1 619,35-12 88,182-88-759,-130 50 487,2 8 1,30-4 271,-155 56-128,-12 2 17,-4 1 775,-2 2 68,-29 20-672,0 0 0,-26 11-60,-13 10 28,-22 13-16,-1-4-1,-3-3 1,-2-4 0,-24 3-12,-257 101 110,414-150-1750,34-12 1284,51-30 235,13-10 121,82-31-145,-122 50-119,-2-4 0,-2-4 0,13-12 264,-75 38 4,-10 6 4,-1 1 0,1 1 0,0 0 0,11-2-8,-25 9 70,-3 1 209,-1 0-260,1-2 0,-1 2 0,1 0 1,-1-1-1,1 1 0,-2 0 0,2 0 0,-1 0 0,0-1 0,1 1 1,-1 0-1,1 0 0,-1 0 0,-1 0 0,2 0 0,-1 0 0,1 0 0,-1 0 1,0 1-1,1-1 0,-1 0 0,1 0 0,-2 0 0,2 1 0,-1-1 1,1 0-1,-1 0 0,1 2 0,-1-2 0,1 1 0,-1-1 0,1 0 1,-2 1-20,-23 15 200,25-15-192,-29 26 256,23-20-237,-3 0-1,2 1 1,-1-3-1,-1 2 0,1-1 1,-4 1-27,-295 150 1054,289-148-1088,-346 177 727,247-124-694,-43 16-2,195-83-703,0-1 0,26-9 706,155-68 88,-119 42-552,73-18 464,-9 7 14,-75 22 104,50-8-118,-135 36 2,5 1-31,-1 0 1,1 0 0,-1 0-1,1 1 1,-1-1-1,1 1 1,0 0 0,1 1 28,-4-1 380,-6 2-320,0 2 1,0-1 0,0-1-1,0 1 1,0-1 0,-1 0 0,2 1-1,-2-1 1,0 0 0,-1 0-61,-1 1 102,-79 45 204,-4-4 0,-36 10-306,-60 30 189,80-34-76,37-19-60,2 3 0,1 1 0,-20 20-53,51-27-92,31-26-61,19-8-459,86-48 206,3 5-1,18-3 407,225-75-447,-238 89 491,54-18-12,78-13-32,-194 63 553,-44 6-203,-16 4-64,-705 331 894,495-222-1121,198-98-1359,32-16 1030,27-14 339,21-13-84,0 3 1,34-11 14,-4 3 1,341-131-548,-278 114 246,140-27 301,-257 68-18,16-2 26,-100 34 688,-158 51-394,73-27 74,-129 63-376,-87 77-36,321-174-810,28-12-82,16-5 203,35-14 455,40-23 270,15-6-13,682-239-77,-444 183 58,-263 88 32,-239 77 1874,-452 156-1588,521-178-126,3 4 1,-5 6-161,20-8 396,-2-3 0,-1-4 0,-42 11-396,76-32-15,41-13-118,4-2 40,0 0 0,0-2 1,2 2-1,-2 0 0,0 0 0,2-1 0,-2 0 1,1 1-1,-1 0 0,2 1 0,-1-1 1,1 0 92,6-5-162,69-41 258,0 3-1,3 4 0,33-11-95,265-91-308,-191 74 544,289-99 160,-355 124-438,-40 13 180,-2-3 1,-1-4-1,26-20-138,-81 42 265,0-1 1,12-13-266,-14 12 93,-22 17-76,1 0 0,1-1 0,-2 1 0,1-1 0,-1 1 0,1-2 0,-1 2 0,1-1 0,-1 1 0,0-1 0,1 1 0,-1-1 0,2 1-1,-2-1 1,0 0 0,0 1 0,1-1 0,-1 1 0,0-2 0,0 1 0,0 1 0,0-1 0,0 0 0,0 1 0,0-1 0,0 0 0,0 0 0,0 1 0,0-2 0,0 1 0,0 1 0,0-1 0,-1 1 0,1-1 0,0 0 0,0 1 0,-2-1 0,2 1 0,-1-2 0,1 1 0,0 1 0,-1-1 0,1 1 0,-1-1 0,1 1 0,-1 0 0,-1-1 0,2 1 0,-1 0 0,1-1 0,-1 1 0,0 0 0,1-1 0,-2 1 0,2 0-1,-1 0-15,-5-3 62,1 1 1,1 1-1,-1-2 1,0 2 0,-1 0-1,1 0 1,-1 1 0,0-1-64,-29 4 103,0 1 1,1 2-1,0 0 1,0 4-1,-22 7-103,-11 3-32,-546 158 92,447-129 17,-4-8-1,-141 16-76,286-54 8,21-3-108,4 0-476,3-3-4,14-12 443,1 0 0,0 1 0,2 1 0,-1 1 0,2 0 0,8-2 137,23-15-62,194-106-1,7 12 0,5 10 0,205-59 63,-388 142 617,-75 30-603,1 0-1,-1 0 1,0 0-1,0 0 1,1 0-1,-1 0 1,0 0-1,0 0 1,0 0-1,2 0 1,-2 0-1,0 0 1,0 0-1,0 0 1,1 0-1,-1 0 0,0 0 1,0 0-1,0-1 1,1 1-1,-1 0 1,0 0-1,0 0 1,0 0-1,0-1 1,0 1-1,1 0 1,-1 0-1,0 0 1,0 0-1,0-1 0,0 1 1,0 0-1,0 0 1,0 0-1,0-1 1,0 1-1,0 0 1,0 0-1,0 0 1,0-2-1,0 2 1,0 0-1,0 0 1,0-1-1,0 1 0,0 0 1,0 0-1,0 0 1,0-1-1,0 1 1,0 0-1,0 0 1,0 0-1,0-1 1,-1 1-1,1 0 1,0 0-1,0 0 1,0 0-1,0 0 1,-1-1-1,1 1 0,0 0 1,0 0-1,0 0 1,0 0-1,-1 0-13,-15-6 351,-15 3-318,-1 1-1,2 2 1,-1 2-1,-1 0 1,2 1-1,0 2 1,-7 2-33,-29 4-59,-703 143-10,607-117 84,-58 10-41,217-46-40,5-4-37,1-1-1,-1 1 1,2 0 0,-2 0 0,2 1 0,-1-1-1,0 1 1,0-1 0,1 1 0,0 0 103,2-1-58,14-11 21,3 1-1,-1 1 1,1 0-1,1 3 0,5-3 38,127-35-73,-96 30 68,70-20-51,252-81-97,-312 93 206,-3-4 1,0-2 0,-2-4-1,21-16-53,-57 30 459,-29 21-447,0 0 0,0 0 0,0 0 0,0 0 0,0-2 0,0 2 0,0 0 0,0 0 0,0 0 0,0 0 0,0-1 0,0 1 0,0 0 0,0 0 0,0 0-1,0 0 1,0 0 0,-1-1 0,1 1 0,0 0 0,0 0 0,0 0 0,0 0 0,0 0 0,0-1 0,0 1 0,0 0 0,0 0 0,-2 0 0,2 0 0,0 0 0,0 0 0,0 0 0,0 0-1,0 0 1,-1 0 0,1-1 0,0 1 0,0 0 0,0 0 0,0 0 0,-1 0 0,1 0 0,0 0 0,0 0 0,0 0 0,0 0 0,0 0 0,-1 0 0,1 0 0,0 1 0,0-1 0,0 0 0,0 0-1,-1 0 1,1 0 0,0 0 0,0 0 0,0 0 0,0 0 0,0 0 0,0 0 0,-2 1 0,2-1 0,0 0-12,-60 17 501,-191 81-493,204-81-10,-56 18-29,-106 23 31,-254 31 181,456-88-226,-1 0-1,1 0 1,0 0-1,0-1 1,-1 0-1,1 0 1,0-1-1,-2 0 46,8 1-369,22-11-191,252-135-249,122-38 809,-196 102-92,-55 24 928,54-33-836,-198 90 19,0 1 0,0-1 1,0 1-1,0 0 0,0-1 1,0 1-1,0-2 0,0 2 1,0 0-1,0-1 0,0 1 1,0 0-1,0-1 0,-1 1 1,1 0-1,0-1 0,0 1 0,-1 0 1,1-1-1,0 1 0,0 0 1,-1-1-1,1 1 0,0 0 1,-1 0-1,1-1 0,0 1 1,-2 0-1,2 0 0,0 0 1,-1 0-1,1-2 0,0 2 0,-1 0 1,1 0-1,-1 0 0,1 0 1,0 0-1,-1 0 0,-1 0-19,-25-10-51,-5 4 53,1 3 0,-1-1 0,1 3 0,-1 1-1,-9 2-1,-158 19 22,193-21-20,-287 46 146,-81 9 54,364-54-77,0 0 0,1-1 0,-1 0 0,0 0 0,0-1-125,7 1-645,6-3 3,12-9 535,2 0-1,0 2 1,1-1-1,0 1 1,1 2-1,0 0 1,9-2 107,43-12 56,33-5-56,-34 10-32,366-95 16,-401 103 16,-1-2 0,5-4 0,-37 13 595,-8 2-215,-28 6-75,-45 10-217,-272 55-182,18-3-82,189-39 145,1235-275-553,-1057 239 605,-24 5 53,-1 0 1,1 0-1,-2 0 1,2-2 0,-2 1-1,11-4-74,-18 6 301,-5 2-232,1 0-1,0 0 0,0 0 0,0 0 1,-1 0-1,2 2 0,0-2 0,-2 1 0,0 2-68,-11 5 2,-43 16-27,-3-2 0,-54 14 25,-126 24-10,223-57 10,-100 25-408,181-49 44,59-10 364,-50 13 48,33-13-48,291-129 208,-225 86-21,-89 34-39,22-7 112,-101 43 125,-4 2-167,-17 2-123,-27 6-154,30-1 55,-1 0 1,0 0-1,2 0 1,-2 3 0,1-1-1,2 1 1,-1 0-1,0 1 1,2 1-1,-1-1 1,2 2 0,-1 0-1,1 1 1,-2 4 3,-95 130-696,38-73 46,68-72 632,2-2-56,0 0-222,0 0 4,41-8 234,-25 3 59,0 1 0,0-2 0,-1 0 1,0-2-1,0 1 0,-1-1 0,12-8-1,0-4 6,0 1 0,-2-2-1,11-12-5,24-41 173,-43 53-43,0 1 1,0 1-1,3-1-130,71-74-36,-90 94 39,0-2 1,0 2-1,1-1 1,-1 1-1,0 0 0,0-1 1,2 1-1,-2-1 0,0 1 1,1 0-1,-1-1 0,1 1 1,-1 0-1,0-1 1,1 1-1,-1 0 0,1 0 1,-1 0-1,2-1 0,-2 1 1,1 0-1,-1 0 0,1 0 1,-1 0-1,1 0 1,-1 0-1,2 0 0,-2 0 1,1 0-1,-1 0-3,-4 18-77,0-8 64,-17 62-58,-11 71 71,25-113-15,5-22-9,0 0-1,1 0 0,0 0 0,0 0 0,1 0 0,0 0 1,0 0-1,1 6 25,5 22-262,-6-35 280,0-1-8,0 0 1,4-1 0,1-1-10,-2 1 1,2-2-1,0 1 0,0 0 0,-2-2 1,2 2-1,-1-2 0,-1 1 0,1 1 0,0-3 1,-1 2-1,1-1 0,-2 1 0,1-2 1,0 2-1,1-4-1,15-29 226,-1 0 0,-1-1 0,-2 0 0,-2-1 0,-2-1 0,0-6-226,-7 28-62,-1 2-52,0-1 0,-1 1 0,-1-1 0,0-3 114,-16 81-190,12-27 185,1 0-1,2-1 1,1 1 0,3-1 0,-1 1 0,3-2 0,3 2-1,2 4 6,1-17 40,-12-22-34,0 0 0,0 0 0,0 0 1,1 0-1,-1 0 0,0 1 0,0-1 0,0 0 0,1 0 1,-1 0-1,0 0 0,0 0 0,0 0 0,1 0 0,-1 0 0,0 0 1,0 0-1,2 0 0,-2 0 0,0 0 0,0 0 0,0 0 1,1 0-1,-1 0 0,0 0 0,0 0 0,1 0 0,-1 0 1,0 0-1,0 0 0,0-1 0,1 1 0,-1 0 0,0 0 0,0 0 1,0 0-1,0 0 0,1-1 0,-1 1 0,0 0-6,3-4 36,-1 0 0,-1-1 0,2 2 0,-2-2 0,0 1 0,1-1 0,-1 1 0,0-4-36,1-17 53,0-1 0,-1-1 0,-2 2 0,-2-2 0,0 1 0,-2 0-53,-36-140 115,39 164-984,4 11 348,4 28 198,12 58 277,4-9 195,13 47-280,-34-132-21,-1-1 34,0 0 244,0 0 51,2-36 48,-1-12-154,-1-1 0,-2 1 0,-3-1 0,-2 1 0,-4-7-71,4 27-151,6 28-46,2 16 88,5 92-21,-4-53 14,3-2-1,4 14 117,-5-34-132,-2-25 143,-1 0 1,-1-1-1,2 1 0,-1 0 0,2 0 0,-1-1 0,2 1 1,-1-1-1,1 1 0,0-1 0,1 0 0,-2-1 0,7 7-11,-3-5 35,10 8 542,-29-29-1162,132 116 544,-119-102 47,2 0 1,14 6 84,-13-5-27,0 1 1,-1-2-1,2 1 0,-1-1 0,1 0 0,-2 0 0,2 1 0,1-2-64,-28-38 299,-108-118-15,112 132-194,13 16-252,12 14-794,61 68 1258,48 38-302,-68-67-108,26 40-184,-73-83 552,-1-2 40,0 0-48,-2-2-52,-125-78-70,87 59-45,24 16-181,21 10-529,142 91-42,-130-86 653,-12-6 27,2 0 1,-1 0 0,0-1-1,1-1 1,0 2-1,0-2 1,-1 0-1,1 0 1,1 0-1,-1-1 1,0 0-1,3 0-13,-9-1 233,-1 0 2,0 0-180,0 0-39,-36-11 33,-3 0-56,5 2 26,-1 0 1,-5 2-20,50 17-216,0 2 1,0-3-1,3 2 0,-3-2 0,2 0 0,9 4 216,-17-12 75,-4-1 222,0 0 6,0 0-196,-22-13-37,7 4-58,-6-3-17,-2 3 0,1 0 0,-1 1 0,-1 1 0,1 0 0,-1 2 0,0 1 0,-1 2 0,1-1 0,-1 2 0,1 1 0,-1 1 0,-14 3 5,28-2-9,1 0 0,-1 2-1,1-1 1,0 1 0,0 0-1,0 1 1,2 1 0,-2-2-1,-1 4 10,5-4-34,1 0 1,-1 1-1,2 0 0,-3-1 0,3 2 0,0 0 0,-1 0 0,2-1 0,-1 1 0,0 0 0,1 0 0,0 1 0,0-1 0,0 3 34,-3 10 21,1 2 0,2-1 0,0 0-1,1 2-20,2-13 38,0-1-1,0 1 1,1-1 0,0 0-1,0 0 1,2 1-1,-1-2 1,1 1-1,0 0 1,1 0-1,3 6-37,74 94 491,-74-98-462,-7-15-80,-9-18-76,-95-121-568,56 75 1307,-21-20-612,19 25-41,-19-32 41,68 94-20,1 0 1,-1 1-1,1 0 0,-1 0 1,-1-1-1,2 1 0,-1 0 1,0 0-1,0 0 0,0 0 1,-1 1-1,1-1 1,0-1-1,0 1 0,0 1 1,-1-1-1,1 0 0,0 1 1,0-1-1,-1 1 0,1 0 1,-1-1-1,1 1 0,-1 0 1,1 0-1,-1 0 1,1 0-1,-1 0 0,1 0 1,-1 0-1,1 0 0,-1 0 1,1 0-1,0 1 0,-2-1 1,2 1-1,0-1 1,0 1-1,0-1 0,-1 1 1,1-1-1,0 1 0,0 1 1,0-1-1,-1 0 0,1-1 1,0 1-1,0 0 1,1 0 19,-6 6-2,0 0 1,0 0 0,1 0 0,0 0 0,0 1-1,0 0 1,0 2 1,-13 38 18,3 0-1,1 2 1,2-1-1,4 1 1,1-1-1,2 2 1,4 40-18,1-84-3,-2 2-4,2 1 1,0-2-1,2 1 0,-1 0 1,0 0-1,0 1 0,2-2 1,3 8 6,-5-15-20,16 2-110,-16-3 120,0 0-1,2 2 1,-2-2-1,0 0 1,0 0-1,0 0 1,1 0 0,0 0-1,-1 0 1,0 0-1,1 0 1,-1-2-1,0 2 1,0 0 0,2-1-1,-2 1 1,0-1-1,0 1 1,1-1 10,8-5 55,0 0 1,1 0-1,-1-1 0,-2-1 1,2 0-1,-2-1 1,1 1-1,-2-1 0,0 0 1,0 0-1,1-2 0,-2 1 1,-1 0-1,1-1 1,-2-3-56,10-16 224,-3-2-1,-1 1 1,-1-1 0,2-25-224,-10 43 41,1 0 0,-2-1 0,0 2-1,0-1 1,-1-1 0,-1 1 0,-1 0-1,1 0 1,-2 0 0,0 1-1,-4-7-40,0 7 0,8 13 0,-1-1 0,1 1-1,-2-1 1,2 1 0,0-1-1,-1 1 1,0-1 0,1 1-1,-1-1 1,1 1 0,-1 0-1,1-2 1,-2 2 0,1 0-1,1 0 1,-1-1 0,0 1-1,1 0 1,-1 0 0,-1 0-1,2 0 1,-1 0 0,0 0-1,0 0 1,1 0 0,-2 0-1,1 0 1,1 0 0,-1 0-1,0 0 1,1 1 0,-1-1-1,-1 0 1,2 2 0,-1-2-1,1 0 1,-1 1 0,0-1-1,1 1 1,-1-1 0,1 1-1,-2-1 1,2 1 0,0-1-1,-1 1 1,1-1 0,-1 1 0,0 2-5,-6 3-12,-1 0 0,1 3 0,1-3 0,0 3 0,0-1 0,1 0 0,0 1 0,0-1 0,2 1 0,-2 0 0,2 1 0,0 0 17,-8 28-162,1 1 0,1 15 162,3-19-17,-10 54-139,4 1 1,5 1-1,3 0 0,4 0 0,7 30 156,-7-120-4,1 18 6,2-2 0,0 0 0,1 2 1,3 3-3,-5-18-9,-1 0 1,0 0 0,1 0-1,1 1 1,-1-2 0,1 0-1,-1 1 1,0-1-1,1 1 1,0-1 0,1 0-1,-1 0 1,0-1 0,1 2-1,-1-2 1,1 0 0,1 1-1,-2-1 1,5 0 8,-7 0-1,0-2-1,2 0 1,-2 0 0,1 0 0,-1 0 0,2 0-1,-2 0 1,0 0 0,2 0 0,-2 0-1,1-2 1,-1 2 0,1-1 0,0 1 0,-1-1-1,1 1 1,0-1 0,-1 0 0,0 1 0,1-1-1,-1-1 1,1 1 0,-1 0 0,1 0 0,-1 0-1,0-1 2,30-41 1,-23 32-10,7-14-27,1-3 0,-3 1 1,1-1-1,-3-1 0,-1 0 0,-1 1 0,-2-2 1,-1 0-1,0-14 36,0-17 149,-2 1 0,-4-1-1,-2-1 1,-6-12-149,-11-20-461,19 94 460,0-1 0,0 1 0,0 0 1,0-1-1,0 1 0,0 0 0,0-1 0,0 1 0,0 0 1,0 0-1,0-2 0,-1 2 0,1 0 0,0-1 0,0 1 1,0 0-1,-1 0 0,1 0 0,0-1 0,0 1 1,-2 0-1,2 0 0,0 0 0,0-1 0,-1 1 0,1 0 1,0 0-1,0 0 0,-1 0 0,1 0 0,0 0 0,-1 0 1,1 0-1,0 0 0,-2 0 0,2 0 0,0 0 1,-1 0-1,1 0 0,0 0 0,-1 0 0,1 0 0,0 0 1,0 0-1,-1 0 0,1 0 1,-13 8-124,11-8 104,-5 6-8,0 0-1,1 1 0,0-1 0,0 1 0,0 0 0,1 0 0,-1 1 0,2 0 0,-1 0 0,2 1 0,-2 1 29,-5 13-41,2 1 0,1 0 0,-3 12 41,-1 32-64,4 1 0,3 1 0,3-1 0,3 14 64,-1-57-60,2 1-1,1-1 1,0 0-1,2 0 1,2 0 0,0-1-1,1 0 1,1 0-1,10 13 61,-19-36-1,1 0 0,0 1-1,0-1 1,0 0-1,0 0 1,0 0 0,1 0-1,-1-1 1,0 0 0,1 2-1,-1-2 1,1 0 0,0 0-1,0 0 1,-1 0 0,0-1-1,2 1 1,-1-1 0,0 2-1,0-2 1,-1 0 0,2 0-1,-2 0 1,2 0 0,-2 0-1,0-2 1,2 2-1,-1-1 1,0 1 0,0-1-1,-1 0 1,3 0 1,6-4 0,0 2 0,-1-2 0,1-1 0,0 1 0,0-1 0,-1 0 1,3-4-1,3-3-1,-2-2 1,1 1 0,-2-2 0,-1 1 0,0-2 0,-1 1 0,0-2 0,-1 0 0,-2 1 0,1-2-1,1-12 1,11-36 46,-3-1 0,4-44-46,-14 67 23,-2 0 0,-2 0-1,-3-1 1,-1 1 0,-2 0-1,-3 0 1,-5-18-23,10 61 11,0-1 0,0 2 0,-1-1 0,1 1 0,-1-2 0,1 2 0,-1-1 0,1 1 0,-2-2 0,1 2 0,0-1 0,0 1 0,0 0 0,-1-2 0,1 2 0,0 0 0,0 0 0,0 0 0,-2 0 1,2-1-1,0 1 0,-2 0-11,2 1 12,-1 0 1,-1 0 0,2 0-1,-1 0 1,0 0 0,0 0-1,1 1 1,-2-1 0,2 1-1,-1-1 1,1 2 0,-2-2-1,2 1 1,0 0 0,-2 0-1,2 0 1,0 0 0,0 0-1,-1 1 1,0-1 0,1 0-1,0 0 1,-1 1 0,1 1-13,-17 17-82,1 1 1,1 1 0,1 0 0,1 1 0,1 1 0,-3 10 81,-11 30-4,-17 61 4,30-71 47,0 1 1,5 1 0,0 0-1,4 1 1,3-1 0,2 1-1,7 49-47,-3-88 5,-2 1 0,3-1 0,0 1-1,1-2 1,1 1-5,-4-9 52,0-1 0,1 0 0,1 0 0,0 0 0,-1-1 0,1 0-1,1 0 1,-1-1 0,2 1 0,-1-1 0,6 5-52,-7-8 14,1-1 0,0 2 0,0-2 0,0 0 0,1 1 0,0-2 0,-1 0 0,0 0 0,1 0 0,-1 0 0,1-1 1,-1 0-1,2 0 0,-2 0 0,0-1 0,1 0 0,-1 0 0,1 0 0,-1-1 0,0 0 0,0 0 0,1-1 0,-1 0 0,0 0 0,0-1 0,3-1-14,3-3-22,-1-1-1,0 1 1,0 0 0,-1-1-1,-1-1 1,1 1-1,-2-2 1,1 0-1,-1 0 1,0 0-1,-2-1 1,2-4 22,5-19-25,0 0 0,-4-1 1,0-1-1,-2 0 0,0-29 25,0-51-23,-5-19 23,-4 102 0,0 1 0,-3 0-1,-1 0 1,-11-85 102,14 117-101,-1 0-1,0 1 0,1-1 1,-1 1-1,0 0 0,0 0 1,0 0-1,0 0 0,-3 1 0,1 0-7,-1 0 0,0 2 1,1-1-1,-2 0 0,2 1 0,0 0 0,0 1 0,0-1 0,0 0 0,0 1 0,1 1 1,-1-1-1,1 1 0,0-1 0,1 2 0,-1-1 0,1 1 0,1-1 0,-5 6 7,-7 16-33,-1 1 0,3 1 0,-8 19 33,20-45 3,-11 31 46,1 3-1,1-1 1,3 1-1,1 0 1,1 0-1,3 1 0,0-1 1,4 1-1,0-2 1,2 3-1,2-3 0,2 1 1,12 33-49,-18-64 17,0 1 0,1 0 0,0 0 0,1-1 0,0 1 0,-1-1-1,2-1 1,0 1 0,0 0 0,0 0 0,-1-2 0,4 3-17,-5-6 8,0 2 0,-1-2 1,2 1-1,-1-1 0,0 0 0,0 1 0,0-1 0,1-1 0,-1 1 0,1-1 1,-1 1-1,0-1 0,0 0 0,1 0 0,0 0 0,-1-1 0,0 1 0,0 0 0,1-1 1,-2 0-1,2-1 0,0 1 0,-2 0 0,2 0 0,-2 0 0,2-1 0,-2 0 0,2 0-8,7-5 43,1-1-1,-1 0 0,-1 0 0,1-1 1,-1 0-1,0-2 0,-2 2 0,1-3 1,-1 2-1,-1-2 0,1 1 0,-2-1 0,0 1 1,0-2-1,1-5-42,4-23-23,-1 1 1,-2 0-1,-2-2 0,-1-10 23,-2 22 33,5-24-37,-5 0-1,-1 0 0,-6-47 5,4 99-13,0-1 1,0-1-1,-1 1 1,1-1-1,-1 2 1,1-2-1,-2 1 1,1 1-1,0-2 1,-2 2-1,2-2 1,0 2-1,-1-1 1,0 0-1,0 1 1,0 0-1,-1-1 1,1 1-1,-1 0 1,1 0-1,-2-1 13,3 3-9,0 1-1,-2-1 1,2 2 0,0-2-1,-1 1 1,0-1 0,1 1-1,0 0 1,0-1-1,0 1 1,-1 0 0,0 0-1,2 1 1,-1-1 0,0 0-1,-1 0 1,1 0-1,0 2 1,1-2 0,-1 0-1,0 1 10,-1-1-10,-9 18-8,1 0 0,0 1-1,1 1 1,1-1-1,2 1 1,0 0-1,1 1 1,0 0-1,0 18 19,3 4-26,1 1 0,2-1 0,1 1 0,6 16 26,-7-54-11,0 0 0,1 0-1,0 0 1,0-1 0,1 1 0,0 0 0,0 0 0,0-1-1,1 1 1,1-1 0,-2-1 0,2 1 0,0 0 0,5 4 11,-8-9-6,2 2 0,-2-1 0,2-1 0,-2 2 0,2-2 1,-2 0-1,2 0 0,-1 0 0,0 0 0,0 0 0,1-1 0,0 2 1,-1-2-1,1 0 0,-2 0 0,2 0 0,0 0 0,-1 0 0,1-2 1,-1 2-1,0-1 0,1 0 0,-1 0 0,1 0 0,-2 0 0,2 0 1,-2-1-1,2 0 0,-2 1 0,2-1 0,-2-1 0,1 1 0,-1 0 6,9-6-4,-1-2-1,-1 0 1,1 0-1,-2-1 0,1 1 1,-1-2-1,0 1 0,-2-1 1,1 0-1,-2 0 0,3-9 5,9-27 166,-2-1 1,2-21-167,-17 66 18,8-31 111,-2 0-1,0 1 0,-3-2 0,-1 1 0,-2 0 1,-2 0-1,-2-6-128,-12-69-152,16 110 152,0 0 0,0 0 0,0 0 0,0-1 0,0 1 0,0 0 0,0 0 0,0 0 0,-1 0 0,1 0 0,0 0 0,0 0 0,0-1 0,0 1 0,0 0 1,0 0-1,0 0 0,0 0 0,0 0 0,0 0 0,0 0 0,0 0 0,-1 0 0,1 0 0,0 0 0,0-1 0,0 1 0,0 0 0,0 0 0,0 0 0,0 0 0,-1 0 0,1 0 0,0 0 0,0 0 0,0 0 1,0 0-1,0 0 0,0 0 0,-2 0 0,2 0 0,0 0 0,0 0 0,0 0 0,0 0 0,0 0 0,0 1 0,0-1 0,-1 0 0,1 0 0,0 0 0,0 0 0,-11 8 2,-6 12 3,6-3-14,2 1-1,-1-1 1,3 2-1,-2 0 0,3 0 1,2 0-1,-1 1 1,0 5 9,4-19-14,-1 1 0,1 0 0,1 0-1,-1 0 1,1 0 0,1 0 0,-1 0 0,1-2 0,1 2 0,0 0 0,-1 0 0,2-1 0,-1 1 0,2-1-1,-2-1 1,2 2 0,-1-1 0,2 0 0,-1-2 0,1 2 0,0-1 0,-1 1 0,1-2 0,0 1 0,1-1-1,0 0 15,-2-2 11,-1-1-1,1 1 0,0-1 0,-1 0 0,1-1 0,0 1 1,-1-1-1,1 1 0,-1-1 0,2 0 0,-1 0 0,0-1 1,-1 1-1,1 0 0,-1-1 0,1 0 0,0 0 0,-1-1 1,1 1-1,0 0 0,-1-1 0,3-2-10,3 0 2,-1-1 0,1-1 0,-2 1 0,0-1 0,0 0 0,1-1 0,-1 1 0,1-4-2,-3 5 7,-1 1-1,-1-1 1,1-1-1,0 2 1,-1-2-1,0 0 1,-1 0-1,0 1 1,1-1-1,-2 0 1,2 0-1,-2 1 1,-1-2-1,1 1 1,-1 0-1,1-1 1,-2 1-1,1 1 1,0-2-1,-1 1 1,0 0-1,-2-2-6,-4-34 117,-5-17-374,6 39 131,2 10 91,0-1-1,1 1 1,-1 0 0,-1 0 0,-1 0 0,2 1 0,-5-4 35,7 12-4,0-1 1,0 0 0,0 0-1,0 1 1,0-1 0,0 1 0,-1-1-1,1 1 1,-1 0 0,1 0-1,-1 0 1,1 0 0,0 1 0,-1-2-1,1 2 1,-1-1 0,0 1 0,0 0-1,1 0 1,0 0 0,-1 0-1,-1 0 1,2 0 0,0 1 0,-1-1-1,1 2 1,-1-1 0,1-1 0,-2 1-1,2 0 1,1 0 0,-2 0-1,1 1 1,-1 0 3,-5 2-24,-2 1 0,2 1 1,1 0-1,-2-1 0,2 2 0,0 0 0,-1 0 0,1 0 0,1 1 1,0-1-1,-1 5 24,-2 1-15,1 2-1,2-1 1,-1 1 0,2 0-1,-1 0 1,0 12 15,-3 22-59,3 1 0,1-1 1,4 1-1,1 1 59,0-27 10,-1-9-65,1 1 0,1-1 1,0 0-1,2 1 0,-1-1 0,2 1 55,10-66 547,-10 22-534,0-1 0,-3 0 0,0 1 0,-2-1 0,-2 0 0,0 0 0,-2 0 1,-1 2-1,-1-1 0,-2 0 0,-3-3-13,12 29-1,-1 1-1,0-2 1,-1 1 0,1 0-1,0 1 1,0-2 0,0 2 0,-1-1-1,0 1 1,1-2 0,0 2-1,-3-1 2,4 2 1,-1-1 0,1 1 0,-1 0 0,1 0 0,-2 0 0,2 0 0,0 0 0,-1 0 0,1 0 0,-1 0 0,1 0 0,-1 0 0,1 0 0,-2 0 0,2 0 0,-1 0-1,1 0 1,-1 0 0,1 0 0,-1 0 0,1 1 0,0-1 0,-1 0 0,1 0 0,-2 1 0,2-1 0,0 0 0,-1 1 0,1-1 0,0 0-1,-5 6 23,2 0 1,-2-1 0,1 1 0,2 0-1,-2 1 1,2-1 0,-1 1-24,-3 5 55,-18 51-211,4 0-1,2 0 1,2 2-1,-5 62 157,-15 67 118,28-161-76,-3 14 671,-6 43-713,16-77 45,-1 0 0,2 0-1,0 0 1,2 0 0,-1 1 0,0-2-1,1 1 1,2 0 0,1 3-45,-4-15 2,0-1 1,0 1-1,1-1 1,-1 1-1,0-1 1,0 0-1,1 1 1,-1-1-1,0 0 1,0 0-1,0 0 1,1 0-1,-1 0 0,0 0 1,0 0-1,0 0 1,1 0-1,-1 0 1,0 0-1,0-1 1,0 1-1,-1 0 1,2-1-1,-1 1 1,0-1-1,0 1 1,0-1-3,37-16-30,-33 12-61,1 0 0,-1 1 0,0-2 0,-1 1 0,1 0 0,-1-1 0,-1 0 0,1 0 0,0-1 0,-2 2 0,2-2 0,-1-3 91,1-1-128,0-2 1,-2 2-1,0-1 1,1-1-1,-2 1 1,-1-7 127,1 17 11,-1 0 0,0-1 1,0 1-1,0 0 0,0-1 1,-1 1-1,1 0 0,0 0 1,-1-1-1,1 1 0,-1 0 1,-1 1-1,1-2 0,0 1 1,0 0-1,0 0 0,-1 0 1,1 0-1,0 1 0,-1-2 0,0 2 1,1-1-1,-1 1 0,-1 0 1,2-1-1,-1 1 0,-1 0 1,2 0-1,-1 0 0,-1 0 1,1 0-1,-1 1 0,1-2 1,0 2-1,-1-1 0,1 1 1,-1 0-1,1 0 0,-1 0 0,1 0 1,0 0-1,-1 0 0,1 1 1,-1-1-1,1 2-11,-8-1 20,1 1 0,0 0 0,-1 2 0,2-1 0,0 1 0,-1-1 0,1 2 0,-1-1 0,2 1 0,-2 1 0,1 1-20,-8 8 49,2 0-1,1 1 1,-1 0-1,2 0 1,0 1-1,1 2 1,2-1-1,0 1 1,-4 11-49,-7 24 54,3 1-1,-5 43-53,20-91 29,1 0-1,0 0 0,1 0 1,0 0-1,0-1 1,1 1-1,0-1 0,1 1 1,-1 0-1,0 0 1,1 0-29,6 19 220,-8-25-216,1 0-1,-1 0 0,1 0 0,0 0 0,-1 0 0,1-1 0,1 2 0,-1-1 0,0 0 0,0-1 0,0 1 0,1-1 0,-2 1 1,1-1-1,0 1 0,2-1 0,-2 2 0,0-2 0,0 0 0,0 0 0,1 0 0,-1 1 0,0-1 0,0 0 0,0 0 0,1 0 1,0-1-4,37-2 26,-31 0-26,1 0 1,-1 0-1,1 0 1,-1-1-1,-1-1 1,1 2-1,0-3 1,-2 2-1,1-2 1,1 0-1,-2 0 1,0 1-1,0-2 1,1-1-1,10-16-66,0 0 0,-2-1 0,7-14 66,-1 1-129,-18 33 70,0-1 0,-1 2-1,1-2 1,-2 1 0,1 0 0,-1-1 0,1 1 0,-1-1-1,-1 1 1,0-1 0,1 0 0,-1 0 0,-1 1 0,1 0 0,-1-2 59,-1 5 7,2-1 0,-1 1 0,0 0 0,0 1 0,0-2 0,-1 1 0,1 1 0,0-1 0,0-1 0,0 2 0,-2-1 0,2 1 0,-1-1 0,0 1 0,0-1 0,1 1 0,-2 0 0,1 0 0,-1-1 0,2 2 1,-1-1-1,-1 0 0,1 1 0,0-1 0,-1 1 0,1-1 0,-1 1 0,1 0 0,-1 0 0,1 0 0,0 0 0,-1 0 0,1 1 0,-1-1 0,2 1 0,-1-1 0,-3 1-7,-17 4 54,2 1 0,-1 1-1,-1-1 1,3 3 0,-2 0 0,2 1-1,0 1 1,-10 8-54,-29 23 614,-52 48-614,55-44 579,-45 30-579,100-75-31,-1-1 0,1 0 0,-1 1 1,1-1-1,-2 0 0,2 1 0,-1-1 0,1 0 1,-1 1-1,1-1 0,-1 0 0,0 0 1,1 0-1,-2 2 0,2-2 0,-1 0 0,0 0 1,1 0-1,-1 0 0,1 0 0,-1 0 0,-1 0 1,2 0-1,-1-2 0,1 2 0,-1 0 1,0 0-1,1 0 31,-1-1-24,1 0 1,-2 0 0,2 1-1,-1-1 1,1 0 0,-1 0-1,1-1 1,0 1 0,-1 1-1,1-1 1,0 0 0,0 0-1,0 0 1,0-1 0,0 1-1,0 0 1,0 0 23,7-60-124,-3 39 43,3-45-26,-2 1 0,-4-1 0,-6-37 107,4 84-5,-2 0 0,0 1 1,-2-1-1,0 2 0,-1-1 1,-1 1-1,0-1 0,-3 1 1,1 1-1,-1-1 0,-1 2 1,-1 0-1,0 0 0,-7-5 5,16 19 32,-1-2-1,1 2 0,-1 0 1,0-1-1,1 1 0,-1 0 1,0-1-1,0 2 1,0 0-1,-1-1 0,2 1 1,-2 1-1,1-1 0,-1-1 1,0 2-1,2 0 0,-2 0 1,0 0-1,0 0 1,2 0-1,-2 2 0,1-1 1,-1 0-1,0 0 0,2 0 1,-1 0-1,-3 3-31,-15 5-29,0 1 0,2 2-1,1 1 1,-18 12 29,12-8 62,4-3-9,2 1 0,0 0 1,1 1-1,1 2 0,0 0 0,0 0 0,2 1 0,1 2 1,1-2-1,0 2 0,3 1 0,-1 0 0,1 0 0,3 1 1,0 0-1,-2 5-53,8-18 2,-2 0-1,3 0 1,-1 0 0,1 0-1,0-1 1,1 2 0,1-1 0,-1-1-1,1 2 1,1-2-2,-1-3 10,-1-2-1,2 2 1,-2-1-1,1-1 1,1 1-1,0 0 1,0-1 0,0 1-1,1 0 1,0-2-1,-1 2 1,1-2-1,1 1 1,-2-1-1,2 0 1,0 1 0,0-2-1,3 3-9,-2-3 24,-1-1-1,0 0 1,1 1-1,-1-2 1,1 1 0,0-1-1,-1 0 1,1 0-1,-1 0 1,1-1 0,-1-1-1,1 2 1,-1-2-1,-1 1 1,2 0-1,-1-2 1,0 1 0,0 0-1,0 0 1,2-3-24,11-7 14,0 1 1,-1-1-1,0-1 0,8-9-14,1 0-79,-2-3-1,0 1 0,-2-2 0,0-1 0,-3 0 0,-1-1 0,0-1 1,-2-1-1,2-7 80,-12 21-49,0 0 1,-1 0-1,-1 0 0,-1-2 1,1-1 48,-4 9-56,1 1 0,-1 1 0,-1-1 0,0 0 0,0-1 0,-1 2 0,0-1 0,-1 1 0,0-1 0,-2-4 56,1 5-68,1 0-1,-1 1 0,1 0 1,-1 0-1,-1 0 1,0 0-1,-1 1 1,0-1 68,4 4-1,-1 1 0,0 1 1,0-1-1,1 0 1,-2 1-1,2-1 1,-2 1-1,2 0 1,-2 1-1,1-2 0,0 1 1,-1 1-1,1-1 1,-1 1-1,2 0 1,-2 0-1,1 0 1,-1 0-1,0 1 0,2-1 1,-2 1-1,1-1 1,0 2 0,-16 3 11,0 1 1,0 1 0,1 1-1,0 0 1,0 1-1,-4 5-11,-19 12 176,-36 30-176,62-43 42,2 1 1,0 0-1,1-1 1,1 2-1,0 1 0,1 1 1,1-1-1,0 0 0,1 1 1,0 1-1,2-1 0,2 1 1,-1 0-1,1 0 0,0 0 1,3 1-1,0 1-42,0-17 7,1 2 0,0-2 0,1 1 0,-1 0 0,1 0-1,0 0 1,-1 0 0,2-1 0,0 1 0,-1 0 0,0 0 0,2-1 0,-1 1 0,1-1-1,-2-1 1,3 2 0,-2-1 0,0 0 0,1 0 0,0-1 0,1 1 0,-2-1 0,2 0-1,0 1 1,-1-1 0,1-1 0,0 1 0,-1-1 0,2 1 0,-1-1 0,-1 0 0,1 0 0,1 0-1,-2-1 1,2 0 0,-1 1-7,9-1 25,2 2 0,-2-4 0,0 2 0,1-2 0,-1 1 1,0-1-1,0-2 0,1 1 0,-2-2 0,8-2-25,34-17-57,-1-4 0,-1-1-1,-3-2 1,1-2 0,-3-3 0,-1-1 0,-3-2 0,0-1 0,-3-3 0,-3-1 0,16-24 57,-15 12 21,-3-2-1,-2-2-20,-22 39-2,-1-1-1,0-1 1,-3 1-1,0-1 1,-1 0-1,-1-1 1,0-11 2,-4 34-1,-1-1 0,0 0 1,0-1-1,0 2 0,0-1 0,0 0 1,0 0-1,-1 0 0,1 0 1,0 1-1,-1-2 0,0 2 0,1-1 1,-2 1-1,1-2 0,1 2 1,-1-1-1,0 1 0,-1-1 0,0 0 1,1 1-5,0 0-1,-1 1 0,1-1 0,0 1 1,-1-1-1,0 1 0,1-1 0,0 1 1,-1 0-1,0-2 0,1 2 0,-1 0 1,0 0-1,1 0 0,-1 0 0,1 0 1,-1 0-1,1 0 0,-2 2 6,-5 0-11,1-1-1,1 3 0,-1-2 1,1 0-1,-1 2 0,0-1 1,1 2-1,0-2 0,0 2 1,0-1 11,-9 11 2,0 0 1,2 1-1,0 1 1,0 0-1,1 0 1,3 1-1,-2 0 0,0 6-2,-12 30 36,1 3-1,0 12-35,8-25 14,3 0 0,1 1 0,3-1-1,2 0 1,2 16-14,3-39 1,0 0 0,2 0-1,1-1 1,0 1 0,2 0 0,0 0-1,1-2 1,1 1 0,2 0-1,0-1 1,1 0 0,8 9-1,-12-17-1,1-2 0,1 1-1,0 0 1,1-2 0,-1 1 0,0-1 0,2 0 0,0-1 0,1 0 0,6 3 1,-9-5 2,2-2 0,-1 1 1,1-2-1,0 2 1,1-2-1,-2-1 0,1 0 1,1 0-1,-2 1 1,2-2-1,-1-2 0,1 2 1,0-1-3,7-2 10,-1-1 0,1 0 0,-1-2 1,0 0-1,0 0 0,0-2 0,-2 0 1,1 0-1,0-1 0,-2-1 0,1-1 1,-2 1-1,6-7-10,16-17-61,-1-1 0,-2 0 0,-2-2 0,7-15 61,-20 29-15,-2 0 0,-1-3-1,-2 2 1,0-1 0,-1-2-1,-2 1 1,-1-1 0,-1 1 0,-2-2-1,0 0 1,-2 1 0,-1-1-1,-2 0 1,0 1 0,-6-29 15,1 15-257,-2-2 1,-10-24 256,13 53 32,-1 1-1,1-1 1,-2 1 0,0-1-1,-2 2 1,1 0 0,-1-1-1,-1 2 1,-7-8-32,13 16 22,0-1 1,0 2 0,-1-1-1,1 0 1,-2 1 0,1 0-1,0-1 1,0 1 0,0 1-1,-1-1 1,0 1 0,2-1-1,-2 1 1,0 0 0,0 1-1,-1-1-22,-2 1 3,0 0 0,0 0-1,0 1 1,-1 0-1,2 0 1,-2 2-1,1-2 1,1 1 0,-3 2-3,-6 3-12,1-1 1,0 1-1,1 1 1,-1 2 0,1-1-1,0 1 1,1 1-1,-9 9 12,4 0-47,1 2-1,0-1 1,3 2-1,-1 0 1,2 0-1,1 1 1,1 1-1,-7 24 48,6-10 31,1 1 0,2 1 0,2 0 0,2 0 0,2 18-31,3-46 21,-2 0-1,4 1 0,-1 0 1,0-2-1,2 2 1,-1-1-1,2 0 0,-1 0 1,2 0-1,1-1 1,-1 0-1,2 0 0,-1 1 1,1-2-1,2-1 1,-1 2-1,1-2 0,1 0 1,-1 0-1,2-1 1,-1-1-1,2 0 1,-1 0-1,1 0 0,0-1 1,12 5-21,-17-10 1,1 1-1,-1-2 1,1 1 0,-1-2 0,2 1-1,-2 0 1,2-1 0,-2 0 0,0-1-1,2 0 1,-2 0 0,1 0 0,0-2 0,-1 2-1,0-1 1,0-2 0,1 2 0,-1-1-1,-1-1 1,1 0 0,-1 0 0,6-5-1,2 0-22,-2 0 1,0-2-1,0 1 1,-1-2 0,0 1-1,-2-2 1,1 0-1,0 1 1,-2-1-1,4-10 22,-3 0-8,-1 1 0,-1-1-1,-2-1 1,0 1-1,-1 0 1,-2-2-1,0 1 1,-2 0 0,-1 1-1,0-1 1,-4-12 8,-3-10-132,-3 0 0,-1 1 0,-3 0 0,0 1 0,-12-17 132,18 42-19,1 1 0,-3 0 0,1 1 0,-2 0 0,0 1 0,-8-10 19,13 21 20,0-1 0,0 0 0,1 0 0,-1 1 0,-2 0 0,2 0 0,-1 2 0,0-2 0,0 2 0,0-1 0,-1 2 0,-1 0 0,2-1 0,0 2 0,-2-1 0,-5 1-20,-6 0-18,-2 2-1,0 0 1,0 1 0,1 1 0,-1 1-1,1 1 1,0 1 0,1 0 0,0 1-1,-1 3 1,3-1 0,-1 1-1,0 1 1,-11 9 18,-2 3 10,2 2-1,-1 0 0,3 2 0,2 1 1,-1 1-1,2 2 0,-14 24-9,3 0 113,2 3 1,4 0-1,2 2 0,2 1 1,3 2-1,3-1 0,1 14-113,14-51-2,1 1 0,2-1 0,1 1 0,1-1 0,2 18 2,0-30-61,0 1 1,2 0-1,0 0 1,1-1-1,0 0 0,1 0 1,1 0-1,0 0 1,1-1-1,7 11 61,-11-19-2,-1-2 0,2 0 0,-2 2 0,1-2 0,0 0-1,1 1 1,0-2 0,-2 1 0,2-1 0,-1 2-1,1-2 1,1 0 0,-2 0 0,1 0 0,0-1 0,-1 1-1,2-1 1,-1 2 0,-1-2 0,1 0 0,2-2 2,8 2-63,1-1-1,-1-1 1,1 0 0,-1-1 0,2-1 63,0-1-77,-2-1 0,1 1-1,-1-2 1,1 0 0,-2-1 0,0-2-1,0 2 1,0-2 0,-1 1 0,-1-3-1,0 2 1,0-2 0,5-8 77,4-7-164,-2 1 0,-1-2 1,-1-1-1,-2 0 0,-1-1 1,-1 0 163,-7 14-40,0 0 0,-1 1 0,-2-1 0,1 0 0,-2 0 0,-1-1 1,0 0-1,-1 1 0,-1 0 0,0 0 0,-5-14 40,-8-23-185,-3 0 0,-18-40 185,33 89-21,-7-22-30,-1 1 1,-3 1-1,1 1 0,-3 0 0,1 1 1,-2 0-1,-6-6 51,15 20 3,0 1-1,1-1 1,-2 1 0,1 1-1,-1-1 1,0 2 0,-1-1-1,0 1 1,1 1 0,-1-1 0,-1 2-1,2-1 1,-2 2 0,0-2-1,0 3 1,0-1 0,0 1 0,0 1-1,0-1 1,0 1-3,-15 3 42,-1 2 0,1 0 0,0 2 0,1 1 0,0 1 1,0 1-1,1 0 0,0 3 0,1 0 0,0 0 0,-7 8-42,-39 29 356,4 3 1,-54 54-357,55-40 281,4 3 0,2 2 0,-39 65-281,83-114-65,0 0 0,2 1 1,1 1-1,2 0 1,-1 0-1,3 1 1,1-1-1,0 2 1,2-1-1,1 1 0,1-1 1,2 24 64,0-44-78,0-1 0,2 2 0,-1-1 0,0 0 0,0 0 0,0-1 0,2 1 0,-1 0 0,1 0 0,-1-1 0,2 0 0,-2 1-1,2-2 1,-1 2 0,2-1 0,-1-1 0,1 1 0,-2-2 0,2 2 0,0-1 0,1-1 0,-1 0 0,0 1 0,1-1 0,0 0 0,0-1 0,-1 0 0,1 1 0,1-2 0,-1 1 0,0-1 0,0 0 0,0-1 0,0 2 0,4-2 78,-1 0-116,1 0-1,1 0 1,-1-2 0,-1 1-1,1 0 1,0-1 0,1-1 0,-3 0-1,2 0 1,-1-1 0,0 1-1,0-2 1,0 0 0,-1 0 0,1-1-1,-2 0 1,2 0 0,-2-1 0,0 2-1,-1-2 1,1-1 0,2-4 116,-3 2-67,-1-1 1,1 1 0,-3-2-1,2 2 1,-1-1-1,-2-1 1,1 0 0,-1 1-1,-1-2 1,-1 2-1,1-1 1,-2 1 0,1-1-1,-1-1 1,-1 2 0,-1-1-1,1 1 1,-4-6 66,-3-9-24,-2 1 0,1-1 0,-3 2 0,0 1 0,-1 0 0,-2 0 0,-12-13 24,11 17 6,0 0-1,-2 2 0,0 0 1,-1 0-1,-1 1 1,0 2-1,-2 1 1,0 0-1,0 1 0,-1 2 1,0 0-1,0 2 1,-2 0-1,1 1 1,-1 1-1,0 1 0,0 2 1,0 0-1,-1 2 1,1 1-1,-1 1 1,2 2-1,-2 0 0,1 1 1,0 1-1,1 1 1,-1 2-1,-5 3-5,-11 8 164,1 1 0,0 2 0,1 2 0,2 1 0,1 2 0,0 2 0,-23 25-164,14-9 160,1 3-1,4 2 1,1 2 0,3 1 0,0 6-160,15-21 323,2 1 1,2 0-1,3 2 1,0 0 0,3 1-1,1-1 1,3 2-1,2-1 1,1 2 0,1 8-324,4-45 24,0 0 0,0 0 0,1 0 0,1 0 0,-1 0 1,0 0-1,1-1 0,1 1 0,-1 0 0,1-1 0,0 1 1,1-1-1,0 0 0,-1 0 0,2 0 0,-1-1 0,0 1 1,1-1-1,1 0 0,-1 0 0,1-1 0,0 1 0,5 2-24,-4-4 1,2 2 0,-2-2-1,2 1 1,-2-2-1,1 0 1,1 1 0,-1-1-1,1-1 1,-1 0-1,1-1 1,-1 1 0,2-1-1,-2 0 1,1-1 0,-1 0-1,1 0 1,-1-1-1,0-1 1,1 1 0,2-1-1,7-6-122,0 0 0,-1-1 0,0 0 0,-1-1 0,-1 0 0,1-2 0,-1-1 0,-1 1 0,-1-2 0,1 0 122,6-10-137,-1 0 1,1-3-1,-3 1 1,-2-1-1,10-22 137,-18 32-2,-1-1 0,0 0 0,-1-1 1,-2 0-1,0 1 0,-1-1 0,-2 1 0,0-2 1,0 1-1,-3-14 2,-5-10 15,-1 0-1,-2 1 1,-2 1 0,-7-10-15,14 33 11,-2 1-1,-1 0 1,1 1-1,-3 0 1,0 0 0,0 0-1,-1 1 1,-13-11-11,21 22 32,-1 2-1,0-2 1,1 1 0,-2 1 0,1-2 0,-1 3 0,1-1 0,-1 0 0,0 0 0,0 1 0,0 0-1,0 0 1,0 1 0,-2 0 0,2 0 0,0-1 0,-1 2 0,1 0 0,0 0 0,-1 0-1,1 0 1,0 2 0,-2-1 0,2 0 0,0 1 0,0 1 0,0-2 0,0 2 0,-5 2-32,-4 4 54,-1 0 0,0 2 0,0 0 0,2 1 0,1 0 0,-1 1 0,1 1 0,1 0 0,1 0 0,0 1 0,1 0 0,1 1 0,0 0 0,1 0 0,-3 12-54,-2 5 138,1 3 0,2-2-1,2 3 1,0-1 0,2 1 0,3-1-1,1 10-137,2-14 84,2 0 1,0 0-1,3 0 0,1-1-84,-2-14 1,0 1 0,1-2 0,1 1 0,1-1 0,1 0-1,0-1 1,1 0 0,2 1-1,-7-9-2,2-1 0,-1 0 0,1 0 0,2-2 0,-2 2 0,0-1 0,1-1 0,0 0 0,0 0 0,7 2 2,-10-4 0,1 1-1,0-2 1,0 1-1,0-1 1,1 1 0,-1-1-1,0-1 1,1 1 0,-2-1-1,2 0 1,-1 0-1,0 0 1,1-1 0,-1 1-1,0-1 1,1-1 0,-1 1 0,21-9 70,17-6-349,-2-3 1,25-13 278,-53 24-54,1 0 0,-2-1 1,0-1-1,0 1 0,-1-1 0,0-2 0,0 2 1,-2-2-1,6-7 54,-6 4-53,0 1 0,-2-1 0,0 0 0,1 0 0,-2-1 0,-1 0 0,-1-1 0,0 1 0,-2 0 1,1 0-1,-2-13 53,-1 5-66,-1-1 0,-2 0 0,0 1 0,-2 0 0,-1 0 0,-1 1 0,-7-15 66,11 28 2,-13-35-105,-2 2-1,-1 0 1,-4 0 0,-12-18 103,26 50-25,-1-2 0,1 3 0,-1-2 0,-1 2 1,0-1-1,0 2 0,-10-7 25,13 11 13,0 1 0,0-1-1,-1 2 1,1-2 0,-1 3 0,0-2 0,0 2-1,-1 0 1,1 0 0,0 0 0,0 2-1,-1-1 1,0 1-13,3 0 12,0 1-1,-1-1 1,1 1 0,-1 2-1,2-2 1,-2 1-1,1 0 1,0 1 0,0 0-1,1-1 1,0 2-1,-6 4-11,1-1 30,0 1 0,1 1 0,0 0 0,1 1 0,0-1-1,-8 12-29,-2 9 116,0 1 1,1 0-1,2 1 0,-8 27-116,9-22 234,3 0-1,1 0 1,2 1 0,-5 39-234,12-61 49,1 0 1,1 0-1,0 1 1,1-2-1,0 1 0,2 0 1,-1 0-1,2-1 1,0 1-1,1-1 0,1 0 1,2 0-1,2 6-49,-6-15-11,0-1 0,0 1 0,0-1 0,1 1 0,1-2-1,-1 1 1,0-1 0,1 1 0,0-2 0,0 2 0,0-1 0,0-2 0,0 1 0,1 0-1,-1 0 1,1-2 0,1 2 0,-1-2 0,-1 1 0,1-2 0,1 1 0,-1-1-1,0 1 1,0-2 0,1 1 0,-1-1 0,0 0 0,0 0 0,-1 0 0,2-2-1,-1 1 1,-1 0 0,1-2 0,-1 2 0,0-2 0,0 1 0,0-2 0,0 2-1,-1-2 1,1 1 0,-1-1 0,0 0 0,0 0 0,2-3 11,3-5-157,-1-1 0,0 0 0,-1 0 1,-1-1-1,0 0 0,-1 0 0,0 0 0,-3-1 0,2 0 1,-3 1-1,1-1 0,-1 0 0,0 0 0,-2 0 0,-2-8 157,-1-26 31,-5 0 0,0 1 0,-3-1 0,-6-16-31,-1 14-177,-1 0 0,-4-2 177,22 50 23,-1 0-1,0 1 1,1-1-1,-2 1 0,1-1 1,-1 1-1,1-1 1,0 1-1,-1 1 0,1-2 1,-2 2-1,1-2 1,0 2-1,-1 0 0,1 0 1,-1-1-1,1 2 1,-1-1-1,0 1 0,1-2 1,-2 2-1,1 0 1,1 0-1,-2 1 1,1-1-1,-1 1 0,2 0 1,-2-1-1,1 1 1,-1 1-1,2-1 0,-1 1 1,-1-1-1,2 1 1,-2 0-1,1 0 0,1 0 1,-1 2-1,0-2 1,0 1-1,0 1 1,2-1-1,-2 0 0,0 0 1,1 1-1,0-1 1,0 3-23,-18 14 41,3 2 0,0 1 1,1 0-1,1 1 0,2 1 1,-1 0-1,3 1 0,0 0 1,2 1-1,1 0 0,1 0 1,1 2-1,2-1 0,2 0 1,-1 0-1,3 0 0,1 7-41,-1-32-6,1 0 0,0 2 1,0-2-1,0 1 0,1-1 0,-1 0 0,1 0 0,-1 1 0,1-1 0,-1 0 0,1 1 1,1-1-1,-1 0 0,0 1 0,0-1 0,2 0 0,-2-1 0,0 2 0,2-1 1,-2-1-1,1 1 0,-1 0 0,2-1 0,-1 1 0,1-1 6,-1 0-96,0-1 1,1 0-1,-1 2 0,1-2 1,0 0-1,0 0 0,-1 0 1,1 0-1,-1-2 0,0 2 1,1 0-1,-1-1 0,1 0 0,-1 1 1,1-1-1,-1 0 0,0 0 1,1-1-1,-2 1 0,1-1 1,1 1-1,-2 0 0,1-2 96,2 1-4,-2-1 0,2-1 0,0 1 1,-2-1-1,1 1 0,-1-1 0,0 0 0,1 0 0,-2 1 0,1-2 0,0 1 0,-1 0 0,0-1 0,1-3 4,6-67 151,-7 45-72,5-46 1068,-2-11-1147,-6 82-30,1 2 1,1-2-1,-1 0 1,0 2 0,-2-2-1,2 2 1,0-1-1,-1 0 1,-1 0 0,1 1-1,-1-1 1,1 1-1,-1 0 1,0 0 0,0 0-1,0 0 1,-1 0-1,-3-2 30,-3-2-9,1 1-1,-1 0 1,-1 0-1,0 0 1,0 2-1,-1-1 10,3 2-101,-2-1 0,0 2 0,0-1 0,0 2-1,0 0 1,-9 0 101,16 0-5,-3-4-2,6 4-19,1 1-18,-34-13-270,-50 3-300,82 10 567,2 0 43,0 0-25,0 0-175,0 0 38,0 0 332,0 0 27,-9-7-273,-24 6 47,31 1 184,1 1 1,-1-1 0,1 1-1,-1 0 1,1-1 0,0 2-1,-2-1 1,2 0 0,0 0-1,0-1 1,0 1 0,-1 1-1,1 0 1,0-1 0,1 0-1,-1 0 1,0 0 0,-1 0-1,2 2 1,-1-2 0,1 0-1,-1 1 1,1-1 0,0 1-152,-2 2 45,0 0 0,1 0 1,1 0-1,-1 0 0,0 0 1,1 0-1,0 0 0,0 1 1,0-1-1,0 0 0,1 0 1,0 1-46,15 44 83,-11-36-69,0 0 0,-2-1 0,0 2 0,0-1 0,-2 1 0,1 0 0,-1 0-14,4 75 209,7-32 422,-3-18-814,-5-31 185,-3 1 11,-1-7 55,0-2-15,0 0-130,0 0-7,7 12 107,-2 18 14,-2-17-39,-2 0 1,1-1-1,-2 1 0,2 0 0,-4-1 0,1 6 2,1-15 123,-1 6-92,-1 1-31,-17 37 190,17-44-123,1 2 0,-2 0-1,1-1 1,1 1 0,0-1-1,-1 1 1,1 4-67,-10 37 30,0 26-1017,4-28-3477,5-27-2556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81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 44 1624,'0'0'0,"0"0"0,0 0 0,0 0-744</inkml:trace>
  <inkml:trace contextRef="#ctx0" brushRef="#br0" timeOffset="1">72 36 1800,'0'0'481,"0"0"71,0 0 264,0 0-78,0 0-597,6 1-148,39 8 800,1-1 0,0-2 0,0-3 0,42 0-793,-35-3 175,-1-4 0,1 0 0,-1-3 0,39-11-175,-70 11-194,-17 5 242,2 0 0,0-1 1,0 2-1,-1-1 0,1 1 1,0 1-1,6-1-48,-10 1 8,-2 0 7,0 0 2,0 0 0,0 0-19,0 0-28,0 0-83,0 0 16,0 0 129,0 0-14,0 0-179,0 0 1,-40 8 243,-42 10 218,10-7-110,2-6 0,-1-1 0,-4-3-191,24 6 142,44-6-137,0 1 0,-2-1-1,2-1 1,0 2 0,0-2-1,-1 0 1,-4 0-5,-28-4-152,38 4-21,2 0-2,0 0 112,-34-8-153,138 16-57,-77-4 510,-1-2-1,1-1 1,-1-1 0,0-1 0,8-1-237,40-2 868,-11-4 186,-47 7-1045,0-1-1,-1-1 1,1 1 0,-1-3 0,-1 2 0,3-3-9,-1 0 103,0 2 1,-1-1-1,14-1-103,14-3 767,-42 9-739,59-9-1820,-49 9-5321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8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255 40 728,'-30'0'1012,"50"0"168,1-1-716,19 2 307,-39-1-758,38-9 1103,30-6 488,-68 14-1763,-1 1 84,21-9 1013,-10 4 1432,-20 17-692,0-4-1691,1-1 1,-2-1-1,0 1 1,1-1-1,-1 0 1,-1 0-1,2-2 1,-2 1 0,0-2-1,-1 1 1,-8 2 12,0-3 79,-1-1 0,1 1 0,-2-2 1,1 0-1,1-2 0,-9-2-79,-48-6 60,75 9-8,-41-9 64,36 7-164,-15-6-63,48 13 57,16 5 395,-16-8-337,2-1 0,-2-1-1,1-1 1,4-3-4,50 1-1,-60 3 159,-2-2 0,2 1 1,-2-3-1,1 1 1,5-3-159,-2-3-79,-41 9-49,-15 0 161,-20-1-151,18-1 53,-1 4 1,-1-1-1,-30 7 65,47-6-237,2 0 0,-1-2 0,1 2 0,-2-4 0,1 1 0,-15-3 237,23 2-2,9 1-4,2 1-13,0 0-42,0 0-3,0 0 32,0 0-4,0 0-48,0 0 2,0 0 57,2 0 31,2-1 1,-2 1-1,1 0 0,-1 0 0,1 0 1,0 0-1,0 0 0,-1 0 0,1 1 1,-1-1-1,0 1 0,1 1 1,2-1-7,-4-1 21,33 7 156,0-2-1,-1 0 1,1-3 0,1-1 0,0-1 0,19-3-177,-40 2 12,1-1-1,-1-1 1,1 0 0,-1-1-1,-1 0 1,2-2-12,-13 6 11,9-2 72,25-11 88,-48 19-107,0-2 1,-1 1 0,1-2 0,-1 1-1,-1-2 1,1 1 0,0-2-1,-1 0 1,1-1 0,0 0 0,-7-1-65,5 0 0,-147-9-382,135 9 636,11 1-994,39 5 425,-6-3 377,0 2-25,1-2 1,-1-1-1,1 0 1,1-1-1,-3 0 1,5-1-38,142-14 56,-146 13 3,0-2 0,0 1 0,13-5-59,-29 7-33,-1 1 42,-52 5 574,17 0-489,-1-2 0,0 0 0,0-2 0,-36-5-94,28 0 3,33 4-73,0-1 0,0-1-1,0 0 1,-7-1 70,3 0-179,19 8-150,20 8 267,-6-10 100,0 1 0,1-2 0,-1-1 0,0-1 0,0 0 0,0-1 0,1 0-38,64-3 568,-74 3-505,2 0 0,-1 0 0,0-1 0,9-3-63,9-2-3082,-15 4-3658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1625 852 5112,'0'0'1064,"0"0"-67,0 0-265,0 0-57,7 0 17,15 0-4,-15 0-31,-7 0 0,-10 0 13,-30 0-54,39 0-583,1 0 1,-1 0-1,-1 0 1,1 0 0,0 0-1,0 0 1,-1 0-1,2 0 1,-1 1 0,0-1-34,0 0 41,0 2-11,1-2 1,-2 0-1,1 1 0,1-1 0,-1 0 0,1 1 0,-1-1 0,0 0 0,1 1 0,-2 0-30,2-1 49,-1 1-1,1-1 0,0 1 1,0-1-1,0 0 1,-1 0-1,1 2 1,-1-2-1,1 0 0,-1 1 1,1-1-1,-2 0 1,1 1-49,1-1 5,0 0 0,0 0 0,0 0 0,0 0 0,0 0 0,0 0 0,0 0 0,0 0 0,0 0 0,0 0 0,0 0 1,0 0-1,0 0 0,0 0 0,0 0 0,0 0 0,0 0 0,0 1 0,0-1 0,0 0 0,0 0 0,-1 0 0,1 0 1,0 0-1,0 0 0,0 0 0,0 0 0,0 0 0,0 0 0,0 0 0,0 0 0,0 0 0,0 0 0,0 0 0,0 0 1,0 0-1,0 0 0,1 1 0,-1-1 0,0 0 0,0 0 0,0 0 0,0 0 0,0 0 0,0 0 0,0 0 0,0 0 1,0 0-6,0 0 9,0 0 1,0 0 0,0 0-1,0 0 1,0 0 0,0 0-1,0 0 1,0 0 0,0 0-1,0 0 1,0 0 0,0 0-1,0 0 1,0 0 0,-1 0-1,1 0 1,0 0 0,0 0-1,0 0 1,0 0 0,0 0-1,0 0 1,0 0 0,0 0-1,0 0 1,0 0 0,0 0-1,0 0 1,0 0 0,0 0-1,0 0 1,0 0 0,0 0-1,0 0 1,0 0 0,0 0-1,0 0 1,0 0 0,0 0-1,0 0 1,0 0 0,0 0-1,0 0 1,0 0 0,0 0-1,0 0 1,0 0 0,0 0-1,0 0 1,0 0 0,0 0-1,0 0 1,0 0 0,0 1-1,0-1 1,0 0 0,0 0-1,0 0 1,0 0 0,0 0-10,2 0 122,-3 0-17,-1 2 80,1-1 289,-3 0 388,-23-2 445,19 0-909,2 1-1,-6-3-397,11 3 9,-3 0 135,-1-1 0,1 1 0,0 0-1,0 0 1,-2 0-144,1 1 114,0-1 1,3 0-1,-3 0 0,0 0 0,3 0 0,-7 0-114,7-1 72,-1 1 0,1 0 0,0 0 0,-3 0-72,1 0 40,-25 0 168,-37-1 259,38 0-485,19 0 12,1-1 0,1 2 0,-2 0 1,0 2 5,-11-1 81,3 0 0,-3-1-81,-21 5 132,18-4-201,11 0 60,0-1-1,0 0 1,-3 0 9,-7-1 277,20 1-279,-1 0 1,1 0-1,-2 0 0,3 1 0,-2-1 2,-7 2-3,-6-2 14,-7 1-11,9 2-100,-14-2 81,-10 5 106,14-4-64,-55 10 371,72-12-365,1 2-1,-1 1-28,-11 2 18,4-3-22,0 1 0,-6 3 4,0 0-3,16-5-5,-13 5-146,-5 1 154,9-3 146,9-2-133,2-1 0,-2 0 0,1 0 0,0 0-1,-1 0-12,-11 10-41,10-8 64,-3 2 1,2-2 0,-1 0 0,-1 1-24,5-4 53,-11 8-29,11-5-7,1-1 0,-2-1-1,2 1 1,-2 0-1,2-1 1,-3 0-17,-28 8-95,18-4 178,-12 3 72,21-6-200,0-1 0,-1 2 1,1 0-1,0-1 0,-3 3 45,0-1-36,7-1 72,-1-1 0,0 0 0,0 0 0,0 0-36,-2 2-140,5-4 208,-1 2 4,-1 0-91,-1 0 0,1-1 0,1 2 0,-2 0 1,1-1-1,-1 2 0,2-3 0,-1 3 0,1-1 1,-1 0 18,2-1 3,0-2 0,-1 0 1,1 0-1,0 1 1,-1-1-1,1 1 1,-1-1-1,1 1 0,-1-1-3,1 1 2,0-1-1,-2 0 0,2 1 0,0-1 1,-1 2-1,1-2 0,0 0 0,0 1 1,-1-1-1,1 1 0,0-1 0,0 1 0,0-1 1,-1 1-2,1 3-21,-1 0-1,1 5 22,0-4-41,0 0-1,0-3 0,-2 3 0,1-1 42,1 0 15,0-3-19,0 0 0,0 0-1,0 0 1,-1 0 0,1 1 0,0-1-1,0 0 1,0-1 0,0 1 0,1 0 0,-1 0-1,0 2 5,0-3 14,0 1-1,0 0 0,0-1 0,0 1 0,0-1 1,0 1-1,0 0 0,0-1 0,0 2 1,0-2-14,0 7 83,0-6-99,0 0 0,0 0-1,0 0 1,0 0 0,-1-1 0,1 1-1,-1 1 17,1-1-6,0-1 1,0 0-1,0 0 0,0 0 0,0 1 0,0-1 0,-1 0 0,1 0 0,0 1 0,0-1 0,0 0 0,0 0 0,0 1 0,0-1 1,0 0-1,0 0 0,1 1 6,0 2 3,0-1 0,-1-1 0,3 0 0,-2 2 0,1-1 0,-1 0 0,3 0-3,-3 0 55,4 8-173,-4-8 140,0-2-1,1 3 0,0-1 1,-1 0-1,1-1 0,-1 2 1,2-1-22,-1-2-14,-2 0 14,1 0-1,-1 1 1,0-1-1,1 0 1,-1 0-1,1 1 1,-1-1-1,0 0 1,1 1-1,-1-1 0,2 2 1,0 0 12,-1 0 187,4 2-417,0 0-1,2 3 219,-2-4 164,0 1-156,1 0-1,-1-1 0,1-2 1,0 3-1,-1-2 0,4 1-7,-9-3 0,4 2 1,0-2-1,-2 1 0,2 0 0,-2 0 0,2 0 0,-2 2 1,3-1-1,-4 0 2,8 2 1,-9-4-3,0 0 0,0 0 0,0 0 0,1 0 0,-1 1 0,0-1 0,0 0 0,0 0 0,0 0 0,0 0 0,0 1 0,0-1 0,0 0 0,1 0 1,-1 0-1,0 0 0,0 1 0,0-1 0,0 0 0,0 0 0,0 0 0,0 1 0,0-1 0,0 0 0,0 0 0,0 0 0,0 1 0,0-1 0,-1 0 0,1 0 0,0 0 0,0 2 4,0-2-1,0 0 0,0 0 0,0 0 1,0 1-1,0-1 0,0 0 0,0 0 1,0 0-1,0 1 0,0-1 0,0 0 0,0 0 1,0 0-1,0 1 0,0-1 0,0 0 1,0 0-1,0 0 0,0 0 0,0 0 1,0 0-1,0 0 0,0 0 0,0 1 1,0-1-1,1 0 0,-1 0 0,0 0 1,0 0-1,0 0 0,0 1 0,0-1 1,1 0-1,-1 0 0,0 0 0,0 0-3,11 6 227,-9-6-201,0 1 1,0-1 0,-1 1 0,2 0-1,-1 1-26,1-1 0,-1 1 0,2 0-6,14 9 171,-17-11-170,1 2 4,3-1 0,-1 2 0,1-1 1,-3-1 5,0 0 0,1 0-1,-1 0 1,1-1 0,2 3-5,30 4 159,-35-7-159,7 2-6,0-1-1,2 1 1,-2 2-1,1-2 1,3 3 6,-10-4 37,2-1 0,-2 1 0,0-1 0,2 1 1,-1-1-1,2 1-37,-1 1 65,2-2 0,0 2 0,0-1-65,3 1-6,-1 1-7,1 0 1,-1-1-1,5 1 13,22 5 76,-28-7-157,1 1 0,3 2 81,-4-2 14,0 0 0,-1 1 0,2-2-14,66 13 243,-31-3-103,-19-4-147,-17-5 7,1 1 0,-2-1 0,2-2 0,3 2 1,0-1-1,-2 1 1,10-2-1,-14 0 13,-1 0-1,0 1 1,0 0 0,1-1 0,0 1 0,-1 0 0,1 2 0,0-2-13,-2 0 14,3 0 0,0 0 0,-2 0 1,5 2-15,4-1 7,-9-2-2,1 1 1,-1-1-1,2 1 1,-1-1-1,1 0-5,3 0 34,1 0 0,-1 1-1,1-1 1,-1 2 0,1 0-34,13 1 27,0 1-25,-5-3 24,4 1-26,-12 1 1,1-1-11,-2 0-1,8 0 11,30 0 26,-25-1 116,-12-1-113,0 0 0,7 2-29,-12-1 18,1-1 1,-1 0-1,5 0-18,-4 0 16,0 0 0,0 1-1,1-1-15,-2 2-1,-1-2 0,1 0 0,0 0 0,-1 0 1,15 0-4,26 3 186,14-1-182,-26-3-18,-7 0 54,0 2-36,33 0 168,25-4-168,-49 2-23,24-3 17,-30 2 14,11-2 29,3-1-37,6-1 0,-10 1 2,-27 4 20,1 0 1,5-2-23,7-3 29,13-7-29,-14 5 4,-12 6-18,-2-1-1,4 0 15,0 0 48,0 0-1,12-6-47,-18 7 4,6-3-3,-1-1 19,2 4 0,1-4-20,23-2 40,-29 5-49,8-3 9,1-1 21,-2 0 230,-9 5-293,-2-2 32,1 1 0,-2-1 0,2 2 10,1-4-4,-3 3-2,10-6-16,-12 7 23,-1 1 1,0 0-1,0 0 1,-1 1-1,1-1 1,1 0-1,-2 0 0,1-1 1,-1 1-1,1-2-1,-1 3 22,1-1 3,6-19-13,2 4-8,-7 12 1,1 2 0,-3-2 1,2-1-6,4-8 13,-3 10 14,-2-2 0,0 1-1,1-5-26,-2 6 38,2 0-1,-2-2 1,0 0-1,-2 3 1,2-3 0,-1 0-38,0-3-302,1 3 296,0 1-1,-1 0 1,0-1 0,-2 2-1,2-2 1,0 1 0,-2 0-1,1 0 1,-2-3 6,2 4 32,0-1 0,-1-1 0,2 3 0,-2-3 0,3 1 0,-1 0 0,0-2-32,-3-4-45,2 5 46,0 2 0,-1-1 1,2 0-1,-1 0 0,-2 1 0,2-1 1,-2 1-1,1 1 0,-1-3-1,-6-4-75,6 5 41,2 2 0,0-1 0,-2 0 0,0 2 0,1-1 1,-1-1 33,-8-3 19,8 3 25,-1 1 1,1 0-1,-1 0 1,0 0-1,0 1-44,-7-2 58,-2-2-77,-2 0 0,-1 3 19,-1-3-114,-5-1 114,-17-5-44,18 5 22,-7-2 22,16 3 98,-10-6-98,-21-10-252,-5 2 346,30 13-96,0 1 0,-8 0 2,-22-6-250,35 8 259,5 0 11,-6 1-20,-4-1 103,-7-4-103,-14-1 82,23 4-83,-5 1-3,-1-1 0,0 3 0,0-1 4,13 2 5,0-1 0,-5-2-5,-11 1-69,-12 0 59,-39-4 100,24 5-203,44 1 76,-2 0 102,1 0 0,-12-1-65,13 0 4,1 1 0,-2-2 0,-2 4-4,-2-2 27,-3 0-14,5 1-197,-8-2 184,-49-1-40,67 2 40,-67 4-153,0-1 4,44 0 321,3-2-94,-44 2-170,52-2 332,-4 1-240,-7 0 44,-9 0-249,-2 3 205,32-5 3,-37 3 5,37-2-14,0-1 1,0 2 0,2-1 0,-3 1 5,0-1-3,2 0 1,-1 1 0,-4 0 2,-38 6-153,32-5 112,-28 8 365,19-6-372,14-1-69,2-1 62,-1 1 60,3-3 16,1 1 0,2-1 1,-3 1-1,1-1 0,1 0 0,-2 0-21,2-1-7,0 1-1,0 0 1,1 1 0,-2-2-1,-1 1 8,-2 2-16,-13 4-16,12-6 10,2 0 0,-1 2 0,1 0 1,0-1-1,-1 2 22,-8 4 48,0 0 1,-12 2-49,0 1-32,-13 0 32,36-9-2,0-2 1,-1 1-1,0 1 1,2 0-1,-1 1 1,0-1 1,-19 9-127,16-7 105,6-4 21,0 1 0,0 0 0,-1 0 1,1 0-1,-1 1 0,1-1 0,-1 0 1,1 0-1,0 0 0,0 2 0,1-2 1,-5 6 1,-4 3-8,9-9-21,-1-1 20,1 1 1,0-1-1,0 0 1,-1 1-1,1-1 1,0 0 0,0 2-1,0-2 1,0 0-1,0 1 1,-1-1 0,1 1-1,0-1 1,0 0-1,0 0 1,0 0 0,0 1-1,0-1 8,-4 29-17,3-15-6,0-3 6,0-7-2,1-1 0,0 1 0,1-1 1,-1 1-1,0-1 0,1 1 0,0 2 19,0-4 9,-1-2 1,0 1-1,2 0 1,-2-1-1,1 1 1,-1 0-1,1 0 1,-1-1-1,1 2 1,-1-1-1,1 0 0,-1-1 1,0 1-1,2-1 1,-1 1-1,0-1 1,0 1-10,3 0 6,1 4-20,-4-4 8,1 0 0,0 0 0,-1 1 1,1-1-1,-1 0 0,1 0 1,-1 0-1,0 2 0,-1-2 0,1 1 1,0-1-1,1 3 6,-1-4-5,2 3 3,2 4 2,0-2 8,-2-3-8,-1-1 0,0 1 0,1 0 0,0 0 0,10 5 0,3 3 0,-2 4 48,-9-11-47,-5 0-2,2-2 0,-1 0 0,2-1 0,-2 2-1,1 0 1,-1-1 0,2-1 0,-1 2 1,2-1 1,-2 0-1,2 0 1,-3 1-1,2-1 1,-1 0-1,0 1 1,1 1-1,0-1 0,4 4-12,5 7 12,-4-3 64,-7-9-77,0 0-1,2 0 1,-2 0 0,2 0-1,-2 1 1,1-1-1,-1 0 1,1 0-1,0-1 1,0 1 13,6 0-69,-1 2 0,0-2 69,-7-1 0,12 3 13,0 1 0,2-1-13,-2 1 22,7 3-22,35 5 103,-40-11-110,11 6 2,2 1 5,-26-8-1,10 5-41,1 0 100,11 0-58,40 10 14,-45-10-2,0 0 0,12 5-12,-18-5 0,1-2 0,-9-2-4,-1 0 0,-1-1-1,2 2 1,-1-2 0,0 1 0,3-1 4,7 2-9,0 1-6,-4 0 8,0-2 1,2 0 6,-8-1 0,-2 1 1,1-1 0,1 1-1,-2 0 1,1 1 0,1-1 0,-1 0-1,1 0 3,-1 0 1,0 0-1,1 1 1,-1-1-1,-1-1 1,2 0-1,-1 0 1,1 1-4,5 0 11,2 0 1,-3 0 0,6 3-12,-7-2-10,2-1 1,-1 0 0,0-1 0,0 0 9,3 0-12,-1 2-1,3 0 13,0 0 50,-1-1-1,1 0 0,11 1-49,-17-2 55,2 1 0,-1 0 1,3 0-56,17 3-20,34 2-36,-38-4 46,-17-2 72,3 1-1,4-1-61,23 6-95,20-1 95,-4-4 80,-22-1-30,68 0-60,-30 0 73,-25-2-1,26-1 61,-28 0-149,-20 2-49,16-3 75,-10 0-88,13 0 31,-33 2 67,3 1 0,4 1-10,3 0 9,-12 0 55,-2-1-1,3 1 1,-1 0 0,-1-1 0,3-1-64,9-5 204,8-3-204,-12 5-55,0 0 1,0 0 0,5 2 54,21-8-187,-6 1 122,6 0 102,-2 2 5,6-5-74,-39 13 31,-1-1 1,2 0 0,-2 0 0,2-2-1,-3 2 1,3-1 0,5-2 0,5-2-7,-1 2 0,0-2-1,1 2 1,7-1 7,-16 4 9,1-1 0,0-1 0,-1 1 0,1 0 0,-1 1 0,1-3-9,10-4 71,-12 6-33,3-2-1,-3 0 1,2 1 0,0-1-1,-1-2-37,6-2 16,-8 7-14,-1-2-1,-1 2 1,2-1 0,-2 1-1,1-1 1,-2 0-1,3-2-1,-2 3 1,0-2-2,-1 3 0,1-2 0,0 0-1,-1-1 1,2 2 0,-2-1 0,0 0 1,1-1 0,-1 1 0,1 1 1,-1-1-1,1-1 1,1 2-1,-2 0 1,0 1 1,0-1-1,0 0 1,0-1-1,0 2 1,0-1-1,0 0 1,0 1-1,0-1-1,0-4-8,0-5-37,1 0-1,-1-1 1,-1-6 45,1 16-9,0 0 1,0-1-1,-2 0 1,2 1-1,-1-1 1,0 1-1,0-2 1,-1 2 8,1 0-15,-1-1 11,-10-9 1,3 4-8,0 0 0,1-1-1,0 0 1,-4-6 11,-5-7-9,2 6 1,9 9-2,2 1 0,-6-3 10,-3-1-35,5 3 34,1 0-1,-1 2 0,0-1 1,0 0 1,-4 1-27,0-1 1,1 2 0,-11-3 26,20 6 4,-16-5 45,8 3-62,0-1 0,1 2 1,-4-4 12,-20-8-2,-14-6 88,11 6-28,20 5-68,-4-1 10,-24-12-38,23 13 6,11 3 42,-1 3 0,2 0 0,-1-2 0,-4 2-10,-5-2 90,4 0-90,1 0 38,-7-1-122,9 1 43,-2-1 0,2 3-1,-7-1 42,2 0-16,-18-2-91,-3 1 1,-9 2 106,45 2-1,-15-1 4,-6-3-3,9 2-41,-15 0 41,-14-1-38,-15 1 200,6 0-178,27-1-16,-15 3 32,-7 3-54,32-1 35,-33 0-76,9 1 71,38-3 24,1 0 0,-5 1 0,-2 1-86,6-2-33,4 0 43,103 4-523,11 2 777,-43-1-93,-47-3-91,18 1-69,-23-2-30,1 1 1,7 0 104,-11 2 10,-13-3 3,62 6 1,-35-4-161,25 7 147,-40-6-25,-12-1 39,-1-2 1,1 1 0,-1-2-1,1 1-14,20 1 8,1 3-1,5 1-7,10 7 304,-33-12-343,0 2 1,-1 1-1,2 0 0,-3 0 1,6 4 38,-5-7 1,-4 2 0,4 0 0,-2-1 0,3 1-1,16 4-2,-11-2-11,2 0 13,-1-1-7,2 1 7,-12-3 18,-4-2-15,2 1 1,-2-1-1,0 1 1,0-1-1,2 2 1,-2-1-4,8 3-43,-1 0 0,2 0 0,-2 0-1,10 2 44,12 4-40,-23-8 44,-3 2 0,2-2 0,0 2 0,-2-2 0,2 1 0,-1 1 0,-1-1 0,0 2 0,1-1-4,0 1 31,1 1 29,-1 0 0,1 1 1,2 4-61,1 2 32,-7-11-30,0 2 1,0-3-1,0 2 0,0-1 1,1 4-3,-2 0 15,1-5-4,-2 0 0,1 2 0,-1-2 0,1 0 0,-1-1 0,1 2 0,-1-1 0,0 1 0,0 0-11,4 20 84,-4-19-82,1 5-54,0-4 76,-1-1 8,1-1 1,-1 1-1,0 0 1,0 0 0,0 0-1,0-1 1,0 1-1,-1 0 1,0 3-33,-1 4 1,-2-1 0,-1 2-1,2-2-155,0-3 256,0 0 0,-1 2-101,-2 2-5,2-3 20,1-2 0,0 0 1,-2 0-1,2 1 0,-3 1-15,2-3-14,-1 0-1,3-1 1,-3 1 0,0-1-1,2 1 1,-6-1 14,-7 5 94,-7 2-94,12-5 7,-1-1 126,0 0 1,-9 2-134,13-5 166,1 1-163,0 0 0,0-1 0,-3-1-3,-9 2 19,-29 1-68,38-1 45,0-1 1,-9 3 3,11-2 22,1-1 0,-3 0-22,6-1 37,-4 1-1,-1 0-36,-25 7 35,-10 1-166,23-2 179,14-5-56,3 0-1,-1-1 1,-1 0 0,1 0 0,-1 0 0,-3 1 8,-10-1 107,2 1-57,-64 3 34,66-5-128,-13-2 44,23 2-2,0 0 0,-5 2 2,-1-2-4,3 1 6,0-1 0,-7 2-2,-4 2 16,7-3-2,-3 0-37,-15 0 42,-6 1-19,-9 1-10,5-1 54,-9 0-44,41-2-10,1 1 0,-7 1 10,-7 0-37,14-2 32,1 0 0,-3 0 5,2 0-2,1 0 1,-1 0-1,1 0 2,-26 3-7,1-2 0,-22-2 7,20-2 57,18 2 130,-12-2-187,11 5 29,0-4 1,1 2 0,-2-2 0,1 0 0,-7-4-30,5 3-94,-12-3 94,-8 0-179,15 0 179,-23-1 0,25 5 20,-17-6-20,7 2 42,13 3-37,-4-3-5,-14-3 3,-27-3-69,54 10 54,1 1 0,0 0 0,0-2 0,1 0 0,-2-1 12,3 2-20,4 1 38,1 0-1,-1 1 1,1-1 0,-1-1 0,-1 2-18,-39-9 175,19 3-193,-11-2 18,27 6-122,-6-4 132,4 4 4,7 1-15,1 1-1,-2-1 1,2 0-1,-1-1 1,0 1 0,0-1 1,-37-28 78,28 20-76,7 7 3,0 0 1,-1-1 0,2 1 0,-6-2-6,-5-4 21,-7-4 6,15 10-24,0-1 0,0 0 0,1 0 1,-5-3-4,9 5 2,-12-8-15,-10-5 13,22 14-12,1 1 0,0 0 0,0-2 1,-1 2-1,1-1 0,-2 0 0,2 1 0,-1-1 0,1 0 1,-1 1-1,1-1 0,0 0 0,-1-1 12,-2-9-53,3 9 51,0-1-10,0 3 0,0-2 0,0 0 1,0 1-1,0-2 0,1 1 0,-1 1 1,2 0-1,-2-1 0,1 0 1,-1 1-1,1-1 0,0 1 12,4-12 2,-2 5 21,-1 3-2,-1 2 0,2-2 1,-2-1-22,0 2-1,-1 3-3,0-1-1,0 1 1,0 0-1,0 0 1,0 0-1,0 0 1,1-1-1,-1 1 1,1 1-1,-1-1 5,5-6-56,0 1-1,0 1 1,0-1-1,0 0 1,1 0 56,14-12 45,-19 17-48,1 0 0,-1-1-1,0 2 1,1-1 0,0 0 0,-1 1 0,0-1 0,1 0 3,11-4-68,7-3 17,12-2 14,-23 8 35,1-3-1,0 0 3,0 2-5,5-3 5,-8 3-33,-1 0 0,4 0 33,-4-1-49,1 2 0,3-1 49,-3 0-74,-2 2 68,-1 0-1,-1 0 1,1-1-1,1 0 7,3-1 0,2-1 0,-2 1 0,1 1 0,3-2 0,7 0-9,8-6-8,-20 7 8,3 1-1,-2-2 1,-1 2-1,10 0 10,36-7 7,21 0 8,-4 3 2,-56 4-3,2 1-7,0-1 0,10-3-7,-14 3 27,1-2 1,0 2-1,1 1 0,4 0-27,22-2 14,-11 1 44,68-5-18,-26 5 83,-35 1-31,-12 1 18,5 2-110,-7-1 131,16-1-131,-23-1 7,-4 0 30,-2 1 1,10 0-38,11 1 108,-13-1-2,6 2-106,-4 0-94,18-2 94,-18 0-53,-1 0 0,7 2 53,51 8 83,-61-7-26,5-2-57,-6 0 17,-1-1 1,1 2-18,3 2 14,5-1 36,9 4-50,-17-4-24,-1 1 0,2-2 0,3-2 24,8 4-8,-9 0-7,-2 0 7,-1-2 67,2 3 1,-2 0-1,12 5-59,-7-3-35,14 5 11,-26-9 107,0 0 1,0 0-1,4 3-83,12 6-197,-15-10 182,-1 2-20,1-2 0,4 2 35,-7-2-540,4 2-6605,-5-1-3968</inkml:trace>
  <inkml:trace contextRef="#ctx0" brushRef="#br0" timeOffset="1">746 1384 1440,'11'-6'1126,"-1"-1"1113,-14 8-1836,0 0 250,2 2 1,-3-2 0,1 0-1,0 1-653,4 0 1195,0-2 116,0-2-1164,0 1 1,0 0 0,2 1-1,-2 0 1,1-1 0,0 1-1,-1-1 1,1 0 0,0 1-1,1-2-147,-1 1 104,4-3 249,1 1 0,1-1 1,-2 0-1,2 1 0,3-1-353,-4 1 167,1-1 0,-1 1-1,0 0 1,0-2 0,1 0-167,-2 3 156,-1-1 0,1 0 1,0 0-1,-1 2 0,1-2 1,4 0-157,2-2 371,-16 8 1989,-5-1-1747,0 1 0,1 1-613,-26 14 254,29-15-158,1-2 0,-5 1-96,-4 3 49,37-19 86,-15 10-264,1 1 0,7-3 129,1 0-80,-14 6 67,-3-1 0,2 1 0,-1 0-1,2-1 1,-2 1 0,1 0-1,0 0 1,0 0 13,2 1-35,-3-1-18,-8 1 470,-17 7 1047,-10 3-1464,17-5 851,14-5-734,3-1-59,10-3-159,21-9 399,30-14-298,-29 14 234,-28 11-257,11-6 39,0 1-16,-10 4 30,0 0-1,0 0 1,-2 2 0,3 0 0,2-1-30,0 0 35,-1 0 0,4-2-35,0 0-25,42-8-124,33-7 367,2 6 276,-48 8-522,-24 3 70,-2 0 0,14-1-42,9 2 73,54-4 214,23 0-247,-4 4 27,-74 0-42,-22 0 100,-1 3 0,7-1-125,-8-1 179,1 0 0,8 0-179,-9-1-15,11 3 15,-11-1-3,9-1 3,-9 0 44,0-1 0,0 1 0,2 3 0,-2-2 0,8 4-44,-15-5 6,0 0 1,0 0-1,1-1 0,0 2-6,12 0 13,-6-1-2,-4 0-1,1 2-1,1-2-9,20 7 56,27 7-56,-49-13 213,-7-2-222,2 1 0,-1-1 0,0 1 0,1 1 0,-1-2 0,0 1 0,0 0 0,0 1 0,1-1 0,-1 0 0,1 1 9,-2 0-3,1-1 1,1 1 0,-2 0 0,1 0 0,2 0 2,-2-1-12,1-1-1,-1 3 1,1-2 0,0 1 12,-2 0-5,2 1 1,-1-1 0,1-1 0,0 0-1,-2 2 5,8 0 4,-8-2 3,2-1 0,-3 1 0,1 0-1,0-1 1,0 2 0,0-2 0,1 1 0,0 0-7,-1 0 3,-1-1 0,0 0 1,1 0-1,-1 1 0,2-1 1,-2 0-1,1 0 0,-1 0 0,0 0 1,1 1-1,-1-1-3,2 0-3,7 4-16,1-1 0,7 3 19,-17-5-14,1-1 1,33 15 206,-34-14-195,0-1 66,0 0-4,2 0-80,0 2 1,0-1 0,-1-1-1,1 1 1,-1 0 0,2 0 0,-1 3 19,2-2 39,-4-2-21,0 0-24,0 0-9,5 1 378,-3 0 130,-5-2-434,-16-6-191,1 1 0,-13-6 132,9 2 235,8 6-464,-5-2-17,17 6 295,-2-1 1,1 0 0,-1 0 0,2-1-1,-2 1 1,1-1-50,-1 0 59,-1-1 0,0 1 0,0 1-59,-9-6-22,7 4 39,1 0 1,-5-1-18,-6-3-51,2 2 36,0-1 0,-16-1 15,11 1 95,-2-1-95,2 0-13,1 2 0,-1-1-1,-10 2 14,12 0-116,-8-3 116,12 4-34,-2-1 0,-12 0 34,-107-7 211,95 8-269,18 2-37,-12-2 95,-49 1 9,58 1 2,0 1 0,-8 2-11,-10-1-5,-47 2-149,-16 3 176,96-6-10,-28 3-5,-1 2-7,31-3 9,0 0-1,0 1 1,-3 0-9,7-1 7,-1-2-32,1 0-1,0 1 1,-4 1 25,-9 1-4,-25 5 20,19 0 201,6-2-347,8-3 194,1 1 0,-8 3-64,10-4-107,-2 2-1,-7 0 108,9-3 1,1 0 0,1 0 0,-1 1 0,0-1 0,-1 3-1,-11 4 6,15-8-25,-1 1-1,-1 1 1,2-1-1,-3 0 20,-8 9-54,7-7 68,-1 1 0,1-2 1,-7 4-15,-5 2-94,12-5 241,-23 12-411,29-16 297,0 0-2,0 0-36,0 0-9,0 0-14,0 0 7,0 0 44,9-2-7,9-5-92,0 1 1,0-1 0,4 3 75,14-6 122,-26 9-75,0-2 0,6-4-47,-10 6 8,21-12 7,-14 6 44,19-8-349,-19 10 290,0 0 0,1 0 0,0 2 0,1-1 0,-1 2 0,30-5 142,5-3-142,-4 0-29,19 1 29,7 0-133,-49 5 108,3 2 25,15-1 25,-8-1-62,-1 3 0,13 1 37,-30 0 1,16 0-236,28 0 354,-29 0 2,0 0-121,9 1 8,-13 0 144,2 2-152,-3-2-137,3 0 137,-18-1-17,1 0-1,0 1 1,5 3 17,6-2-35,9 1 35,-11-2-1,13 4 1,-6 0-107,-15-4 257,0 0 1,0 1 0,7 4-151,6 0-196,-15-4 216,-1 2 0,3-1-20,-6-1 26,0-2-1,0 2 1,-1-1-26,1 0 19,0 0 0,-2 0 1,6 3-20,4 0 42,-9-3 88,0 2 0,-1-2 0,1 1 0,0 0 0,3 1-130,3 5-131,-7-6 109,0-1 0,1 3-1,0-2 1,1 4 22,-4-5-1,0-1 1,1 1 0,0 0-1,-1 0 1,2 1-1,-2-1 1,1 0-1,-2 0 1,4 0 0,3 3-31,-3-3 23,1 1 0,-1 0 0,0 1-1,1-1 1,1-1 0,-3 0 0,5-1 8,-6 1-42,10 2 344,8 6-69,-18-9-174,2 1 1,-2-1-1,-1 1 0,2 0 0,1-1-59,3 2-5990,-7-2-8127</inkml:trace>
  <inkml:trace contextRef="#ctx0" brushRef="#br0" timeOffset="2">430 1196 4664,'6'14'221,"-5"-13"886,-1-6 1326,0 4-2245,0 0 1,0 0-1,0 1 1,0-1-1,0 1 0,-1-2 1,1 1-1,0 0 1,0 1-1,-1-1-188,1 0 708,0 1 101,0 0-178,0 0 18,0 0 237,0 0 20,0 0-148,-4 9 108,3-1-512,0 0 0,1-1-1,-1 2 1,1 1-354,-1-1 104,-2 39 1069,0-14-1092,3-29 142,-2 7 620,1-10-465,1-2-198,-1-7-115,1-1-1,-1 1 0,2 0 1,-1-1-65,1-1 172,-1-2-136,3-5-40,-3 11-2,1 0 0,-1 1-1,0-1 1,0-1 0,-1-1 6,-2 0 156,2 6 270,0 4-59,1 0-414,0-1 0,-1 1-1,1 0 1,0 2 47,0 7-21,0 1 9,-2-8 157,2 2 0,0-2 1,2 5-146,-2-9 42,0 0-29,0 0 0,1 0 0,-1 0-1,0 1 1,0-1 0,0 0 0,0 0 0,0 0 0,1 0-13,1-4 160,2-4-142,-2 0-4,0-1 0,0 1 0,-2-1 1,1-4-15,-1 9-4,1-4-49,-1 2 83,2 1 1,-2 0 0,0 0-1,0-1 1,-2 2 0,2-1-31,-2-4-122,2 5 300,0 3-173,0 0 1,0 1-1,0-1 1,0 0 0,0 0-1,0 0 1,0 0 0,0 0-1,0 0 1,0 0-1,0 0 1,-1 0 0,1 0-1,0 1 1,0-1 0,0 0-1,0 0 1,0 0-1,0 0 1,0 0 0,0 0-1,0 0 1,0 0-1,0 0 1,-1 0 0,1 0-1,0 0 1,0 0 0,0 0-1,0 0 1,0 0-6,0 0 16,0 0 1,-2 0-1,2 0 0,0 0 1,0 0-1,0 0 1,0 0-1,-1 0 0,1 0 1,0 0-1,0 0 1,0 0-1,0 0 0,0 0 1,0 1-1,-1-1 0,1 0 1,0 0-1,0 0 1,0 0-1,0 0 0,0 1 1,0-1-1,0 0 1,0 0-17,-1 1 113,1 1-79,0-1 0,0 0 0,0 0 0,0-1 0,-1 1 1,1 0-1,0 1 0,0-1 0,1-1-34,-1 18 10,-3 36 360,3-50-265,0-3-61,2 9 5,-1 3 139,-1 0-1,0-1 1,-1 1-1,-1 0 1,-1 9-188,3-17 24,-1 2 1,1-1-1,0 1 1,0 2-25,0 2-56,0 2 63,0-6 11,1-3 129,-1-3-56,0 9-14,1 23 645,-1-29-842,0-1 164,0-1-1,0 0 1,0 2-1,0-3 0,1 1 1,-1 3-44,11 26-151,-10-20-12,2 2 0,-1 1 163,0 6 185,2-7 201,-3-5-480,1-8 127,-2 0 10,4 17 105,-2-16-109,-2 1 0,1-1 1,0 0-1,-1 2 0,1-2 1,0 1-1,-1-1 0,2 2 1,-1-2-1,0 0 0,3 1-39,2 5 49,15 20-49,-16-22 6,-1 1-57,1 0-1,-2 0 1,3 5 51,-6-10 10,2-1 1,-2 2-1,0-1 0,0 0 1,0-1-1,0 1 0,0 0 1,0 0-1,0 0 0,0 1 1,0 0-11,-2-1-17,4 3-154,0 0 137,0 1 1,1-2 0,-1 2 0,4 3 33,14 16 400,-8-15-429,-11-5 29,1-3-1,0 2 0,0 0 1,0 0-1,1 1 1,4 8 82,-2-4-115,1 0-72,0 1 0,2 6 105,-6-13 6,-1 1-1,1 1 1,1-3-1,-2 4-5,7 5 56,0 3 6,-5-8-113,0 1-1,0 0 1,-1 0 0,0 2 51,-1-7 22,-1 0 0,1 0 0,1 0 0,-2 1 1,1-1-1,0 0 0,0 0 0,0 0 0,1 0-22,1 4 194,-2-4-191,1 1-1,-1 0 1,0-1 0,1 0-1,0 0 1,-1 0 0,0 0-1,2 0-2,1 2-21,0-2 41,-3 1 1,3 0-1,-2 1 0,1 0 0,-1-2 1,0 2-1,0 0 0,0-1 1,1 2-1,-1-1-20,3 5 8,1-1 1,0 0 0,0-1-1,1 1-8,-6-5 0,3 2-1,-2-1 0,1 1 0,-1-2 0,-1 3 0,3 0 1,-3-3-37,0 0 0,-1 0 0,2 0-1,-1 2 1,-1-3 37,1 4 61,2-1 1,-2 0-1,0 0 0,3 3-61,-1-1-25,1 1 0,-1-2 1,2 0-1,1 0 0,-2 1 25,-3-4-42,2 0 59,-1 2-1,0-1 0,0 1 0,1 1-16,3 6-13,-2-5 113,-2-1 0,2-1 0,-2 2-1,2-1 1,-3 1-100,5 8-488,0-2 463,-4-9 40,-1-1 0,0 1 0,0 0 0,0 1 1,1-2-1,-2 1 0,1 1 0,0 1-15,-1 2-47,1-2-1,0 2 1,1-1-1,-1-2 1,1 4 47,-1-5-18,1-1 1,-2 1-1,0 0 1,1-1-1,-1 0 18,1 5 70,-1 0 57,1 1 1,-1 3-128,0 5 316,0-13-388,1 2 1,-1 0-1,2-3 0,-1 2 0,0 0 0,-1-1 0,1 1 72,5 5 5,-1 1 0,0 0 0,5 3-5,-7-9 159,0-1-217,-1 2-1,2-2 1,-2 0 0,2-1-1,-1 2 1,2 0 58,7 3-116,4 3 116,-10-6 3,-1-2-1,1 1 0,1-1 1,4 1-3,2 3 62,3 0-50,9 2-12,-20-8-29,0 1 0,0 0-1,2-1 30,-1 1 22,4 1 67,-6-2-60,0 0 0,2 1 0,-2 0-1,1 0 1,0 0 0,-2 0-1,5 2-28,-6-2-66,-1 0-1,3-1 0,-2 1 1,2 0 66,2 0-167,22 6 120,-22-7 58,2 3 85,1-2-1,0 0-95,5 0 21,1 1-104,-10-1 45,64 12-174,-56-11 277,-4 1 15,2 0-64,1 0-16,1 0 1,0-2 159,0 0-1,5 0-159,-14 1-60,1-2-1,-1 1 1,1 0 0,0 0-1,1 1 61,-5-2 9,13 5 523,-9-3-612,0 1 1,1-2-1,-1 0 1,1 0-1,2 1 80,27 1 48,-20-3-72,-3 0 16,1 0 7,24 2-330,-25-1 390,-8 0 97,3-1 0,3 1-156,3-1 43,32 2 307,-39-2-371,3 0-1,-3-2 0,2 2 0,0-1 22,-1 0-37,29-2-351,-23 2 555,0-2-1,8-3-166,1 1-391,11-5 835,-16 6-182,12-3-262,-21 5-123,1 0 0,0 0-1,0-1 1,5-3 123,-10 5 88,-2 0 0,2-1-1,-1 0 1,1 0-88,-1 0 214,10-8-287,-10 8 71,3-1 8,-2 0 0,2 1 1,-1 0-1,2-2-6,3 1-10,0-3 0,4-3 10,-5 3 130,-1 1 1,6-3-131,-10 6 0,-1 1 0,-2 0 0,1 0-1,1-2 1,-1 1 0,0 0 0,0-1 0,0 1 0,3-6 1,-2 4 51,0-1 0,-2 0 0,2 0 0,-1 0 0,0-5-52,0 6 4,4-17-300,-4 12 335,2-1-1,-1 1 0,1 0 0,4-7-38,7-14-145,-14 28 310,4-9-203,0 2-1,2-7 39,10-31-63,-16 43 73,0 3-8,4-7 1,-4 5-13,3-3 1,1 1-1,-3 2 0,7-6 10,9-10-24,-13 13-2,0 3-1,-1-3 0,2 1 1,3 0 26,-2 0-43,-2 0 0,7-5 43,-7 5-7,-4 3 15,1 0-1,1 0 1,-2-1 0,0 2-1,1-1 1,0 0-8,6-12 102,0 0 0,0 1-1,10-8-101,-1 2-222,9-7 222,-14 16-75,-6 4 139,0 1 0,1-4-64,-5 6-1,1 1-1,-1-2 0,-1 2 1,2-2-1,-2 1 1,0 1-1,0-3 2,3-5-93,1-9 93,-4 17 1,-1 1 11,4-10 16,-1 0-21,0 4 86,-1-1 0,1 1 0,-3-1-93,0 6-50,1 0 26,1-3 3,9-14-107,-8 17 116,-2-2 0,0 1 0,0 1 0,0-2 0,1-2 12,1-4-12,3-7 50,-3 10-60,-1 1 0,1-1-1,-2 1 1,0-1 0,1-3 22,-2 4 1,2 1-1,-1-2 1,1-1-1,1 2-55,-3 1 0,0-1 0,1 1 55,1-10 165,-1 10-191,-1 0 1,2 1-1,-2-1 26,1-11-16,1-13 16,1 11-307,-2-11 307,-1 20-80,0 4 46,0 1-1,1 0 0,0-1 0,1 1 0,-1-2 35,2-3-66,-1 8 79,-1-2-1,0 1 1,-1 0-1,1-2 1,-1 3-1,0-1 1,0 0-1,0-1 0,0 0-12,0-8-105,1 0-1,2 0 1,-1-1 105,1 1-50,-2 4 12,0 1 1,-1-7 37,1-2-90,0-5 92,6-7-64,-7 24 56,1 1 0,-1 1 0,1-1 0,0 0 0,0 0 6,1 0-2,-1-1 1,0 0-1,0 1 0,-1-1 1,1 1-1,1-1 0,-1-2 2,6-34-90,-5 20-148,1 8 145,-3 11 68,0 0-5,0 0-14,0 0 45,1 0-1,-1 0 1,0 0 0,1 0-1,-1 0 1,0 1-1,2-1 1,-2 0-1,1 0 1,-1 0 0,0 0-1,1 1 1,-1-1-1,0 0 1,0 0 0,1 0-1,-1 1 1,0-1-1,1 0 1,-1 1 0,0-1-1,0 0 1,0 2-1,0-2 1,0 0-1,0 0 1,0 0 0,0 1-1,2 1-4,-1 0 0,-1 1 0,1 0 1,-1 1 3,2 9-40,0 13 40,-2-15 4,0 1 1,2 2-5,-1-7-2,0-2 0,-1 3 1,2 1 1,-2 12-22,0-12 206,0-4 1,0 3-1,0-1 0,0-1 1,-2 6-185,2-12 6,0 1 1,0-1-7,0 0 0,0 0 0,-1 0 0,1 0-1,0 0 1,0 0 0,0 0 0,0 0 0,0 0 0,0 0 0,0 0 0,0 0 0,0 0 0,0 0 0,0 0 0,0 0 0,0 0 0,0 0-1,0 0 1,0 0 0,0 0 0,0 0 0,0 0 0,0 0 0,0 0 0,0 0 0,0 0 0,0 0 0,-1 0 0,1 0 0,0 0 0,0 0-1,0 0 1,0 0 0,0 0 0,0 0 0,0 0 0,0 0 0,0 0 0,0 0 0,0 0 0,0 0 0,0 0 0,0 0 0,0 0 0,0 0-1,0 0 1,0 0 0,0 0 0,-1 0 0,1 0 0,-3-4 102,1-2-76,1 1 0,0-1-1,-1 0 1,2 0-1,0 1 1,0-5-26,0-2-43,2 0 43,-2-4 16,0-12-16,0 26-2,0 0-1,0-1 0,-2 1 1,2 1-1,0-1 3,-2-9-19,1 10-673,1 2 460,2 12 384,-5 3-109,-7 50 25,10-63 216,0-1 84,1-7-64,-1 5-416,0-1 146,0 0-92,0-1-308,0 5 325,-4 21 131,2-4-93,-2-2-1,-4 20 4,4-24 116,-1 9-116,3-11 13,-2 3-85,1 6 72,-1 13-20,3-32 2,0 7 223,-2-1 0,1 4-205,-9 23-287,3 5 278,3-12 18,2-13 141,0 1 0,-3 9-150,6-24 36,-2-1 0,2 3-1,-1-2 1,1 0-1,-1 0 1,0 0 0,0 0-1,1 2 1,-3-2-36,-3 7-166,-3 7 156,-2 0 0,2 0-1,2 1 11,-17 28 41,19-36-38,1-2 33,-1 1-1,2-2 1,-1 1 0,-2 0 0,3 0 0,-4-1 0,3 0-36,1-3 1,1 1-2,-1-1-1,1 0 1,0-1-1,0 3 1,1-2-1,-1 2 2,-10 13 4,-2 5-4,-1 4-80,7-14 117,-4 11-37,0-1-45,11-20 60,1-1-8,0 0-1,-1 1 1,0-2 0,1 1-1,-2 0 1,1-1-1,1 1 1,-2 0-7,-26 29 107,-1 1-107,27-26 22,-1 0 1,1-2-1,-1 3 1,1-2-1,-2 6-22,-1 2 21,-2 2-13,-6 13-175,-15 28 286,27-53-117,0 2 1,-1-2-1,0-1 0,1 2 0,-3 1-2,3 0 10,-3 0 55,0 2-1,0 0 0,0 3-64,-5 8 6,-7 12-85,15-28 75,1 0-11,-2 2 0,1-3 0,1 1 0,-1 0 0,0 0 0,0 2 15,-3-1-7,2 1 8,-2-2 13,2 2-3,-1-1 0,1 0 0,1 1 1,-2-2-1,-1 1 0,2-2 0,-2 2-11,2 0 11,2-2-11,0 0-1,-1 0 0,1 0 1,0 0-1,-1 0 1,1 1-1,-2-1 0,2 0 1,-1 0-1,1 0 1,0 0-1,-1 0 1,1 0-1,-1 0 1,-2 0-48,-4 4-32,6-2 50,-2-2 0,2 1-1,-1-1 1,2 1 0,-1-1 0,-3 0 30,3 0-72,1 0 117,0 0 16,0 0-74,0 0-102,0 0-113,0 0 0,0 1 0,-1-1 0,1 0 0,0 0 0,0 0 0,-2 1 0,2-1 0,0 0-1,-1 0 1,1 0 0,0 0 0,-1 0 0,1 0 0,0 0 0,-1 0 0,1 0 0,0 0-1,0 0 1,-1 0 0,1 0 0,0 0 0,0 0 0,0 0 0,0 0 0,-2 0 0,2 0 0,0 0-1,-1-1 1,1 1 0,0 0 0,0 0 0,-1 0 0,1-1 0,0 1 0,0 0 228,-4-2-13233</inkml:trace>
  <inkml:trace contextRef="#ctx0" brushRef="#br0" timeOffset="3">2654 1440 3416,'1'-3'1124,"2"-1"0,-3 1 0,2 1 0,0-1 0,1 0 0,2-2-1124,-5 4 333,0 0 175,1-2 1240,0 1 235,-3 5-1417,-7 6-39,-2 4 699,2 0 1,-3 4-1227,9-14 487,6-8-653,10-12 302,1-1-136,0 3 392,-8 4-182,-12 15-54,1 2 191,0-2 0,1 3 1,-1-2-1,-2 7-347,-1 1 247,-15 25 630,23-38-804,0 0 2,5-5-40,-3 2 32,2-2 0,3-2-67,0-4 12,21-33 174,-23 35-26,-3 5-123,1 1-162,-7 6 109,2 1 22,-3 3 227,0-1 0,-1 2-233,1 0 18,4-7 79,-2 1 1,2-1 0,1 1 0,-1 0 0,0 0 0,0 0-1,-1 1 1,2-2 0,-1 0 0,0 1 0,1 1 0,0 0-98,4-9 50,-1 4-8,4-11 341,-3 9-282,-1-1 0,-2 2-1,2-1 1,1 0 0,0 0 0,-1 1-101,3-3 165,0 1 1,8-4-166,-10 7 142,3-3 5,1 1-1,-1 0 1,4-2-147,2 2 224,1 1 0,0-1-224,-1 0 15,1 1 1,5-4-16,54-22 766,-66 26-532,0 0-1,5-5-233,1 1 90,0 2-378,-12 3 421,2 1-1,1 0 0,0 0 1,-1-1-133,6-1 145,4 0-123,0 1 1,2-2-1,-2 2 0,10 0-22,-1 2 95,0 0 0,20 4-95,-40-3-9,2-1 0,-2 1 0,1 1 0,0-2 0,0 2 0,-1-1 0,2 1 9,-1 1-25,11 4 47,-12-6-21,1 0-1,-1 0 1,0 1-1,0 0 1,-1-1-1,1 1 0,3 1-7,-1 1 9,-3-1-1,3 0 0,-1 1 1,0 0-1,-1 0 0,-1 0 1,2 0-1,-1 1 0,-1-2 1,2 2-1,-2 0 0,0 2-1,0-5 0,-1-1 1,0 1-1,0 0 0,0-1 0,0 1 0,0 0 0,0 2 0,0-2 11,0 4 6,-1 0 0,1-3-1,-1 3 1,-2-2-1,2 2-16,-1 0 4,-1 7 26,1-2 1,-2 1-1,0-1 0,-1 0 0,0 0 0,-4 2-30,2 0 20,-1-1-1,-2 1 0,0-2 0,1 0 0,-13 11-19,12-13-9,-5 8 9,5-4-8,-13 13-8,16-19-44,1-2-1,-2 1 1,2 0-1,-1-2 1,0 1-1,-5 2 61,2-2 11,-35 14-130,14-5 9,24-12 69,-65 27-134,68-27-105,-4-1-1,-4 3 281,6-3 21,0 0 108,3-1 1,-8 1-130,0 0-326,6 1 282,-19 0 125,17-2-98,-2 0-1,2 0 0,-4 0 18,-13-5-43,-2 3 1,-4 1 42,-17-3 112,45 4-116,-1 0 0,1 0 0,-1-1 0,1 1 0,1 0 0,-2-1 0,1 1 4,-3-2 84,4 2-91,-3-1-98,3 1 94,3 0-153,27 4 92,-13-3 229,6-1-157,-4 0 233,10-1-233,-26 1-23,14-2-118,5-3 141,-6 2-21,36-8 541,0 0-520,-36 6-269,87-20-95,-84 21 401,14-5-37,0-5-2,-28 13 38,-1 0 1,0-1 0,0-1-1,0 2 1,1-1-1,-2 0-36,18-17 237,-12 13-643,5-6 406,8-2 246,-3-2 0,13-13-246,-24 22 41,1-2 0,-1 1 0,0-1 0,-2-1-41,-1 6 2,-2-2-1,0 2 0,2-6-1,-3 5-11,2-1 0,-2 1-1,-1-1 1,1-4 11,-1-64-321,0 71 314,0 0 7,-4-5 0,4 5-13,0 2 18,-1 1 0,1-2 1,0 2-1,0 0 1,-1-1-1,1 0 0,0 1 1,0-1-1,0 1-5,-12-12 109,-27-20-10,37 29-92,-1 1-41,0-1 0,-1 1-1,1-2 1,0 2-1,0 1 1,-2-1-1,-1-2 35,-2 1-42,2 0 0,-1 2 0,1-1 0,-1 0 0,1-1 0,-9 1 42,0 0 112,13 2-99,1 0 0,0 0-1,0 0 1,1 0-1,-1 0 1,-1 0-1,1 0 1,0 0-1,0 0 1,-1 0-1,2 0 1,-2 1-13,-4 0-4,-33 9 255,24-6-399,-17 3 380,2 1 0,-11 4-232,18-5-6,2 1 13,-14 2-162,3-2 191,17-5-62,1 2 0,-1-1 0,-2 6 26,9-7 42,1 1 0,-1 1 0,2-1-1,-6 6-41,3-3 3,0-1-1,1 0-2,-7 3 3,10-6-52,-7 7 33,12-10 24,-2 2 29,2-2-80,2-2-208,4-3 278,0-1 1,2 2-1,5-6-27,-2 3-83,-8 5 82,-1 0-2,14-6 0,-6 3-112,1 0 1,-1 2-1,8-4 115,45-10 457,-11-1-677,-34 13 103,-5 0 17,4-1 80,37-6 496,-33 5-736,-7 3 7,3 1 202,-1-1 51,-1 1 1,-1 1 5,2-1-5,-2 1-1,3 0 1,-8 1-38,0 1 0,-1 1 0,0 0 0,8 1 38,-2 0-14,-5 2 52,-2-2 0,1 2 0,3-1-39,-7-1-39,-1 1 1,1-1-1,0 0 1,-2 1-1,2-1 1,-1 0-1,0 2 1,-1-1 38,1-2 26,-1 3 1,0-2 0,0 2-1,0-1 1,-1-2 0,1 3-1,-1-1 1,0 1 0,0-2-1,0 1 1,1 1 0,-2-1-1,1 0 1,-1 0 0,0 0-1,0 1 1,0-2 0,-1 4-28,-1 4 160,0 3-126,-7 31 223,8-41-243,-4 9-74,3-5 73,1-3-1,-3 3 0,1-1 1,-2 0-1,2 0 0,-6 4-11,-42 43-20,36-40 19,12-11 23,-2 2 0,0 0-1,3 0 1,-3 0-1,0 3-21,4-6 14,0 2 0,-1-1 0,0 0 0,1 0 0,-2 0 0,1-1 0,0 1 0,0-1 0,0 2 0,-1-1-14,-1 0 9,0 0 1,-1 2-1,0 1 0,2-2 1,-2 3-10,1-5-5,2 1 0,-1 1-1,1-2 1,0 0 0,-2 0 0,2 1 0,-3 1 5,-5 0 8,0 2 47,1 0-20,-1 0 0,-8 2-35,-10 1-89,3 0 155,-4 3-66,17-7 38,0 1-29,3-1-7,-1 0-8,2-1 0,0 1 0,-6-1 6,1 1 0,0-1 0,1-1 44,-14 2-44,17-3-9,4 0 1,0-1-1,-1 0 0,1 0 0,-2 0 9,-2 0 27,-2-1-22,-33-1 0,21-1 215,8 1-617,-1 1 1,1 0 396,-1 1-559,16 0 766,-1 0-4,-2 0-232,7 1 28,7 0-126,0 0 0,0 0-1,1-1 1,1 0 127,2-1-194,-7 1 252,-1-1 0,1 1 0,4-2-58,-3-1 155,8 1 38,23-7-554,-22 5 386,29-9 296,-26 7-442,31-9 138,-33 10-1,36-6 33,-54 11-47,4-1 0,8-2-14,-5 0 6,3 1 0,-2-2 0,3-2 6,-9 4-1,10-5-22,9-13 7,-17 17 48,-1-2-1,2 2 1,0-2-32,10-5-23,32-27-297,-42 31 342,1 1 0,-1-2 0,4-4-22,-3 3 78,3-7-78,-4 5 8,-4-2-8,3 0 0,-1 1 39,-2 0-1,1-2 1,-2 1-39,-1 8 36,0 0 0,0 0 0,0-1 1,0 2-1,-1-2 0,1 2 0,0-1 0,-1 0 0,-1-1 0,0 3 0,-1-5-36,1 2-29,-2 0 0,3 1 0,-2 0 0,-1 0 0,0-1-1,1 2 1,-1-1 0,-2-2 29,0 3-54,0 1 0,0-1-1,0 0 1,0 1 0,-1-1 0,-5 2 54,-13-5 327,14 4-261,5 1-396,2 0 268,-7 0-22,-1 1 68,1-2-1,-1 2 0,0 0 0,-2 0 17,5 2 399,-11-2-399,6 0-384,-1 2 318,-26 4 352,17-4-548,11 0 422,-2 2 1,2 0-161,-26 6-129,-10-2 94,28-4 28,-40 11 519,21-4-428,36-10-760,-1 0 0,0 0 0,-1-1 676,-1 1-1985,5-1-5720,-3-1 5171,2 0 847,-4-2-5073</inkml:trace>
  <inkml:trace contextRef="#ctx0" brushRef="#br0" timeOffset="4">2469 1041 4848,'18'11'1569,"-18"-10"-257,0-1 967,-1-1 703,1 1-366,4-1-1459,44-2-163,-29 3-606,34 0 614,-31 1-926,29 1 527,-31-2-510,35 0-246,-43 0 745,-12 0-559,-1 0 1,-22 0-26,-68 2 118,33 2-230,34-2 448,7 0-41,-25 1-254,24-3-103,16 0 62,4 0 4,27 0-34,24-1 240,-28 1-196,34 0 124,7-2-16,-54 2-230,48-1-52,-24 1 722,-111 3-73,51-3-500,3 1 3,-1 1 2,1-1 3,4-1-4,-13 0-111,89 2 484,-16-1-156,5-1-282,-13-1-42,19 1 196,-42 0 45,-7 0-58,-3 0 10,-2 0 48,-14 0-73,-53 0 42,24 0-10,8-1-92,34 1 4,2 0 1,10 1 157,-1-1 0,2 0-164,1 0 61,6 1 231,32 0 10,-31-1-132,-8 0-30,2 0-110,31 1 27,-28-1 286,78 11 591,-90-10-940,7 1 44,-1-1-15,46 3 50,-51-4-77,20 1 304,-16 0-300,12 4 0,42 10 494,-54-14-454,-1 2-1,6 2-38,1 0 38,-1 2 117,9 2-156,-12-3 543,-1-1-543,17 13 148,-19-13-96,-7-2-89,-1-1-1,2 0 0,-1 1 1,0-1-1,0 0 38,4 5 204,7 8-315,-13-14 113,1-1 0,-1 0 0,0 1 0,0 1 0,0-2 0,0 1 0,0 0 0,0 0 0,0-1 0,0 1 0,0 0 0,0-1-2,0 5 0,1 2 9,2 1-1,0 2-8,0-4 23,-3 1-1,2-2 0,0 2 0,-1-3 0,-1 4-22,0-7-1,0 3-1,1-1 0,-1 1 0,1-2 0,0 2 2,-1-3 0,0 0 1,0 0-1,0 0 0,0 0 1,0 0-1,-1 1 0,1-1 0,0-1 1,0 1-1,-1 0 0,1 0 1,-1 0-1,1 2 0,-4 5-11,-4 29-74,5-27 93,2-10-7,-1 9 2,-18 35 149,7-14-125,11-24-31,-2 2 0,2-2 0,-2 1 0,-3 5 4,1-4-12,4-6 13,-4 4-1,-6 8-407,-7 8 407,13-17-64,-10 11-53,3-1 0,0 1 117,-7 8-335,14-16 311,0-1 0,-1 3-1,1-4 1,-4 4 24,-1-1-31,-1-1 1,-6 4 30,-7 5-370,3-2 513,1-1 0,-6 10-143,7-7-374,13-9 439,-1-1 0,-1 0 0,2 0-1,-2-1 1,-4 3-65,8-7 72,0 1 21,2-1 1,-2 0-1,-1 2-93,-12 0-372,-2 2 372,17-5 2,-13 3 113,2 1 0,-2 1 0,-5 2-115,4 0-227,-3 2 187,-20 2 40,30-7-8,-46 16 284,45-18-256,1 1-26,-1-1 7,-1 0 0,1 3 0,-1 0-1,0 0 0,10-4 42,0-1-33,-8 3 7,-15 3 29,-19 3-45,33-7 114,0 1 0,-7 2-114,12-4-77,-12 3-134,-3 1 218,-4 5 33,-22 13 100,32-18-184,4-2 68,1 1 0,2 1 0,0-2 0,-2 3 0,-3 4-24,7-7 21,0 2 0,1 1 0,-5 2-21,10-9-126,-4 6-12,1-2 96,0 0 0,0-2 1,-1 4 41,3-5 6,1-1 2,0 0-6,0 0-26,0 0 48,0 0 199,0 0 0,0 0-223,-11 5-1112,16-11 1055,2-1 33,-1 3 0,3-3 24,33-27 265,-26 24-384,1 0 0,-2-1 0,2 1-1,0 2 1,4 0 119,-13 4 224,24-11-516,-25 13 354,-1 0 1,2-1-1,0 1 0,1 0-62,27-4 87,-34 6-100,11-4-39,0 1 0,5-3 52,9-1 207,-23 6-205,-1 1 1,0-1 0,0 0 0,1 0 0,-1 0-3,5-3 26,49-22 508,-48 22-482,2 1-1,0 0 1,10-1-52,-3-1-227,-1 3 305,-2-3-1,9-3-77,-5 2 61,19-8 151,-24 10 195,10-4-407,-11 4-213,12-5 213,-15 6 27,-3 0-199,13-6 727,-13 7-553,15-9-28,26-12-365,-46 21 446,2 1 0,0 0-1,-1-2 1,-2 1 0,3-1-1,0 0-54,14-15 76,-4 2 147,-2 5-384,2 2-1,5-7 162,-4 6-65,-9 4 254,1 0 0,-1-1-189,11-8-225,19-18 216,-30 28-150,-5 5 118,13-15-23,-10 7 141,3 2 1,-1-2-1,-3 1 0,3 0 1,-2-2-1,-1 1-77,7-7-67,-1 0 0,0 1 0,2 0 67,-7 11 26,-2-2 0,1 1 0,-1 0-1,-1 0 1,2-1 0,-1 2 0,-1-3-26,10-28-28,-5 22-8,-2 0 216,-1 1 0,3-7-180,-3-1-173,-1-11 173,-2 22-24,-1 0 1,0-4 23,1-4-57,-1 15 69,1 0-1,0 0 1,0-1 0,-2 1 0,2 0 0,0 0 0,-1 0-1,1 0 1,-1-1 0,1 1 0,-1 1-12,0-1-15,-1 0 1,2 0-1,-1 0 1,1 0-1,-1-2 0,0 1 15,0-8 15,1 6-40,-2 1 0,1-2 0,0 2 0,0-1 0,0 1 25,-1 0 18,2 2 1,-1 0 0,0 0 0,0 0-1,0 1 1,-1-1 0,2-2-1,-1 2-18,-9-8 40,-8-7-1,18 16-86,-1 0 45,1 0-1,0-1 1,0 1-1,-1 0 1,1 0-1,0 0 1,-1 0 0,1-2-1,0 2 1,0 0-1,-2 0 1,2-1-1,0 1 1,0 0-1,-1-1 3,-2-2 25,0 1-46,-2-1 1,2 1-1,-3-4 21,-16-17-206,21 21 150,-2-1 55,-1-1 2,0-1-1,0 2 1,1-1-1,-5-2 0,7 5 0,1 1 0,-2-1 0,1 0 0,-2 0 0,2 0 0,-1-1-1,-2 1 1,-1-1-7,-2 0-17,1-2 0,-1 2 0,0 0 0,0-1 0,1 2 0,-3 0 24,0 0 32,1-1 0,-1-1-32,-9-1-347,6 1 323,1 3 23,4-1 20,-45 1-28,13 0 157,-81 1-1775,72 0 1485,36-1 8,1-1 0,-8 1 134,7-2-66,0 1 0,-2 0 1,-9 1 65,5 0 121,3-1-300,-1-1 0,-14-3 179,22 5 10,-33-7-287,-5 1 180,40 5 113,-19-6-240,-10-1 248,23 5-98,-6 0 15,18 3 34,54-1-415,-4 2 532,-29 0-96,34 0-42,-29-1 18,36 0-4,-37 0-8,65 1 31,-78 1 61,5-2 97,1 2-149,30 1 347,-30-1-318,31 3-6,-30-4 164,10 3 225,-1-2-412,-15 1 271,0 0-1,0 0 1,10 4-271,58 20 464,-72-25-393,-2 2 0,1-2 0,4 5-71,41 22 147,-41-21-201,4 2 50,-14-9 45,2 2-1,-2-2 1,1 0 0,-2 1-1,0 1 1,1-1 0,1 0-1,-2 0 1,1 1-41,1 3 118,-1-1 1,2 0-1,1 5-118,-4-6-11,-1-2 0,1 2 0,-1-2 0,0 0-1,0 2 1,0-1 0,0 1 11,0 7-3,0-9 40,0 2 0,0-1 0,0 1 0,0-1 0,-1 1-1,0 1-36,0 0-48,-1-1 0,1-1 0,0 2 0,1 3 48,0-6-16,-1 1 0,0 2 0,1-3 0,-2 2-1,1-1 1,0 3 16,-8 7 467,9-13-474,0 0 18,0 0 74,0 0 22,0 0 10,0 0-21,0 0-96,0 0-17,0 0 26,0 0-24,0 0-122,0 0-3,0-18-215,0 9 88,0-5 213,0-25 274,-1 25-472,1 7 61,-1 3 0,-1-3 0,2 2 0,-4-3 191,3 6-24,1 1 32,-1 0-1,1-1 1,-2 1-1,1 0 0,1 0 1,-1 0-1,0 0-7,-3-4-47,-1 0 0,0 0 0,-3-2 47,1 1-100,-3 1 0,2-2 100,0 5-75,-25-14-639,18 9 644,-27-8-291,38 14 340,-9-4 5,-27-4 153,24 4-234,15 5 82,-59-16-93,46 14 101,-39-6-142,36 6 96,3 2 47,-53-4-39,14-3-116,39 5 33,4 2 26,-1 0 82,-12-2 20,11 2-1,1 0 14,-1 0-1,-3-2-12,-41-6 265,24 5-426,1-1 153,-28 1-77,40 3 82,-28-1 121,27-1-159,-22 0-1682,37 4-2283,1-2-8413</inkml:trace>
  <inkml:trace contextRef="#ctx0" brushRef="#br0" timeOffset="5">538 1947 3952,'-4'0'75,"-1"0"170,0 0 3056,5 0-2194,0 0 191,0 0-115,0 0-84,0 0-238,-1 0-189,-7 3 1405,7-3-1563,1 0-1,-15 7 1004,10-5-1056,-1 1 1,-5 1-462,-65 14 2238,56-12-1936,5-2-276,-28 7 149,23-5 172,0 0-341,9-4 168,0 2 0,1-1 0,-9 5-174,18-5 35,-2-2 1,1-1-1,1 1 0,-2 0 1,-1 0-36,2 0 25,-1 0 1,0 1-1,0-2 0,0 2-25,-5 3 55,-1 0 0,-3 3-55,0 2 124,-16 16 112,17-14 40,-39 41-228,40-44-50,10-8 2,-7 11 0,-11 10 99,10-11-11,-4 6-88,10-13-7,1-1 1,0 0-1,-1 0 1,1 2-1,0-2 1,0-1-1,1 3 1,-2-1-1,2 1 7,0 2 21,0 0-1,2 0 0,-1 0 1,1 3-21,1 2 7,-2-10-8,1 5 3,3 5 6,1 3 246,0 8-254,-1-9-21,0-3 1,2 11 20,-1-8 27,-5-12-18,8 12 12,-5-7 4,-1-3 0,2 3 0,0-1 0,0-1-1,1 1 1,-3-3 0,5 3 0,-4-2 0,2 0 0,2 0 0,-1 1-25,1 0-2,20 13 42,14 11-40,-16-7 167,-14-11-160,1 1-1,2-2-6,-4 1 30,-9-9-27,0 0-1,1 1 1,-1-1-1,1-1 1,0 1-3,30 15 4,-17-11 278,5 4-282,-8-6-11,0 3 1,4 1 10,0 4 97,-13-8-87,1 0 0,0-2 0,1 0 1,3 4-11,-1-3 28,2-1 0,-2 0 1,1-1-1,4 2-28,14 1 68,-15-1-38,0 0 0,1 2-30,0-1 21,26 9 142,-22-10-150,34 5 199,-37-5-184,-3-1 23,1 2 0,-1-1-1,0 0-50,-6-1 20,2 1-101,0-1 0,9 1 81,19 2 446,-20-2-508,63 11-122,14 1 90,-78-14 106,26 3 202,-24-1-314,25 1 37,-23-1 164,27 1-247,-25-2 158,24 3 202,-26-4-190,-5 0-17,3 1-6,35-1 117,-31-1-146,30 4 41,18 1-476,-33-5 648,17 0-210,-34 0 113,-6-1-28,7 0-133,17 1 73,-20 1 13,35-1 297,-46 0-293,12 0-86,30-4 245,-27 3-128,30 0-260,-28 1 198,31 0-59,-31-2 92,26-2 129,-30 3-16,27-1-490,-26 1 370,-7-1 35,1 1-38,2 0-9,-1 0 0,29-5 147,-26 4-68,24-3-23,-23 3-66,22-4-64,-23 3 62,24-5 530,-23 4-558,27-3-473,-26 5 818,21-8-93,-35 9-221,7-4-34,4-2-5,16-10 48,-10 7-8,-8 4-6,2-1-28,88-50 424,-103 56-363,13-6-35,22-10-46,-19 11 68,29-15-26,-43 19 16,1 2-1,-2-2 0,2-1 1,-3 1-1,3 0 5,1-2 23,-2 2-8,1-3-1,1 1 1,0 0-1,1-4-14,1-1-241,5-4 205,40-34 281,-47 42-223,1 1 1,5-4-23,1 0 39,0 0-97,-7 4-26,-1-1-1,6-1 85,-9 4 9,1 1-1,-2 0 0,1-1 1,0 1-1,0-1 0,0 0 1,1 2-1,-1-2 0,-1 1 1,1-2-1,0 0-8,3-14-6,-4 11 5,1 0 1,0 1 0,0 0-1,2 0 1,-1-1 0,1 2-1,-1-1 1,1-2 0,-1 5 14,0-2 0,0 1 0,0 0 1,-1-1-1,0 1 0,1-1 0,-1 1 0,0-3-14,0-6 195,2 3-176,-2-1 0,0-8-19,-2 6-24,0 0-1,-2 1 1,1-2-1,-4-9 25,0 0 641,5 19-682,-1 0 0,1 0-1,1 0 1,-2-1 0,1 2-1,-2-2 1,2 2 0,-2-1 0,1 1-1,1-1 1,-2 1 0,-3-3 41,-1-1-66,-1-1 1,0 3 0,-6-6 65,8 8 64,-12-9-80,0-1 0,1-1-1,0 1 17,2-1-38,0 2 0,-2-2 38,11 9-53,-2 0-1,2 0 1,-1 1 0,0-1 0,0 2-1,-7-3 54,13 4-12,-1 1-5,-8-4 10,10 4 7,-10-4 0,-2 0 0,-14-6 40,8 5-49,-9-2 2,26 6 7,-8-2 0,-22 0 120,27 3-118,-25-5-2,15 2-23,10 2-59,-1 1 0,0 0 1,-3-2 81,1 1-72,5 1-261,6 1 414,7 1-67,6-1 18,2 0-32,-4 0-65,6 2 65,35 8-437,-55-11 433,1 1 1,-1-1 0,0 0-1,0 1 1,0-1-1,2 1 1,-2-1 0,0 1-1,2 1 4,-2 0 31,4-2 64,-1 3 0,0 0 0,1-1 1,0 3-96,12 5-5,-2-1 35,-6-4-167,-3-2 0,1 2 1,-1 1 136,3 2-36,-3 0 41,1 2-4,3 3 123,-6-5 159,1-1 0,4 3-283,6 8 216,-11-15-173,-2-1 1,1 2 0,-2 0-1,0 0 1,2-2 0,-2 3-44,9 24 120,-2-5 440,-7-21-643,0 1-1,1-1 0,-2 2 1,0-2-1,0 3 84,0-1 102,1-1 1,0 1-1,0 2-102,3 3-405,-3-3 516,2 0-1,1 7-110,4 2 69,-4 0-1,1 0 0,0 0 1,-1 10-69,-3-18-19,0 2 1,-1-2-1,0 6 19,0 0 53,0-9-23,-1 0 0,1 1-1,-1 0 1,0 0 0,1-2 0,-2 2-1,0-1 1,0 0 0,-1 1-1,1-1-29,-7 9 103,0 2-103,-2-1-140,1 2 140,6-10-8,2-1 49,0 0 1,-3-1-1,1 3-41,-2-1 49,-1 0-1,-2 2-48,5-5 14,0-1 0,-2 2-1,2-2 1,-7 2-14,-27 16 16,-17 4 96,48-21-135,-28 14 258,19-9-351,-38 22-37,43-26 73,0 1 0,-6-2 80,8 1-104,-8 2 74,-14 1-752,-29 6 782,44-11-50,-1-2 56,0 2-5,3-1-1,-1-1 1,-92 13-184,89-10 182,-3-1 1,19-2 7,-13 3-7,-19 0 66,19-1-92,5-2 0,-3 0 20,-13 3-55,-5 2 61,10 0-98,7-1 21,-3-3 1,-5 1 76,5 1 48,-32 4 26,28-6-61,4 1-10,2-1-4,-5-1 29,1 2-1,-2 2-27,4-1-110,-4-2-426,-6 0 536,14-1 17,-2 0 1,-4 3-18,17-4 2,-4 1-2,-7 1-269,-22 0 194,3-2 556,22 0-483,-4 0-6,-14 5 2,11 0-146,-4-4 152,-25 7 120,34-6-441,-6 1 321,10-3-1,-6 2 261,-36 1-166,4 0-152,19-2 107,13-1-72,-66 1-146,67-2 146,-50-5-289,48 5 320,-35-4-132,41 4 127,2 0 0,-2-1 0,2 1 0,1-2 0,-2 1-1,0 0-2,-11-6-70,7 5 63,-56-16-65,30 13 46,23 1 6,-1 2 0,2 1 0,-8-1 20,5 2-28,0-2 1,-1-2 0,-12-3 27,-41-13-174,46 14 172,15 5 154,-2 0 1,-2 1-153,-3-2-109,-10-1 67,10 2 40,-12-2 2,18 0-20,-4 1 16,-22-7-157,23 6 154,-23-9-130,32 11 136,3 1 1,-3 0-1,1-1 1,-1-1-1,1-1 1,0 1-9,-1 1 0,2 0 1,-6-3 8,-31-12 4,26 9-24,-3-2-179,-7-5 199,-1-1 13,7 6-133,0 1 0,-12-6 120,20 11 209,-5-5-209,12 7-3,1 1 0,-1-1 0,0 0 0,0 0-1,2-2 1,-1 2 0,-1 1 3,0-5 9,0 2 1,-2-3-10,1-4 2,-4-1 16,-1-1-1,-1-1-17,-8-10 31,1-7-89,5 9 73,11 18 20,-1 2 0,1 1 0,0-3 0,0 1-35,-5-28 5,0 13-72,3 10 59,1-2 0,1 2 0,-2-1 1,2-9 7,1 15-25,0 1 1,1-2-1,-1 1 1,1 0 0,1 1-1,-2-2 25,9-18-161,0 1 227,-8 17-47,1-5-20,1 2 0,-1-1 1,2 0 0,1 0-5,3-12 5,-5 15-1,-1-2-1,2 2 0,-2-2-1,3-1 3,5-5 2,0 0 4,-6 7-2,-4 5-7,1 1 0,-1-1 0,1 1 0,-1-2 0,2 1 0,-2 0 0,1 0 3,17-11-23,-10 7 131,1 0-1,7-4-107,-13 8 42,0 1-1,-2-2 1,2 0 0,0 1 0,-1-1-1,1-1 1,-2 1 0,1 1-1,0-1 1,0-1-42,5-5 34,-1 0-29,2-1-2,-2 0 0,-3 4 22,1-1 0,-1-1-25,-1 6-1,-2 0 1,1 0-1,0 0 0,-1 0 1,1 1-1,0 0 0,-1-1 1,2 1-1,-1-2 0,0 1 0,-1 0 1,7-4 33,18-12 469,-16 9-462,8-5-40,-16 12-2,1 1 0,-1-1 0,-1 1 0,1-1 0,0 1 0,0 0 0,-1 0 0,0 0 0,2 0 0,-1 0 0,0-1 0,0 1 2,8-3 50,45-17 12,4-4-474,-54 22 454,-1 1 0,0 0 0,0 0 0,1-1 0,-2-1 0,2 0-42,6-3 61,-2 0-56,-5 5-22,-1 0-1,-1 1 1,3-1-1,-2 0 1,2 0-1,-2-1 1,1 2-1,-1-1 1,2 1 0,1 0 17,-3-1-11,2 1 1,0-1 0,-1 1-1,0-1 1,1 0 0,2-2 10,-3 3 14,0-1 0,1 0 0,-1 1 0,0-1 0,1 1 0,2-1-14,-3 2 59,-3-1-56,0 0 1,0 0-1,0 0 1,0 0-1,0 0 0,0 0 1,0 0-1,0 0 1,0 0-1,0 0 0,0 0 1,0 0-1,0 0 1,0 0-1,0 0 0,0 0 1,0 0-1,0 0 1,0 0-1,0 0 0,0 0 1,0 0-1,0 0 1,0 0-1,0 0 0,0 0 1,0 0-1,0 0 1,0 0-1,0 0 0,0 0 1,0 0-4,-5 0 72,3 0-74,3 0 20,0 0-2,-3-1-41,-31 2 17,26-2 275,6 1-268,1 0-1,-1 0 1,-1-1-1,2 1 1,-1 0-1,1 0 1,-1 0-1,0 0 1,1 0-1,-1 0 1,1 0-1,0 1 1,-2-1-1,2 0 1,-1 0-1,1 0 1,-1 0-1,0 1 1,1-1-1,-1 0 1,1 1-1,-2-1 1,2 0-1,-1 1 1,1-1-1,0 1 1,-1-1 1,0 0-3,1 1 1,-2 1 0,1-2 0,1 1-1,-1 0 1,0-1 0,1 1 0,-1-1 0,-1 1-1,1-1 1,-1 1 2,-4 3 6,2-3-18,1 0 1,-1 1-1,0 0 1,1 0-1,-2-1 0,2 0 12,-1 0-5,-1 1-1,1-1 0,0 0 0,0 1 0,0 0 6,-3 3 98,-4 1 11,-4 2-88,13-8-21,-6 6-249,-12 2 249,-27 14-208,30-14 195,-22 14 127,25-13-22,-5 6 127,-3 2-219,-6 6-51,-3 6-441,19-20 504,-3 3 153,-5 3 60,-14 15-225,23-20-14,4-4-32,2 2 0,-1-1 0,0 2 46,1 3-6,-2 6 141,-3 17-135,6-25-14,3-8 25,1 2 0,-1-1 0,1 1 0,-1-2 0,-1 3-11,2-1-12,0-1 0,0 0 0,0 2-1,0-2 1,0 1 0,2 0 12,-2 0 3,3 14-1,9 14-45,-12-32 42,6 13 1,-1 0 0,5 8-47,-4-5 538,6 6-491,-11-19-204,-1-2 165,7 7-26,0-3 72,-3 2 0,4-3-1,-2 2 1,1 0 0,4 2-7,6 4 13,-5-3-200,1 0 1,0-1 186,21 11 524,-29-18-492,5 4-286,34 22 70,-30-22 184,24 12 15,-24-10 18,-2-4-6,-1 3-20,9 1-1,-10-4 12,-3 1-90,2-1 0,-1 1 0,5 4 72,5 1 554,10 4-554,-22-11-30,15 6-125,2 0 155,1 1-35,18 6 57,-22-9-26,45 8 164,-20-7-176,0 1-54,-25-6-38,26 4 363,-24-4-44,29 4-37,-30-4-318,30 3-22,-31-3 318,32 1-207,-35-2 36,1-1 16,48 1 38,-47-1-41,27 0 363,-28 0-410,69-2-89,-62 1 194,-10-1 82,15 2-134,10 2-74,-26-2 144,19-2 76,-18 2-197,37 0 302,-4 2-90,-34-1-189,-2-1 40,2 1-8,31-1-85,-27 0 65,28 0 381,-15 1-419,10-3 54,-3 1-9,-5 1 44,4 0-43,-20 0 27,2 0-19,28-3-9,-31 2 6,1 1 3,0-1 0,35-5 29,-32 4-9,22 0-34,-25-1 4,30-4 30,-26 5-41,30-6 92,-37 5-62,2 0-12,0 1 246,11-5-243,23-6-15,-32 6 14,35-11-131,-35 11 112,24-9 71,-29 12-46,24-7-15,-13 5 4,21-9-17,-27 10 47,-7 2 2,4-2-21,-2 2-5,-1-2 0,0 1 0,1-1 1,-10 5-2,8-4 27,-2-1 0,11-3-26,-6-1-43,-3 1-47,0 1-1,2-4 91,-1 0 13,-4 1 13,-1 2-20,17-25 189,-17 21 281,9-6-476,-8 10-82,-4 4 97,-2 0 0,2 2 1,-1-3-1,0 1 0,0 0 1,-2 0-1,1 0 0,1-1-15,11-32-125,-9 22 187,-1 6 2,0-6-113,2-14 49,-6 29 3,3-9-114,-1-11 111,0 17 9,-2 1-1,0-2 1,-2 1-1,2-1 1,0 2 0,-1-2-1,-1-2-8,-1-5 21,1 0 1,-1-2-22,2 1-2,1 9 4,-2-12 4,1 13-19,-1-2-1,2 1 1,-1 0-1,0 0 1,0 0-1,0-1 1,-2 2-1,2-1 1,-2 1-1,1-1 1,1 0-1,-2 1 0,0-1 14,-8-7-65,-6-5 109,5 5-47,0 0 0,0 0 0,-3 1 3,13 8-11,-1-1 0,0-1 0,2 1 0,-2 0 0,1-1 0,-1 1 11,1-2 66,-13-13-320,13 13 258,-2-1 1,1 2 0,-1-1-1,2 0 1,-3 1-1,0-1 1,3 0-1,-6 1-4,-7-6-124,-1 1-1,-3-2 125,7 5 32,2 0 93,-9-1-125,6 3-245,12 2 227,-8-2-20,-4 1 39,-16-4 329,-6 0-330,-7 1 14,34 2 14,6 3-48,1-1 1,-1 1-1,-1 0 1,1 0 0,0 0-1,-1 0 20,-23-1-293,26 1 267,4 0-12,27 5-5,-22-5 56,40 4-306,-36-1 281,0 0-1,8 3 13,-10-3 19,0 2-1,-2-1 1,5 2-19,-14-6 1,9 6 31,0-3 1,-1 3-1,1 0 0,-2 0 0,1 0 0,0 0-32,2 7-190,2 1 190,-1-1-78,7 6 78,-2-5-13,10 6 6,-22-18 69,1 3-1,0-1 0,-1 0 0,-1 0 0,2 2 1,-1-2-1,-1 1 0,0 0 0,2 4-61,-3-4-165,-2-5 76,4 16-1,2 15 317,0-3-261,-5-11 63,1 1 0,0 1 0,-2 2-29,0-5 105,-4 16-105,3-15-81,-3 0 81,3-11-11,0-1 31,0 0 0,-1-2 0,0 2-1,1 1 1,-1-3-20,0 3 144,0 0-1,-2-2 1,-1 7-144,-1-1-308,-7 9 278,8-12 178,-16 28 361,9-15-492,4-10-104,2-2 79,1-4 2,1 0 0,0 0 1,-2-2-1,2 1 0,-2 1 6,-5 2-2,-22 7 68,20-6-76,3-2 2,0 0 7,-1 1 1,1-1 0,-2 1-54,0-2 0,-3 3 54,-10 0-577,-6 1 577,14-4-68,2 0-14,10-1-42,-2-2 0,-1 1 124,-3-1-14,11-1 14,-14 4 1,5-1-372,0 1 0,-6 2 371,12-5 37,2 0-39,-1-1 1,0 1 0,0-1-1,-1 1 1,2-1-1,-2 1 2,-9 2 20,-26 7-94,24-8 202,-64 12 245,65-10-616,2-3-4,-5 3 452,1-1 0,-8-1-205,17-2-210,-11 2 135,-104 11 77,106-11-4,-26 3 141,27-4-316,-22 2 239,-51 6-284,43-8 259,31 1-66,-28 1 159,9-1-499,15-2 176,-4 1 193,-18 2-174,24-2 82,-54 1-58,56-2-45,-40 0 132,29 0 102,-22 4-39,28 0 25,14-3-33,-2 0 0,-2 0 8,-137 6 6,73-6-168,22-1 257,33 0 64,6 0-27,-3 0-106,-8-1-26,-11-1-97,-2-2 97,19 2-13,0 1 18,1-2-4,-34-3 94,32 3-12,-30-3-130,30 3 36,-36-6-510,31 6 492,-28-6 37,28 5-88,-31-7 233,46 9-139,-8 0-71,-27-16-220,24 10 330,12 6 51,-9-6-642,-7 0 538,2 1 20,-29-6-38,34 10 10,-3-3 30,-1 0 0,4-1 0,-2 0 0,0-2-22,-18-12 250,24 16-252,0 0 145,3-1 0,-2 1-143,-15-15-372,-7-5 937,26 19-577,4 3 11,-7-5 1,3 1 6,4 5-11,-2-1-1,1-1 0,0 1 1,-3-1 5,-17-10 155,-6-2-155,10 6 78,14 7-101,0 0 0,1 1 0,0-2 0,0 1 0,-3-3 23,3 3-10,2-1 0,-1 1 0,2 1 0,-1-3 0,-1 1 0,1 1 0,-1-4 10,0 0-76,2-2 1,-2 1 0,1-8 75,-3-13-6,4 22 44,0-1-113,1 0 0,-2 0 0,2-1 75,0-17-48,2-12 48,-1 24-56,0 0-7,1 1 1,1-1 62,3-14-32,-6 25 28,1-3 0,1 0 0,0 3 1,0-3-1,3-1 4,1-3-7,-5 8 7,4-5 0,-3 5 0,8-5 0,3-3 0,-7 3 3,11-6-64,24-16-30,-33 23 222,-5 3-136,1 1 0,0-2 0,-3 1 1,4-2 4,-1 1-1,-1-1 1,4-1 0,-1-1 14,3 2 0,1-3-14,-5 5-46,-1 1 0,4-5 46,1 1 72,9-6-72,-11 7 6,0 2 0,1 0 0,-1 0 0,1-1 0,1 2-6,4-1 22,-3-1 88,-8 4-68,1-1 1,-1 1-1,1-1 0,-1 1 1,-1-1-1,2 0 0,0-2-42,1 1-8,-1 2 0,0-2-1,2 0 1,-2 1-1,1 0 9,2-1-47,-1 1 0,-2-2-1,5 1 48,7-4 41,-1 2 181,-14 3-227,1 1 1,1-2-1,0 2 0,-1-1 1,1 1-1,-1-1 1,2 1-1,-2 0 0,0 0 1,0 0-1,2 0 5,-2 0 40,0-1 0,5-3-18,2 2 0,-1 0 0,0 0 0,4-1-22,2-1 58,-10 4-117,-2 0 15,9-6-23,-1 1 82,-9 5-22,1 0 1,2-1 4,0 1-3,-3 0-22,0 0 2,0 0 28,0 0 46,0 0 140,2 0 170,-5 0-352,2 0-7,0 0-14,0 0-1,-1 0 1,0 0 0,1 1-1,1-1 1,-1 0-1,-1 1 1,0 1 14,2-2-105,-1 0 3,1 0 106,0 0 0,0 0 0,-1 1 0,1-1 1,0 0-1,-2 0 0,2 0 0,0 0 0,0 0 0,-1 0 0,1 0 0,0 0 0,-1 0 0,1 0 0,0 0 0,-1 0 0,1 0-4,-8-1 71,6 1-56,-2 0 0,3 1 0,-1-1 0,-3 1-15,-11 1-170,16-2-584,0 0-539,-1 2-3718,-1 2 3777,2-1-605,-5 5-8167</inkml:trace>
  <inkml:trace contextRef="#ctx0" brushRef="#br0" timeOffset="6">1418 61 2424,'0'0'1224,"0"0"71,0 0 282,0 0-40,0 0-442,0 0-118,0 0-26,0 0-94,0 0-346,0 0-111,0 0-96,0 0-4,0 0 81,0 1-42,-37 36 3090,34-33-3309,2 0-1,-2 0 1,-1 0 0,2 1 0,1-2 0,-2 2 0,3 0-1,-2 2-119,1-2 349,-2 3-1,3-2 0,-1 2 1,1 4-349,0-11 21,0 1 0,1-2 0,-1 1 0,0 1 0,2-1 0,-2 0 0,0 0-1,1 0 1,-1 0 0,1 0 0,0 1-21,9 10 472,14 19 383,-11-16-812,-5-7-73,-4-4 146,-1-1-1,0 2 1,0-3-1,-1 3 1,3 2-116,4 8 36,-7-8-18,-1-6 2,-1 1-50,3 4 115,-2-1-1,0-1 1,0 1-1,-1-1 0,1 2-84,-1 0 59,0 0-1,0-1 1,0 1-1,0 0 1,-1 0 0,0 0-1,0-1 1,-2 1-1,2-1 1,-1 0-1,-2 6-58,3-9 82,0 0-55,-5 3 4,0 2-17,-2 0 0,0 7-14,-4 2 104,9-13-88,2-1-8,0-1 0,0-1-1,0 1 1,-1 1 0,1-1-1,0 0 1,0-1 0,0 2-1,-1-1 1,1 0 0,-1 0-1,-1-1-7,2 1-1,1-1 0,-1 0 0,1 0-1,-1 1 1,1-1 0,0 0 0,-1 0 0,1 0-1,-2 1 1,2-1 0,-1 2 0,1-2 0,-1 1-1,1-1 1,0 1 0,-1 0 1,-1 1-3,-4 5 1,6-6-2,0-1 0,0 2-1,0-2 1,0 1 0,-1-1 0,1 1-1,0-1 1,0 1 0,0-1 0,-1 1-1,1-1 1,0 1 4,0 2-22,0-2 29,0 0 0,0 0 0,0 0 0,0 0 0,0 1 0,0-1 0,0 0 0,0 0 0,0 0 0,1 0 0,-1-1 0,1 2 0,-1-1 0,0 0 0,0 0 0,2 0 0,-2 0 0,1 0 0,-1 1 0,1-2 0,0 1-7,4 2 53,-1 2 0,-1-2 1,7 3-54,-8-4 20,2 1 1,0-1 0,-1 0 0,0-1-1,0 1 1,1-1 0,0 0 0,-2 0-1,5 0-20,-7-1 10,0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 0-1,0 0 1,0 0-1,0 0 0,0 0 1,0 0-1,0 0 1,0 0-1,0 0 1,0 0-1,0 0 1,0 0-1,0 0 0,0 0 1,0 0-1,0 0 1,0-1-1,0 1-9,-1-2 207,-7-5-343,5 2 182,2 4-50,-9-10 27,7 4 76,1 5-113,2 1 1,-1-1 0,1 1 0,0 0 0,0-2 0,0 3 0,-1-1-1,1-1 1,0 1 0,1 0 0,-1-2 0,0 1 13,1-13-40,1-6 40,-2 17-18,0 0 0,0 0 0,1 0 0,0 1 0,-1-2 0,1 2 0,-1-1 0,3 1 0,-2-2 0,1 2 0,2-3 18,2-6-66,1 1 66,-1-1 2,-3 8-12,-1 1 34,-1 1 0,1 0 0,-1-2 0,-1 2 0,2-3-24,7-19-86,-5 16 102,-1 0 0,3-9-16,-6 13 65,1 2 1,-1-2 0,0 1 0,1-2 0,-2 0-66,1 5 6,0-2 1,0 1 0,0 0-1,0 0 1,0 1-1,-1-1 1,1 0-1,0 0 1,-1 1 0,1 0-1,0-2 1,-1 1-1,1 1 1,-2-1-1,1 0-6,0-1 9,-2-3 159,0-1 1,-3-3-169,2 6 159,4 1-171,0 2 11,0 0 1,0 0-1,0 0 1,0 0-1,0 0 1,0 0 0,0 0-1,0 0 1,0 0-1,-1 0 1,1 0 0,0 0-1,0-1 1,0 1-1,0 0 1,0 0-1,0 0 1,-1 0 0,1 0 0,-3-3-40,1 2-22,1 1 22,0-2-1,-1 2 1,1-1-1,0 0 1,1 0-1,-1 0 1,-1 0-1,1-2 41,-2 0 47,-2-1-1,2 0 1,-1 0-1,-1 2 1,1-1-1,-1-1 1,-1 1-47,-17-11 108,22 13-112,-1-2 0,0 2 1,1 0-1,-1-1 1,1 1-1,-1-2 1,0 2-1,1 0 0,0-1 1,-1-1-1,1 1 1,1 0-1,0 1 0,-1 0 1,0-2-1,1 1 1,-2 0-1,2-1 1,0 0 3,-3-13-6,3 10-30,0 1-1,0 0 0,0 0 1,1-3 36,-1 7-17,0-2 1,0 2 0,1 1-1,-1-1 1,1 0-1,-1 0 1,2 0 0,-2-1-1,1 1 1,-1 0 0,1 0-1,-1 1 1,1-1 0,-1 0-1,2 0 17,-1 1 11,1-2 1,-1 1-1,1 0 0,0 0 0,-1 0 0,0 0 1,1-1-1,0 1 0,-1 1 0,2-1 0,-2 1 1,1-1-12,2 0 27,4 0 236,-8 1-255,0 0 1,0 0 0,0 0-1,0 0 1,0 0-1,0 0 1,0 0 0,0 0-1,0 0 1,0 0-1,0 0 1,0 0 0,0 0-1,0 0 1,0 0-1,0 0 1,0 0 0,0 0-1,0 0 1,0 0-1,0 0 1,0 0 0,0 0-1,0 0 1,0 0 0,0 0-1,0 0 1,0 0-1,0 0 1,0 0 0,0 0-1,0 0 1,0 0-1,0 0 1,0 0 0,0 0-1,0 0 1,0 0-1,0 0 1,0 0 0,0 0-1,0 0 1,0 0-1,0 0 1,0 0 0,0 0-1,0 0 1,0 0-1,0 0 1,0 0 0,0 0-1,0 0-8,-3 1 236,-1 0-256,2 1-1,-1 1 1,-2 0 20,2-1-48,-6 3 35,7-3 16,1 1-1,-3 0-4,3-1 0,-2 1 1,1 0-1,0 1 0,-1-2 1,1 1-1,1 1 0,-1 0 1,1-1-1,-1 0 0,1 2 2,-3 6-10,3-4 8,1-6 2,1 6 0,-1-4-36,0-1 1,0 1-1,1 1 0,-1-2 1,1 1-1,1-1 0,-1 1 1,0 0-1,0-1 0,0 0 0,1 1 1,-1 0-1,0-1 0,3 1 36,-3-2 11,0 0-1,-1 0 0,1-1 1,0 1-1,-1 0 1,2 0-1,-2 1 0,1-1 1,-1 0-1,1 0-10,-1 0 19,1 3 1,1-2-1,-1 0 0,1 1 1,-1-1-1,3 0-19,4 9 13,1-1 0,4 3-13,-8-11 29,0 3 1,-1-1 0,-1 0 0,1 0 0,2 3-30,-5-3 22,0-2 0,0 1 0,1 0 0,0 1-22,-2-1-8,1-2 1,-1 1 0,1-1 0,1 2 0,-2-3 0,1 2 0,-1-1 0,2 3 7,0-3-6,-1 0 1,-1 1 0,1-1 0,0 0-1,0 1 1,-1 0 0,2-1-1,-2 1 1,1 0 0,-1 0 5,2 9 510,-1-10-514,-1 1 0,0-2 1,2 1-1,-2 1 0,0-1 0,0 0 1,0 1-1,0 0 0,0-1 1,0 0-1,0 0 0,-2 0 0,2 1 1,-1 0 3,1 5 27,-2-3 1,-2 2 0,2-1 0,-2 1-28,-8 11 318,-17 11-615,18-18 234,9-5 77,1 0 102,-2-1-12,1-1-115,0 0 0,1 0 0,-1-1 0,1 1 0,1 0 0,-2 4 11,1-2 81,1 2 0,-1-3 0,1 3 0,0-2-1,0 2 1,1-2 0,0 1 0,-1 3-81,2-5-14,-2-1 1,1 0 0,0 0-1,0 1 1,0-1-1,2 0 14,-2-1-179,0 0 0,1-1-1,-1 0 1,-1 2-1,1-2 1,0-1 0,0 1-1,1 0 1,0 0-1,-1 0 1,2 0 0,-2 1 179,-1-2-188,1 0 0,-1 0 1,0 1-1,0-1 1,0 0-1,0 0 1,0 0-1,0 0 1,1 0-1,-1 0 0,0 0 1,0 0-1,1 0 1,-1 0-1,0 0 1,2 0-1,-2 0 0,0 0 1,0 0-1,1 0 1,-1 0-1,0-1 1,0 1-1,1 0 1,-1 0-1,0 0 0,0 0 1,1 0-1,-1-2 1,0 2-1,0 0 1,0 0 187,1-1-912,1 0 1,-2 1-1,1-1 1,-1 0-1,0 0 1,1 1 0,-1 0-1,0-1 1,1-1 911,1-8-1840,4-6-2640</inkml:trace>
  <inkml:trace contextRef="#ctx0" brushRef="#br0" timeOffset="7">1554 3 904,'0'0'1192,"0"0"108,0 0 432,0 0 36,0 0-288,0 0-90,0 0-68,0 0-108,0 0-355,0 0-164,0 0-318,0 0-68,0 0 29,-1 3-52,-12 7 782,-12 11 832,24-21-1885,1 1 27,-1-1 1,1 0-1,0 1 1,-1-1 0,1 0-1,0 1 1,-1-1 0,1 2-1,0-2 1,0 0 0,0 1-43,-3 10 381,3-2-273,-1-1-1,1 3 0,0 2-107,1-2 52,0 5-46,-1-9 54,0-3 43,0 0 0,2 1-1,-1-2 1,0 2 0,0 0-1,0-3 1,2 2 0,-2 1-1,2-1 1,-2-1 0,1 0-1,3 3-102,7 6 162,-8-10-73,-1 2 0,1 0 1,0 0-1,-1 0 0,2 4-89,0-2 87,0 1-1,1 0-86,-4-5 43,1 0 0,-2 0 1,1 0-1,-2 0 0,1 1 0,1-1 1,-1 0-1,0-1 0,0 2 0,0 0 0,1 2-43,0 4 208,0 0-212,0 0-1,-1 2 0,0-2 1,-1 8 4,0-17 66,0 1 1,-1 2-54,-2 1-13,3-1-2,0-1 0,-1-1 0,-1 1-1,1 1 1,-1-1 0,1 0 0,-1-1 0,1 1-1,-2-1 1,3 1 0,-2 0 2,-3 2-180,-1 2 320,-1-1 0,1 1-1,1 1 1,-2 1-140,5-6-10,0 3-19,-2-1 0,2 0 0,-1 1 0,1-2 0,0 5 29,-3 5-29,-1 0 32,6-9-1,0 3-16,-3 29-218,3-33 103,0-1 165,-1-2 1,1 1-1,0-1 1,0 1-1,0 0 1,0 0-1,0 0 1,0 0-1,1 1 1,-1-2-1,0 1 1,0 0-37,2 2-1,-2-3 7,0 0-1,0 2 1,1-2-1,-1 1 1,0 0-1,0-1 1,0 1-1,0-1 1,0 1-1,1-1 0,-1 1 1,1-1-1,-1 1 1,1-1-1,-1 2-5,8 3 124,-7-5-24,0 3 768,-6-11-506,4 4-378,-1 2 1,0-2-1,1 3 0,-1-2 1,2-1-1,0 1 1,-1 1-1,-1-2 1,2-1 15,-1 2-7,1-3 0,0 0 0,0 3 0,1-3 0,-1 2 0,2-2 7,-1-1-28,0-7 24,1 6-1,0 5-4,4-9-5,-2 1 1,5-2 13,-9 12 17,8-15 72,-6 12-31,2-3-226,-1 0 1,4-3 167,4-10-74,-4 8 106,-6 10-27,1-1 30,-1 0 0,1 0 0,-1 1-1,1-2 1,-2 1 0,1 0 0,-1 0-1,1 0 1,-1-1 0,0 1 0,0 1-1,0-3-34,0 3 14,-1-1 0,1 1 0,-1 0 0,-1-1 0,2 1 0,-1 0 1,0-1-1,0 2 0,-2-1-14,0-7 44,-1 1-38,4 7-6,0-1 0,-1 1 0,1 1 0,-1-1 0,1 0 0,0 1 0,-1-1 0,-1 1 0,2-1-1,-1-1 1,1 2 0,-1-1 0,1 1 0,-1-1 0,-2-1 37,1 0 1,-2-1-1,2 2 0,-1 0 0,-1-1-37,0-1 53,0 1 0,1-1-1,-5-1-52,6 2-8,2 1-1,-1 0-1,-2-1 1,2 1 0,0 0 0,-1 0 9,-1-3-14,2 3 43,0 0 1,1 0-1,-1 0 1,1 0 0,-2 0-1,1-1 1,1 1-1,-1-1-29,-4-8 0,1-3 0,1 0 21,0 2 0,1-12-21,1 16-2,2 1 4,-1 2-30,0 0 0,1-1 0,0 3 0,-1-3 0,2 1 0,0 0 28,-1 1 10,0-1-28,-1 1 1,2 1-1,-1-1 0,1 1 1,-1-2-1,2 2 0,-2 0 1,2 0-1,-2-1 0,1 1 1,1 0 17,0-2 0,2 3 1,-3 0 0,2-1 0,1-1 0,-3 2 0,6-1-1,-4 1 61,-2 1-81,-2 0 0,1 0 30,-1 0 58,0 0 38,0 0 82,0 0-21,0 0-166,0 0-9,0 0 130,0 0 3,0 0-130,0 0-1,-1 0 1,1 1-1,0-1 1,0 0 0,-2 0-1,2 1 1,0-1 0,-1 0-1,1 1 1,-1-1 5,-1 2-26,-9 5-27,7-4 60,0-1 1,2-1 0,0 3-1,-2-2 1,0-1 0,2 1-1,1 2 1,-2-1 0,0 1-8,0-2 3,0 3-18,1-1-1,-1 2 1,-2 3 15,4-3-57,-2-1 1,2-1-1,1 2 1,0-1-1,0 0 0,-1 0 1,1 1-1,1 1 57,-1 0 47,0 1-1,3 0 1,-2-1-1,4 9-46,-4-15-3,0 1 0,0-1 1,-1 2-1,1-2 0,1 1 0,-1 0 0,0 0 0,1 0 3,15 12-41,-6-5 17,-1-1 76,0-1-50,-9-6 0,6 6 2,-5-6 25,0 1 0,-1 0 1,0 0-1,0-1 0,1 1 0,-1 1 0,0-1 0,0 0-29,5 11 55,0-1-92,-5-9 8,2 0 0,-2 0 0,0 0 0,0 0 0,-1-1 0,0 2 29,2 1-122,-1-3 145,-1 1 1,1-1 0,-1 0-1,0 1 1,0-1-1,0 0 1,0 2-1,0-2 1,-1 0-1,1-1 1,-1 3 0,-1 1-24,2-3 47,-1 0-1,0 0 1,0 1 0,0-1 0,-2 1 0,2-1 0,-1 0 0,0 0 0,1 1 0,-1-1-47,-7 4-35,2 1 0,-4-1 35,-2 5 157,10-10-143,-6 9-118,6-8 82,1 1 0,1-1 0,-2 1 0,2-1-1,-1 0 1,2 1 0,-1 0 0,-1 0 0,1-1 0,0 1-1,0 1 1,1-2 0,-2 1 0,2 0 0,0 0 0,-1 2 22,1-2-5,-1 17-4,1-17 9,1 6 2,-1-5-2,0-3 0,1 1 1,-1 2-1,2-2 1,-1 0-1,-1 1 0,1-2 1,0 2-1,1 0 1,-1 0-1,-1-3-12,1 1 4,0-1 843,2 1-3299,-3-1 2082,0 0 1,0 0 0,0 2-1,0-2 1,1 0 0,-1 0-1,0 0 1,0 0-1,0 0 1,0 0 0,1 0-1,-1 0 1,0 0 0,0 0-1,0 0 1,1 0-1,-1 0 1,0 0 0,0 0-1,0 0 1,1 0 0,-1 0-1,0 0 1,0 0-1,0 0 1,2 0 0,-2 0-1,0 0 1,0 0 0,0 0-1,0 0 1,1 0-1,-1-2 1,0 2 0,0 0 381,3-3-1784,5-4-2336</inkml:trace>
  <inkml:trace contextRef="#ctx0" brushRef="#br0" timeOffset="8">1721 0 3416,'-9'6'64,"7"-5"256,2-1 216,0 0 608,5-1 1299,-4 1 5459,-2 2-7515,0 2 0,-1-2 0,0 0 1,1 0-1,0 1 0,-2-1 0,0 3-387,-3 0 387,4-5-132,2 2 3,-3 5 8,-2-2-1,0 2 0,3-1 1,-2 2-1,0-2 0,2 2 1,1-1-1,-4 8-265,5-13 156,0-1-121,0 8 25,1 10-54,-1-17-2,1 4 48,-1-3 0,2 3 0,-2-1 0,1-1 0,0 2-52,-1-3 54,1-2-1,-1 0 1,1 1-1,1-1 1,-1 2-1,-1-2 1,1 1-1,0-1 1,2 0-54,0 5-46,1 0 391,3 4-378,-6-7 14,-1-3 9,8 5 5,-2 3 11,-4-6-7,0 1 5,1-1 1,-1 2-1,0-2 0,0 2-4,0 0-5,1 1 36,3 10-9,-5-11 16,0 0 4,-1-1 0,1 2-1,1 0 1,-2-2 0,1 2 0,-1-1 0,0 0 0,0 0-1,-1 1 1,1 1-42,-2-2-14,2 0 42,-1 0-1,1 0 1,0-1-1,-1 2 1,0-2-1,0 2-27,-1-3 14,1 1 0,0-2 0,0 1 1,0 0-1,-1 1 0,0-2 0,2 0 0,-2 1 1,0-1-1,0 2-14,1-2-17,-2 1 0,2-1 1,0 0-1,0 1 1,-2 1 16,-3 6 64,0 1-4,3-7 35,0 2 0,-1-1 0,2 0 0,1 1 0,-2 0 0,0 2-95,2-2-9,-1-1 1,1 2-1,0-3 0,1 3 0,0 2 9,0 6-11,2-8 18,1-3-29,3 5-4,6-1 18,10 6 156,-22-13-48,3 2 36,-1-1-30,-4-1 252,-10-5-360,7 1-19,4 4 20,0-2 25,-3-2-138,2-9-52,1 8 110,0 0 0,-1 1 0,2-1 0,-1 1 0,1-1 0,1 0-1,-1 1 1,0-1 0,2 1 0,-1-1 0,0-1 56,0 3-7,4-5-1,-3 3 7,2 0 0,-2 0 0,2 0 0,0 0 0,-1 1 0,1-1 1,2 1 0,8-13-2,-6 9 2,-1 1 0,-5 6 25,0-1-1,-1 2 1,-1-2-1,1 1 1,0-2-1,0 1 1,-1 1-1,2-2 0,-1 2 1,-1 0-1,1-2-24,0-4-8,0 1 0,1-4 8,-1 4 53,-1 4-44,0 0 0,-1 1 1,1 0-1,0 0 0,0-1 0,-2 0 1,2 1-1,0 0 0,-1-1 1,1 1-1,-1 0 0,0 1 1,0-3-10,-2 0 44,1-1 1,1 2 0,-2 0 0,0-3-45,-1 2-37,-1-5 4,1 1 72,3 7-31,1 0 1,0-2 0,-1 2 0,1-1-1,-1 1 1,1-1 0,-1 1-1,1-1 1,-2 1 0,2-1 0,-1 1-1,1 0 1,0-1 0,-1 1-1,1 0 1,-1 0 0,0-1-9,-1-1-7,1 2-133,-4-3-16,3 2 188,-5-10 78,5 10-103,1 0-8,-6-8 1,-6-6 228,12 14-251,-1-2-1,2 2 0,-1 0 1,0 0-1,1 0 0,0-1 1,-1 0-1,1 1 0,0 0 1,-2-1 23,2-16-87,-1 7 52,1 7 3,0 2 1,1-1 0,-1-1-1,2 0 32,-1-13 10,-1 13 24,0 2-18,0-1 1,0 2 0,0-1 0,0-1-1,0 1 1,1-2-17,2-3-76,-2-1 0,1-1 76,-1 7-42,-1 0 0,2 0-1,-2-1 1,1 1 0,1 0 0,-1 1 0,1-2-1,-1 1 1,1 0 42,-1 0-98,8-3 131,-9 5-7,0 0 0,1 0 1,-1 0-1,0 0 0,0 0 0,0 0 1,0-1-1,0 1 0,1 0 0,-1 0 1,0 0-1,0 0 0,0 0 0,0 0 1,0 0-1,0-2 0,2 2 0,-2 0 1,0 0-1,0 0 0,0 0-26,-3-1 92,-7 0 77,9 1-166,1 1 1,-1-1 0,0 0-1,0 0 1,-1 0-1,1 0 1,0 1-1,0-1 1,1 0-1,-1 2 1,-1-2 0,2 1-1,-1-1 1,1 1-1,-1-1-3,-1 0 15,0 2-36,1-1-1,-1 0 1,0 1-1,1 0 1,0-1 0,1 1-1,-1 0 1,0-1 0,-1 0-1,1 1 22,-1 4-174,-1-2 0,0 7 174,3-9-2,0-1 1,0 2 1,0-2 0,-1 0-1,1 1 1,0-1-1,0 1 1,0-1-1,1 1 1,-1 5 45,0-2-26,0 0-5,0 0 1,0 0-1,1-1 1,0 1-1,0-1 1,1 1-1,0 0-14,2 3-66,-2-3 0,0 4-1,5 0 67,-5-6-143,0 3 116,0-5 27,4 5 1,0 2-1,-4-5-9,0-1 36,2 1 0,-1-1-1,-1 2 1,2-1-27,5 4 8,-8-6-7,5 5 6,-3-4-2,-2 0-8,0-1-1,1 1 0,-2-1 0,1 1 0,0 0 0,0-1 0,-1 1 0,1 2 4,5 6 24,-3-4 129,-2-3 0,3 6-153,-3-7 2,-1-2 0,0 1 0,1 0 0,-1 0 0,0 0 0,0 0 0,0 0 1,0 1-1,1-1 0,-1-1 0,-1 1 0,1 1-2,0 1 71,0-1-65,-1 0 0,1 0 0,0 1 0,-1-2 0,-1 1 0,2 1 0,-1-1 0,0 0 0,0-1 0,1 2 0,-1-2 0,-2 1-6,3-1 0,-1 0 1,0 1 0,0-1-1,1 0 1,-2 0 0,1 0-1,0 0 1,0-1 0,0 1-1,-4 2 58,-9 6 6,10-6-42,0 0 1,-1 0-1,0 1 0,2-2 1,0 1-1,-3 4-22,4-4-15,-1-1-1,2 1 0,-1 1 1,1-2-1,-2 2 1,2-1-1,0 2 0,-1-3 1,1 1-1,1 1 1,-1-1-1,1 1 0,0 0 1,0 0-1,0-2 1,0 3-1,0-2 16,1 0-27,-1 1-1,1 0 1,2 0 27,-2 2 9,4 7-7,-4-11-2,0 2 4,1-3 0,-1 0 0,0 1 0,0 0 0,0 1 0,1-2 0,0 1 0,-1-1-4,0 0 0,5 5 0,-4-5-233,-1 1 0,0-1-1,0-1 1,2 1 0,-2 0-1,-1-1 1,2 0 0,0 0-1,1 0 234,-2 0-3418,13-10-2297,-1-1-2371</inkml:trace>
  <inkml:trace contextRef="#ctx0" brushRef="#br0" timeOffset="9">488 1955 3416,'23'-11'1129,"-14"10"795,-2 0 0,0 0 1,0 1-1,3-1-1924,3 1 210,26-4 2298,-26 3-1195,-13 1-867,0 0 37,-7 2 490,-1 0-498,4-2-367,-2 1 0,2 0 1,-2 0-1,1 0 0,1 0 0,-1 0 0,0 2 0,-1-1-108,6-2 1,-2 2 30,-3 3-12,3-5-19,2 0 1,0 0-1,0 0 0,0 0 1,0 0-1,0 0 0,0 0 1,0 0-1,0 0 0,0 0 1,0 0-1,0 0 0,0 0 0,0 0 1,0 0-1,0 0 0,0 0 1,0 0-1,0 0 0,0 0 1,0 0-1,0 0 0,0 0 1,0 0-1,0 0 0,0 0 1,0 0-1,0 0 0,0 0 0,0 0 1,0 0-1,0 0 0,0 0 1,0 0-1,0 0 0,0 1 1,0-1-1,2 0 0,-2 0 1,0 0-1,0 0 0,0 0 1,0 0-1,0 0 0,0 0 0,0 0 1,0 0-1,0 0 0,0 0 1,0 0-1,0 0 0,0 0 1,0 0-1,0 0 0,0 0 1,0 0-1,0 0 0,0 0 1,0 0-1,0 0 0,0 0 0,0 0 1,1 0-1,6 1 36,8-1 5,-14 0-47,4 0-37,-2 0 37,1 0 0,-2 0 1,2-1-1,0 1 0,-1-1 1,0 1-1,3-1 6,-9 1 56,2 0-1,0-1 1,-2 1 0,3 0-1,-2 0 1,1 1-1,0-1-55,-15 2 575,-6 4-522,15-5 32,-20 4 94,21-4-181,-2 1 0,1 0 0,-1 2 0,1-2 2,-7 5 8,-2-1 359,-7 2-367,5-3 57,-27 5-18,29-8-36,-1 3 98,-9 3-101,10 0-5,5-3-3,-2 0 6,-28 18-28,28-16 26,8-4-5,-1 1 0,1 0 0,-6 4 9,7-5-17,1 1-45,-2-2 1,2 2 0,0 0 0,-3 2 61,-5 5 275,-11 17-1311,-13 19 1036,29-36-2180,-42 60-2187,3-4-4393</inkml:trace>
  <inkml:trace contextRef="#ctx0" brushRef="#br0" timeOffset="10">381 1152 3416,'5'7'109,"-5"-7"-80,0 0-1,0 0 1,0 0-1,0 0 1,0 0-1,0 1 1,0-1 0,0 0-1,0 0 1,0 0-1,0 0 1,0 0-1,0 0 1,0 0-1,0 0 1,0 0-1,0 1 1,0-1-1,0 0 1,0 0 0,0 0-1,0 0 1,0 0-1,0 0 1,0 0-1,0 0 1,0 0-1,0 0 1,0 1-1,0-1 1,0 0-1,-2 0 1,2 0-1,0 0 1,0 0 0,0 0-1,0 0-28,-3 2 238,0-2 928,1 2-501,-1-1-1,1 1 0,0 1 1,-1-2-1,1 1 1,-1 2-665,-3 4 641,1-1 0,2 1 0,-1-1 0,-3 6-641,7-11 12,0-1 1,0 0 0,0 0-1,0 0 1,-1 0 0,1 0-1,0 1 1,0-1-1,0 0 1,0 1 0,0-1-1,0 1 1,1-1-13,-1 9 293,1 30-328,0-38 73,-1-1-1,0-1 1,0 1-1,0 0 0,2 0 1,-2 0-1,0-1 1,1 2-1,-1-1 1,1-1-1,-1 1 1,1 0-1,-1-1 0,1 0-37,1 1 58,-2 0-30,1-1 1,-1 0 0,0 0 0,0 0-1,1 1 1,-1-1 0,0 0 0,0 0 0,1 0-1,-1 0 1,0 0 0,0 0 0,0 0-1,0 2 1,1-2 0,-1 0 0,0 0 0,2 0-1,-2 0 1,0 0 0,1-2 0,-1 2-1,0 0 1,1 0-29,8-3 116,-9 3-97,2-1 0,-1-1-1,0 0 1,1 1 0,-1-1 0,0 0-1,0 0 1,0 1 0,1 0 0,-1-1-1,-1 0 1,0-1-19,2-3 81,1 3-66,2-7 87,-4 6-80,0-2 5,0 1 1,0-1-1,-1 0 0,2-1 1,-2-4-28,-2-2 4,1 11-10,1 0 0,0-1 0,0 1 0,0-3 6,-1 34 269,1-27-182,0-1 0,0 2-1,0-1 1,0-2 0,0 2 0,1-1 0,-1 2 0,0-2 0,0 1-87,4 10 507,-4-15-432,0 3-54,1-10 18,1-5 6,-2 14-19,0 0 0,0 0-1,0-1 1,0 1 0,0 1 0,-1 0-1,1-1 1,0 0 0,-1 0 0,1 0-1,0 0 1,-1 1 0,1-2-1,-1 1 1,1 0 0,-3 0-26,3 0 15,0 0 2,-1 1 1,0-2 0,0 0-1,1 1 1,-2 0 0,2-1-1,-1 0 1,1 1 0,-1-1-1,1 2 1,0-1-1,0-2 1,0 1-18,0 2-7,0 0-11,0 1-44,4 11 280,-1-1-1,2 12-217,-4-17-47,-1-1 0,0 4 47,1 5-61,-1-13 65,4 11 204,-4-11-185,0-1-1,0 1 1,1 0-1,-1-1 1,0 1-1,1 0 1,-1-1-1,0 2 1,0-2-1,0 1 1,2 0-1,-2-1 1,1 1-1,0-1-22,-1 0 59,0 0 0,0 0 0,1 0 0,-1 0 0,0-1 0,0 1 0,1 0 0,-1 0 0,0 0 0,0 0 0,0-1 0,0 1 0,2 0 0,-2 0 0,0-1-59,0 1 62,1-2-52,0 1 1,-1 0 0,1 0-1,1-1 1,-2 2 0,1-2-1,-1 1 1,0-1 0,0 1-1,0 0 1,0-2 0,1 2-1,-1 0 1,0 0 0,0 0-1,0-2 1,-1 1-11,1-4 20,-1-2 1,-2 3-1,1-2 0,-1 2 0,-2-8-20,5 13-18,0 0 1,0 0 14,0 0-1,0 0 1,0 0 0,0 0 0,-1 0 0,1 0-1,0 0 1,0 0 0,0 0 0,0 0 0,0 0-1,-1 0 1,1 0 0,0 0 0,0 0 0,0 0-1,0 0 1,-1 0 0,1 0 0,0 0-1,0 0 1,0 0 0,-1 0 3,-4 15-392,4-10 383,1-3 7,-2 1 1,2-2 0,0 0 0,0 1-1,0 0 1,0 1 0,0-2-1,2 1 1,-2-1 0,1 2 1,-1 0 15,9 54 203,-9-49 95,2 0 0,-2 1-313,0-8-20,0 0 204,1-4-119,0-2 1,-1 1-1,1 0 0,-1 0 0,0-2-65,0-7 10,-1 0-10,0 3 0,0 5 0,1 2 3,-2 0-1,2-1 1,0 2-1,-1-2 1,0 1-1,0-1 1,-2 1-3,3 2-14,-1 1-1,1-1 1,-1-1 0,1 1 0,-1 1-1,0-1 1,1 0 0,-2 1 14,2-1-5,-1 1 0,1 0 0,0 0 0,0 0 0,0 0 1,0 0-1,0 0 0,0-1 0,-1 1 0,1 0 0,0 0 0,0 0 0,-1 0 0,1 0 0,0 0 1,0 0-1,-1 0 0,1 0 0,0 0 0,0 0 0,-2 0 0,2 0 0,0 0 0,0 1 0,-1-1 1,1 0-1,0 0 0,0 0 0,0 0 0,-1 0 0,1 0 0,0 1 0,0-1 0,0 0 0,-1 0 1,1 0-1,0 1 0,0-1 5,0 0-1,-2 0 1,2 1 0,0-1 0,0 0-1,0 0 1,0 1 0,0-1 0,-1 0-1,1 2 1,0-2 0,0 0 0,0 1-1,0-1 1,0 0 0,0 1 0,0-1-1,0 0 1,0 1 0,0-1 0,0 0-1,0 1 1,0-1 0,0 0 0,1 1 0,1 13-155,0-3 76,3 30 451,-4-34-324,-1-1 1,0 0-1,0 3-48,-1 3 241,1-10-193,0 0-1,-1-1 0,1 0 1,0 0-1,-1-1 0,1 2 1,-2-1-1,1 0 0,1 0 1,-1 0-1,0-1 0,1 1-47,-5 7 339,2-3-250,1 0 0,1-2 0,0 2 0,-2 3-89,0 4 9,3-8 18,0-2 0,0 1 0,0-1 0,0 0 0,0 0 1,0 1-1,0 0 0,0 0-27,1 7 195,1 1 64,1-1-286,1 36-250,-2-22 842,-1-19-569,-1-1-16,0 0-1,1-1 0,-1 2 1,0-2 20,0 1 0,0-2 0,0 0 0,0 2 0,1-3-1,-1 1 1,0 1 0,1-1 0,1 0-1,-2 0 1,17 27 62,-17-29-49,1 1 0,-1 1 0,0-1 0,1 0 0,-1-1 0,0 1 0,0 0 0,0 0 0,0 0 0,0-1 0,0 2-13,1 6 11,5 21 261,-6-27-272,1-1-2,-1 0 0,2 0 0,-2 2 0,1-2 0,-1 0 0,1 0 0,0 0 0,1-1 2,-2 0 0,3 8 53,3-1 1,-1 0-1,7 5-53,-2-2-58,-9-9 55,0 0 0,0 2 0,-1-2 0,2-1 1,-1 1-1,1 0 0,1 0 3,3 4 88,-4-2-35,3 2-4,1 0-1,2 0-48,-2 0-3,-2-3 15,-1 1 0,0-1 0,0-1-1,0 4-11,21 27-52,-19-27 51,-1-1-1,-1 0 0,1-1-1,6 5 3,-2-1 0,1-1 0,-4-3 1,-1 1 0,0-1-1,0 1 1,0-1 0,-1 2-1,4 3 0,-6-7 1,1 1-1,-1 1 1,-1-2-1,1 0 0,0 1 1,0 0-1,3 5 113,35 49-58,-35-49-74,0-3 1,2 2-1,-1-1 1,2 3 18,-3-5 1,-1 1-22,7 5 14,-3-1 16,-1-1 36,7 6-45,-3-3 34,2 3 114,-2 0 1,6 9-149,-14-19-14,-1 1 0,2 0 0,-2-1-1,0 0 1,-1 0 0,2 5 14,0-2-18,0 4 55,0-5-40,-1-2 0,0 3 0,0-1 0,2-2 0,-2 2 0,1-1 1,1 0-1,1 3 3,4 2 7,-1-1-6,4 9 44,6 13 20,-15-26-59,1-4 1,-2 2 1,0 0-1,0 1 1,0 0-1,1-1 0,-2 0 1,1 2-8,1 4-24,2 7 24,-3-7 83,2 3 0,1 1-83,1 3-8,0-2 8,-3-6 1,-2-1-17,3-2 1,-2 1-1,2 0 16,0 4-12,1-2 1,3 5 11,9 18-33,-3-5 13,6 10-334,-16-32 350,-2-1 0,1 0 1,0 1-1,0-1 0,-1 0 0,2 1 0,-1-1 0,0-1 4,2 1 17,2 4 3,1-2 0,-1 0 0,2 1 1,-2-2-1,2 0 0,-2 0 1,5 0-21,-2 1 2,-5-3-17,-2 0 12,12 3 1,13 4-13,-4-1-96,7 1 111,16 0-172,-20-1 143,24 0 100,-20-2-182,25 6 67,-2 0 73,-32-7-129,-10-3 22,10 4 78,-14-5-160,-1 1 0,1 0 0,1-1 160,10 2 98,14 6-84,-12-4-9,-13-2 96,1 0 0,1-1 0,4 1-101,4-1-300,15-2-41,6-3 343,-21 4-41,-12 0 30,12 0-118,2-1 127,-2-1 66,39-8 28,-45 8-94,12-7-10,-15 4 6,21-4-117,-22 8 226,5-3 21,-1 2-203,-1-1 0,1-2-1,0 0 78,-5 5 54,-3-2-10,1 1 0,0-1-1,-1 1 1,2-2-1,-2 0-43,7-2 0,0-2 0,17-11 74,-7 3-244,-7 7 172,-6 4-45,-3 0 277,10-9 77,42-52-564,-53 62 248,-1 1 13,1-1 1,-3 0-1,2 2 1,-1-2-1,2-2-8,11-22 200,0-1-128,-12 23-75,2-2 0,-3 1 0,1-1 0,-1 1-1,2-4 4,2-11 0,-4 17 16,0-2-1,0 1 0,2-1 0,-1 1 0,2 0-15,5-12 76,7-4-76,-11 13-21,13-16-46,15-16 59,-15 16 41,0 0 0,0-2-33,0 0 206,-9 12-206,6-10-38,1 0 110,-1 0 0,9-21-72,-21 37-15,-1 3 6,0-1 0,-1 3 0,4-6 9,16-17 2,-19 24 18,0-3 0,1 1 0,-1 0 0,1 0 0,-2-1 1,0 2-1,0-2 0,2-1-20,2-27 55,-2 4-55,1 13-59,-2 2 107,3 0-1,-2 0-47,0 4-91,0-1 0,-1-1 91,2-4-52,-1-7 184,1 3-132,-1 4 0,0 7-45,-3 2-1,4-1 0,-2-2 1,2 3-1,0-3 46,-2 7 66,-1 0 1,0 0-1,-1 1 0,1-2 0,-1 2 0,1-2 0,-1 2 0,0-1-66,2-11-238,1-1 69,-2 5 195,1 1 1,0-6-27,-2 12-17,1-8-79,-1 0 1,-1-11 95,1 22-21,0-3 15,0-9-2,1 2-349,-1 8 432,0 0-57,0-2-14,2 2-1,-1-5-2,0 1 4,1 0-2,0-6-165,-2 10 211,1-2 0,-1 2-1,0 1 1,0-1 0,0-1-49,0 2-336,1 0 1,-1 1-1,0-1 1,1 1-1,-1-1 0,0 1 1,1-1-1,-1 1 1,0-2-1,2 2 1,-2-1-1,1 1 0,-1 0 1,1 0-1,-1 0 1,1-1-1,0 1 0,-1 0 1,2-1 335,2-1-5736,1-1-457</inkml:trace>
  <inkml:trace contextRef="#ctx0" brushRef="#br0" timeOffset="11">2249 1362 4488,'0'0'2201,"0"0"-230,0 0-942,0 0-152,0 0 317,0 0-42,0 0-480,0 0-146,0 0-99,-1 0-88,-31-17 769,-1 2-196,7 4-737,12 5 262,0 1-1,-1-1-436,4 4 46,-33-12 643,29 7-711,-31-12 508,34 15-326,0 0-1,1 2 0,-1-1 1,-1 0-160,-13-1 100,-9-4-100,26 5-15,-4 1-96,-27-8 119,20 7 20,-93-9 640,94 10-734,-38-1 484,37 2-158,-30-1-146,32-1-164,-32 3 25,27 1-52,-31 1 69,35-2 38,15 0-16,-29 1 314,-10 1-328,26-1 28,-36 4 301,33-3-194,-29 4-185,-3 1 50,12 1 146,24-5-132,-48 10 122,22-3-270,24-5 118,-14 5-52,17-3 112,-12 6-44,21-11-41,1 3 1,-1 0 0,0-2-1,1 3 1,1-2 0,-3 3 40,-8 9 406,15-14-233,-9 2-80,-2 3-93,10-6-6,0-1 1,1 1-1,-1-1 0,0 2 0,-1-2 0,1 1 0,0-1 0,0 0 0,0 0 1,-1 0-1,1 0 6,-1 0-8,2 0 0,-1 1 0,-2-1 0,2 1 0,0-1 0,-3 1 8,2 0 5,0 0-1,0 1 1,-2-1-1,2 0 1,-2-1 0,3 1-5,-11 1 12,12-2-7,0 0-1,-1 0 1,1 0-1,0 0 1,0 0-1,0 0 1,0 0 0,0 0-1,0 0 1,-1 0-1,1 0 1,0 0-1,0 0 1,0 0-1,0 2 1,0-2-1,0 0 1,0 0-1,0 0 1,0 0-1,0 0 1,-2 0-1,2 1 1,0-1-5,0 0 3,0 0 0,0 0-1,0 0 1,0 0 0,0 0 0,2 0 0,-2 0 0,0 0-1,0 1 1,0-1 0,0 0 0,0 0 0,0 0 0,0 0-1,0 0 1,0 0 0,0 0 0,0 0 0,0 0 0,0 0-1,0 0 1,0 0 0,1 0 0,-1 0 0,0 0 0,0 0-1,0 0 1,0 0 0,0 0 0,0 0 0,0 0-1,0 0 1,0 0 0,0 0 0,1 0 0,-1 0 0,0 0-3,4 1-14,-6-1 8,1-1 2,4 0 0,2 0 11,21-4-184,15-7 177,-32 9-2,-2-1 0,6-1 2,2-3-4,35-14 15,-39 16-10,0 4 0,0-3 0,1 2-1,22-4-174,-33 6-367,-1 1-1860,0 0-1828,0 0-5487</inkml:trace>
  <inkml:trace contextRef="#ctx0" brushRef="#br0" timeOffset="12">2279 1347 3416,'0'0'1593,"0"0"27,0 0 88,0 0-89,0 0-462,0 0-177,0 0-265,0 0-117,0 0-196,0 0-33,0 0 71,3 1-55,29 15 13,3 5 643,-46-26-925,-3-2-418,-30-13 1009,43 20-703,0 0 0,-1 0 0,0-1-1,2 1 1,-2-2 0,1 2 0,0 0 0,-2-1-4,-2 1 152,4 0-149,1 0 1,0-1-1,0 1 0,0 0 1,0 0-1,0 0 1,0 0-1,0 0 1,0 0-1,0 0 0,-1 0 1,1 0-1,0 0 1,0 0-1,0 0 0,-1 0 1,1 0-1,0 0 1,0 0-1,0 1 0,0-1 1,-1 0-1,1 0 1,0 0-1,0 0 0,0 0-3,0 0-5,0 1-1,0-1 0,0 0 0,0 0 0,0 0 0,0 0 1,0 2-1,0-2 0,0 0 0,0 0 0,0 0 0,0 1 0,0-1 1,0 0-1,0 0 0,0 0 0,0 0 0,1 0 0,-1 0 0,0 0 6,1 1-14,0 1 0,-1-1 0,1 0 0,2 2 0,-1-2 14,4 2 32,-1 1 0,6 2-32,-3-3 41,7 6 7,-7-5-46,-6-4 12,-10-5 149,3 1 67,-2 0 0,1 1 0,-1-2 0,-2 0-230,-26-7 691,28 9-1211,7 3 518,0 0 0,0 0 0,0 0-1,0 2 1,0-2 0,0 0-1,0 0 1,0 0 0,0 0 0,-1 0-1,1 0 1,0 0 0,0 0-1,0 0 1,0 0 0,0 0 0,0 0-1,0 0 1,0 0 0,0 0-1,0 0 1,0 0 0,0 0-1,0 0 1,0 1 0,0-1 0,-1 0-1,1 0 1,0 0 0,0 0-1,0 0 1,0 0 2,0 0 11,1 0 0,-1 1 0,0 0 0,0-1 0,0 1 0,0-1 0,1 1 0,-1-1 0,0 1 0,1-1 0,-1 2 0,0-2 0,2 1-11,2 3 11,0 1 0,1 1 0,1-3 0,-1 2 0,0-2 0,-1 1-1,9 3-10,5 1 180,-18-11-213,-3 1 70,2 1-1,0-1 0,-2-1 1,1 1-1,0 1 1,-1 0-1,1 0 0,1-1 1,-2 0-1,-1 1-36,-3-5 197,-7-3 393,-10-4 34,1 1-624,0 1 360,-37-10-1256,37 13-1596,-15-2-9401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5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1889 1110 1624,'-34'14'406,"31"-12"161,8-6 68,12-9 40,-10 8-575,2 0 393,-1-1 0,0 0 0,-1 0 0,1 0 0,-1-1 0,-1 0 0,1-1 0,-1 1 0,-1-1 0,1 0 0,-1-1 0,-1 0 0,3-6-493,21-45 425,-16 34-84,-1 1 1,-1-1-1,-1-1-341,-8 21 15,2 0-1,-1 0 1,1 0-1,0 0 1,0 0-1,1 1 1,0 0 0,-1-1-1,2 1 1,-1 1-1,4-4-14,34-41 183,-36 39-98,1-1 0,-2 1 0,1-1 0,-1 0 1,0-3-86,-1 3 30,1 1 0,-1 0 0,2 0 0,3-5-30,-8 14 254,18-33 307,-13 11-547,-2 12-6,-1 0-1,0-1 1,-1 1 0,0-1 0,0-9-8,12-29 318,-9 24-127,-2 13-186,0-1 0,-1 0 0,-1 0 0,0 0 0,-1 0 0,0 0 0,-2-6-5,-8-40 607,10 58-614,0 2 25,0 0 18,-2-8 27,0 0 0,1-1 0,1 1 1,-1 0-1,1-5-63,0 10 2,0 1 10,0 2-2,0 0 0,-2-15 32,1 4-38,-1-22 50,3-2 441,-1 34-428,0 1 3,7-36 390,-7 35-525,0 1-10,0 0-2,0 0 4,0 0 2,0 0 28,0 0 94,0 0 22,9-4-3,-9 3-64,1 1 0,-1 0 1,0-1-1,1 1 0,-1-1 0,1 1 1,-1 0-1,1 0 0,-1-1 1,1 1-1,-1 0 0,1 0 0,0 0 1,-1-1-1,1 1 0,-1 0 0,1 0 1,-1 0-1,1 0 0,0 0 0,-1 0 1,1 0-1,-1 0 0,1 0 0,-1 1 1,1-1-1,0 0 0,-1 0 1,1 0-1,-1 1 0,1-1 0,-1 0 1,1 1-1,0-1-6,3 4 14,0 0-1,0 0 1,0 0 0,-1 0 0,1 1 0,-1-1 0,0 1-1,0 0 1,0 0 0,-1 0 0,0 0 0,0 1-1,0 0-13,1 9 26,0 0-1,-1 1 1,0-1-1,-2 0 0,0 8-25,3 51-14,-4-49-222,2 10 239,19 87 175,-10-91-173,-8-17 12,2 3 7,-1 0 0,-1 0 1,0 6-25,-3-1-79,-1 1 0,-3 18 79,0-5 378,-4 23-398,-10 6-169,11-44 229,2 1 0,1-1 0,0 1 0,1 0-1,1 9-39,2-25 23,0 1 0,0-1 0,-1 1-1,0-1 1,0 1 0,0-1-1,-4 5-22,-6 20-65,12-26 68,0-3-2,0-1-1,-1 1 1,1-1 0,0 1 0,-1-1-1,1 1 1,-1-1 0,0 1-1,1-1 1,-1 1 0,0-1 0,0 0-1,0 0 1,0 1 0,0-1-1,-1 0 0,-22 44 67,9-23 402,14-20-627,1-2-20,0 0 34,0 0 35,0 0 106,0 0 37,0 0 36,0 0-4,-1-3-58,-4-24-15,2 0 1,0 0 0,2 0-1,1 0 1,3-23 6,0-32-59,-10-117-176,6 190 266,0 0-1,0 0 0,-1 0 0,0 1 0,-1-1 0,0 0 0,0 1 0,-2-3-30,-3-10 10,7 19-38,1 2-87,0 0-5,0-4 105,0-1-1,0 1 0,-1-1 0,1 1 0,-1 0 1,0-1-1,-1 0 16,2 4-28,0-1 0,-1 0 0,1 1 0,-1-1 0,1 1 0,-1-1 0,1 1 0,-1 0 0,0-1 0,0 1 0,0 0 0,0-1 0,0 1 0,0 0 0,0 0 0,0 0 0,0 0 0,0 0 0,-1 0 28,0 0-6,1 1-1,0 0 1,0 0-1,-1 0 1,1 0-1,0 0 1,-1 0-1,1 1 0,0-1 1,0 0-1,-1 1 1,1-1-1,0 1 1,0-1-1,0 1 1,0 0-1,-1-1 1,1 1-1,0 0 1,0 0-1,0 0 1,1-1-1,-1 1 1,0 0-1,-1 1 7,-5 7 10,0 0-1,1 1 0,0-1 1,1 1-1,-1 0 0,2 1 1,-3 7-10,6-7-36,10-19-212,5-10 125,-13 16 110,-1 2 9,6-6 198,-10 14-188,0 1-1,1 0 1,0 0 0,1 0-1,0 0 1,1 0-1,-1 1 1,2-1 0,-1 1-1,2 5-5,-2 0 129,-1 0 0,0 0-1,-1 0 1,-4 9-129,3-6 138,0-1 0,1 1 0,0 1-138,-17 115 179,18-124-156,0 0 1,0-1-1,-1 1 0,-1 0 1,0-1-1,0 0 0,0 0 1,-6 7-24,-7 17 146,2 0-146,-17 56 316,31-87-214,1-2 2,-2 2-88,-37 66 313,32-60-341,0 0-1,-1-1 0,0 0 1,0 0-1,-1-1 1,1 0-1,-1 0 0,-1-1 1,-7 3 12,7-3 82,0-1 0,-1-1 0,1 1 0,-1-2 0,0 1 0,0-2 0,-10 1-82,-81-2-110,75-2 152,0 2 1,1 0-1,-1 2 0,-6 2-42,21-2-27,0 0 0,1-1 1,-1 0-1,0-1 0,0-1 0,0 0 0,0 0 1,1-1-1,-3-1 27,-23-3 13,0 2 0,0 1 1,0 2-1,0 2 0,-13 2-13,-47 1-72,71-4 1,0 2 0,0 1 0,-6 2 71,-23 1 74,-7 1-28,47-5-39,-1 0-1,1-1 1,0-1 0,-1-1-1,1 0 1,-1-1 0,-5-2-7,-18-1-234,-58 4 423,52 2-599,-35 7 397,22-1 21,-59 2 325,38-6-330,78-3-31,-24 3-302,-21 1 350,-16-5-77,61 1 45,1 0-23,0 0-47,0 0-172,0 0 52,-4-3 860,1 2-1458,2-1-4275,1 2-2817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97"/>
    </inkml:context>
    <inkml:brush xml:id="br0">
      <inkml:brushProperty name="width" value="0.1" units="cm"/>
      <inkml:brushProperty name="height" value="0.2" units="cm"/>
      <inkml:brushProperty name="color" value="#CC6600"/>
      <inkml:brushProperty name="tip" value="rectangle"/>
      <inkml:brushProperty name="rasterOp" value="maskPen"/>
    </inkml:brush>
  </inkml:definitions>
  <inkml:trace contextRef="#ctx0" brushRef="#br0">2 20 2160,'0'0'0,"17"-3"0,12-4 0,18 0-1144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98"/>
    </inkml:context>
    <inkml:brush xml:id="br0">
      <inkml:brushProperty name="width" value="0.1" units="cm"/>
      <inkml:brushProperty name="height" value="0.2" units="cm"/>
      <inkml:brushProperty name="color" value="#CC6600"/>
      <inkml:brushProperty name="tip" value="rectangle"/>
      <inkml:brushProperty name="rasterOp" value="maskPen"/>
    </inkml:brush>
  </inkml:definitions>
  <inkml:trace contextRef="#ctx0" brushRef="#br0">37 12 904,'0'0'0,"11"-3"0,7-2 0,-18 5 168,0 0-168,0 0 168,-15 0-168,15 0-120,0 0 120,-12 1-112,1 3 112,-11 1-248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599"/>
    </inkml:context>
    <inkml:brush xml:id="br0">
      <inkml:brushProperty name="width" value="0.1" units="cm"/>
      <inkml:brushProperty name="height" value="0.2" units="cm"/>
      <inkml:brushProperty name="color" value="#CC6600"/>
      <inkml:brushProperty name="tip" value="rectangle"/>
      <inkml:brushProperty name="rasterOp" value="maskPen"/>
    </inkml:brush>
  </inkml:definitions>
  <inkml:trace contextRef="#ctx0" brushRef="#br0">147 119 2160,'0'0'17,"0"0"85,0 0 316,0 0 2,0 0-341,0 0-131,0 0 0,0 0 48,0 0 120,0 0 433,0 0 9,0 0-420,-7 9 548,5-4-453,0-4-104,1 0 0,0 1 0,0-1 0,0 2 0,1-2 0,-2 1-1,1-1 1,1 0 0,-1 2 0,1 0-129,0-2 375,1 1-217,3 0-73,-1 1 0,1 0 0,-2 0 0,2-1 0,1 0 0,-3 0 0,3 0 0,-1-1 0,-1 2 0,2-2 0,-1 0 0,1 0 0,-2 0 0,2-1-85,65 0 506,-49 0-311,-1 0-1,3 0 1,15 5-195,20 3 562,28 0-562,-16-6-11,18-2 11,-7-2-45,-56 1-42,-13 1 191,0-1-1,0 1 1,1 1 0,0 0-104,0 1-333,49 6 96,-62-8 271,13 0 203,12-1-55,-17 1-289,-1 0-1,1 0 0,1 0 0,-1 1 1,0 0-1,-1 1 0,6 1 108,-4-2 31,-2-1 1,2 0-1,-1 0 0,4-1-31,-11 1 34,10-1 113,20-1 98,126-1-323,-111-2 261,-29 5-952,-16 0 969,-1 0-6,0 0-179,0 0-19,0 0 88,0 0 24,0 0-8,0 0-9,0 0-46,-1-3-13,0 0-26,0 1 0,0-1 0,-1 1 1,1 0-1,-1-1 0,1 1 0,-2 0 0,1-1 0,-1 2 0,2-1 1,-1 0-1,-1 0 0,1 0 0,-1 1 0,0-1 0,-1 1-6,-8-6 415,10 5-720,-30-16 1705,-22-10-704,25 12-264,-2 1 0,-1 2 0,-26-7-432,34 13-151,-1 3-1,-19-1 152,-9-2 215,-5-1-99,-9 4-116,46 3-59,-1 1 1,-5 1 58,-15-2-88,32 1 48,-1-1 0,2 1 1,0 1-1,-5 0 40,2 1 61,0 1-1,-2-2 1,2 0 0,-1-1-61,-61 5-108,54-2-14,-3 3-19,-23 0 404,34-5-393,-2 1-1,1-1 1,0-1 130,-6-1 74,11 1-70,0-1 0,-1 1 0,2 1 1,-1-1-1,0 1 0,0 2 0,-2-1-4,4-1 0,-3 0 2,-1 2 0,0-2 0,2 2 0,-6 2-2,-28 10-574,41-14 669,1-1 44,0 0 81,0 0-23,0 0-169,0 0-37,-2 2-43,-1 2 0,1-2 1,-1 1-1,0-1 1,0 1-1,0-1 0,-1 2 52,-9 5-341,13-8 469,-9 10 52,7-8-41,2-3-136,0 1 1,0-1-1,0 0 0,0 0 0,0 0 1,0 1-1,0-1 0,0 0 0,0 0 0,0 1 1,0-1-1,0 0 0,0 0 0,0 0 1,0 2-1,0-2 0,0 0 0,0 0 0,1 0 1,-1 0-1,0 0 0,0 0 0,0 0 1,0 0-1,1 0 0,-1 0 0,0 1 0,0-1 1,0 0-1,1 0 0,-1 0 0,0 0 1,0 0-1,0 0 0,2 0 0,-2 0 1,0 0-1,0 0 0,1 0 0,-1 0 0,0 0 1,1 0-4,6 1 6,3 0 1,-2-1-1,0 0 1,1 0 0,0-1-1,2 0-6,58-12 61,-13 3-65,100-1-675,-129 10 666,21 0 99,8 3-86,-11-1 46,-1 1-38,102 13-224,-97-13 673,-48-2-398,-3 0 209,-178 0 85,54 0-352,98 0-63,0 0 1,0-2-1,-26-6 62,154 12 40,-42 1-73,124 9-483,-105-9 457,95 5-405,-170-10 535,2 0 0,-1 0 0,1 1 0,-3-1 0,3 1 0,-1 0 0,1 0 0,-2 0 0,2 1-71,-4-2-1,0 0 0,0 0 0,0 0 1,0 0-1,0 0 0,1 0 0,-1 0 0,0 0 0,0 0 0,0 1 1,0-1-1,0 0 0,0 0 0,0 0 0,0 0 0,0 0 1,0 0-1,0 0 0,0 0 0,0 0 0,0 0 0,0 0 0,0 1 1,1-1-1,-1 0 0,0 0 0,0 0 0,0 0 0,0 0 0,0 0 1,0 0-1,0 0 0,0 0 0,0 0 0,0 0 0,-1 0 0,1 0 1,0 0-1,0 0 0,0 0 0,0 0 0,0 0 0,0 0 0,0 0 1,0 0-1,0 0 0,0 1 0,0-1 0,0 0 0,0 0 0,0 0 1,0 0-1,0 0 0,-1 0 0,1 0 0,0 0 0,0 0 0,0 0 1,0 0-1,0 0 0,0 0 0,0 0 0,0 0 1,-19 3-105,-32 0 73,-2 0 400,-29-3-368,53 0-104,-50-3 1079,-8-4-975,60 3 70,15 3-75,12 1-27,3 0-27,32 4 38,153 5-452,-138-6-1705,5 3 2178,-26-2-270,-10-2 135,49 5 43,-57-6 203,0-1-1,0 0 1,0 0 0,-1-1-1,9-3-110,-18 4 74,-6-1-1,-21-1 292,-1 0 0,1 0-1,-14 2-364,34 0 13,-46 2 311,-80-10 205,130 8-485,6 0-42,16 4-75,17 4-12,66 7-728,-87-12 688,66 5 494,-76-8-346,-7 0-194,-13 1-260,5 0 436,41 5 941,-15-4-1424,12-1-122,34-12 820,-56 11-164,1-2-1,-1 1 0,0 1 0,0 0 1,-1 0-1,6 1-55,15 1 139,-26-2-143,14 2-1,-12-1 32,9 0 50,30-3-525,-30 1 441,-10 0 91,-1 1 303,-1 0-51,0 0-512,0 0-80,0 0 192,0 0 62,0 0 60,9-2-118,4 0 41,-12 1 67,-1 1-7,0 0-82,0 0 5,0 0 88,0 0 8,0 0-72,-2 0-9,-32-8-103,-20-5-4,-32 1 128,-66-1 436,132 13-334,0-2 0,0-1 0,1 0 0,0-1 0,-7-1-102,-85-16 322,103 18-249,4 3-46,-21 2 6,5-2-67,2-2 0,0 0-1,0-1 1,0-1 0,0 1 0,-2-4 34,-15-1 29,30 7 44,-1-1 0,0 1 0,2 0-1,-3 1 1,3 0 0,-7 0-73,-32 0 218,33-1-104,-21 0 133,13 1-189,1 1-1,0 0 1,-1 3 0,-10 1-58,8-1-36,-2-1 0,0 0 0,2-2 0,-21-1 36,38 0 33,0 0 0,-1 0 0,3 1 0,-3-1 0,1 1 1,0 0-1,1-1 0,-4 3-33,-1 0 64,-3-1-1,1 1 1,1-1 0,-2-1 0,2 0 0,-2 0-64,5 1-56,-1-1 1,3 0 0,-2 0-1,0 1 1,0-1 0,-1 2 55,5-3 101,-29 7-78,27-7-77,-38 11-366,40-11 654,-11 3 60,9-5-322,-17 7-54,13-2 107,7-3-19,0 0 0,-2 0 0,2 2-1,0-2 1,-1 0 0,1 0-1,0 0 1,-1 0 0,1 1 0,0-1-1,0 0 1,0 0 0,0 0-1,-1 0 1,1 0 0,0 0 0,-1 0-1,1 0 1,0 0 0,-2 0-1,2 0 1,0 0 0,-1 0-1,1-1 1,0 1 0,-1 0-6,1-2 7,0 0 0,0 1 0,0 0 0,0 0 0,0 0 0,0-1 0,0 0 0,0 1 0,0 0 0,1-2 0,-1 2 0,0 0 0,1 0 0,1-1-7,-1-3 4,0 0 0,1 0 1,1 0-1,1 0 0,-2 1 1,0-1-1,2 2 0,0-2 1,-1 1-1,0 0 0,1 1 1,1-1-1,-1 1 0,0-1 1,2 1-1,-3 0 0,2 1 1,1 0-1,1-2-4,80-27-386,-60 26 436,-2 0 0,2 1 1,0 2-1,-1 1 1,1 1-51,37-3 6,48-3-23,-50 0 44,-45 9 281,8-1-334,42 1-90,-13 4 271,-40-5-219,0-1-1,0-1 1,1 0-1,14-1 65,3 0-33,29 9 48,-48-7 48,2 1 1,0-1-1,0 1 1,-1 0-1,7 3-63,30 13-650,-33-15 735,-9-1 41,3 0-1,-2 2 1,1-1 0,0 1-126,17 7 11,-20-6-5,1-2-1,-2 0 1,3 0 0,-2-1 0,9 3-6,-15-5 0,15 6 0,-5-1-54,-4-2 1,-2-2-1,0 2 1,-2 0-1,3 0 1,-1 1-1,-2-1 1,5 3 53,-9-4 61,14 12 147,1-2 313,-22-8-544,-2 2-1,2-3 0,-2 2 1,1-2-1,0 1 0,-1-2 1,-1 2-1,-5-1 24,6-1 2,-4 1 8,0-1 0,-1-1 0,2 0 0,-1 0 0,0-1 0,-1-1 0,1 0 1,-10-1-11,-64-7 804,23 6-3059,31 2-7838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0:10.600"/>
    </inkml:context>
    <inkml:brush xml:id="br0">
      <inkml:brushProperty name="width" value="0.2" units="cm"/>
      <inkml:brushProperty name="height" value="0.4" units="cm"/>
      <inkml:brushProperty name="color" value="#ED7D31"/>
      <inkml:brushProperty name="tip" value="rectangle"/>
      <inkml:brushProperty name="rasterOp" value="maskPen"/>
    </inkml:brush>
  </inkml:definitions>
  <inkml:trace contextRef="#ctx0" brushRef="#br0">242 1 4488,'-2'2'87,"1"1"0,0-2 0,0 1 1,0 0-1,-2 1 0,2-1 0,0 0 0,0-1 1,-2 2-1,2-1 0,-1-1 0,-1 2 0,1-2 1,1 0-1,-2 1 0,1-2 0,-1 1 0,1 0 1,-1 1-1,0-1-87,-8 3 599,-1 0 1,1-2-1,0 0 1,0 1-1,0-1 1,-10-1-600,19-1 428,28 5 619,27-2-1014,-20 0-34,-13-2-108,88 2 1124,-136-4 1169,-29 0-802,-95 10 453,112-5-1197,-23-3-638,53-1 54,8 0 146,8 1 59,6 3-398,181 22-2364,-126-18 2252,-65-8 398,-2 0 66,-2 0 151,-45-7 1089,0 4 0,0 0 1,-4 3-1454,-20 0-996,90 0-1492,7 0-9405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31T16:43:17.86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31T16:43:17.86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3:2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935 1095 816,'-45'23'2007,"44"-22"-1014,10-1-624,8 3 10028,-16 0-6873,-11 3-4808,-5 2 1459,9-5-113,1 0 0,-1 0 0,0-1 0,0 0-1,-1 0 1,1-1 0,0 0 0,-1 0 0,1 0-1,-1-1 1,1 0 0,-1 0 0,-1-1-62,-4 2 30,-17-4 425,6-2-382,-19-1-41,-25-7 59,49 9-120,0 0 0,-1 2 1,1 0-1,0 1 0,-12 1 29,5-1 9,1 0-1,-19-4-8,22 2 160,9 1-168,0 0 1,0-1-1,0 0 1,0-1 0,0 0-1,-8-5 8,-17-4 118,30 11-55,0 0 1,0-1-1,0 1 1,0-2-1,0 1 1,0-1-64,1 0 6,-1 0 1,1-1 0,0 1-1,0-2 1,0 1 0,1 0-1,0-1 1,0 0 0,0 0-1,1-1 1,0 1 0,0-1-1,1 0 1,-1 0 0,1 0-1,1-1 1,0 1 0,0 0-1,-1-6-6,-20-64-82,16 58 35,1 1 0,1-1 1,0-1-1,-1-16 47,3 6 25,2 1 0,1-1 0,1-4-25,6-16 13,0 34 15,1 0-1,1 0 1,0 1 0,1 0-1,1 1 1,0 0 0,1 0-1,0 1 1,1 1-1,1 0 1,7-5-28,-11 11-59,-1 0-1,1 1 1,0-1-1,7-1 60,22-12-85,1-5 86,99-54 45,-32 40 189,-105 37-235,1 0 1,0 0-1,-1 1 1,1-1-1,0 1 0,0 0 1,-1-1-1,1 2 1,1-1-1,14-1 216,-17 1-198,-1 0-26,0 0 20,0 0 114,0 0 48,0 0 68,0 0-32,0 0-206,0 0-68,0 0-64,0 0 3,0 0 76,0 0 15,0 0-30,0 0 38,-3-1 147,-1-1-70,-1-1-21,0 1 0,0 0-1,0 1 1,0-1-1,0 1 1,0 0-1,0 0 1,-2 1-30,0 0 0,1 1 0,0 0 0,-1 1 0,1-1 0,0 1 0,0 0 0,0 1 0,0 0 0,-3 2 0,-46 30-23,18-8-29,23-17 34,0 0-1,1 1 0,1 1 0,0 0 0,-5 6 19,-40 39 20,6-22-42,32-24 13,-1 2 0,2 0-1,-3 4 10,7-7 0,1 0 0,-2 1 0,-69 51 264,81-58-298,-1-1-1,0 1 0,1-1 1,0 1-1,0 0 1,0 1-1,1-1 0,-1 0 1,1 1-1,0-1 0,0 1 1,0 2 34,1-6 10,0 5-22,0 1 1,0-1-1,1 1 1,0-1-1,0 1 0,0-1 1,1 1-1,0-1 0,0 1 1,1-1-1,0 0 1,0 0-1,0 1 0,2 2 12,-3-8-280,-1 0 243,3 11-227,6 8 221,0 1 43,8 19-6,11 38 6,-26-75 50,0-1 0,1 0-1,-1 0 1,1 0 0,0 0 0,0-1 0,0 1 0,0-1 0,0 0 0,0 1-50,2 0 265,-1 1-318,0-1 0,0 0 0,-1 1 0,1 0 0,-1 0 0,0 0 0,0 0 0,2 3 53,7 7 8,23 13 229,-16-13-149,-7-5-100,-1 3-12,19 21 17,-19-22-60,0 0 0,1 0 0,0-1 0,7 4 67,-13-11 7,-1 0-1,1 0 0,0 0 1,-1 0-1,1-1 0,0 0 0,0 0 1,0-1-1,0 1 0,1-1-6,40 6-100,43 19 29,-9 2 407,-72-25-345,5-1-348,5 2-6504,-19-3-919</inkml:trace>
  <inkml:trace contextRef="#ctx0" brushRef="#br0" timeOffset="468.27">634 204 1976,'0'0'0,"0"0"0,-13 0 0,13 0-352,0 0 352,0 0-344,-2-12 344,0 2-400</inkml:trace>
  <inkml:trace contextRef="#ctx0" brushRef="#br0" timeOffset="3172.72">634 133 3864,'0'1'359,"-1"0"0,0 0 0,0 0 0,-1 0 0,1-1 1,0 1-1,0 0 0,0-1 0,0 1 0,-1-1 0,1 1 0,0-1 0,0 1 0,-1-1 1,1 0-1,0 0 0,-1 0 0,1 0 0,0 0 0,-1 0-359,-32-4 797,7 1 3580,43-2-4300,-14 4-53,-1 0 0,0 1 0,1-1 0,-1 1 0,0-1-1,1 1 1,-1-1 0,0 1 0,1 0 0,-1 0 0,1-1 0,-1 1 0,1 0 0,-1 1 0,0-1 0,1 0 0,-1 0-1,1 1-23,23 5 556,-24-6-614,1 3 3,20 34 376,-3 1 0,0 1 0,1 10-321,-19-48 26,7 30 1210,-11-36-1192,0 1 0,0 0 0,-1-1 0,1 1 0,-1 1 0,0-1-1,0 1 1,0-1 0,-3-1-44,-8-7 11,-23-35-637,24 30 682,0 0-1,-1 1 1,-13-12-56,26 27 33,-33-21 14,26 18-23,7 2 89,2 2-21,0 0-174,0 0-40,0 0 4,0 0 32,0 0 116,0 0 23,23 27-45,0 7 356,11 17-381,10 22 17,-35-53 654,-10-19-213,-7-12-242,-16-39-230,21 42 24,-1-1 0,1 1 0,-2 0 1,1 0-1,-1 1 0,0-1 0,0 1 0,-1 0 0,0 1 0,-2-2 7,-3-2-3,-28-21-20,37 30 29,2 1 5,-29-27 113,29 27-133,-1 0 0,1-1 1,0 1-1,0 0 0,0 0 0,0 0 1,0-1-1,0 1 0,0 0 0,-1 0 0,1 0 1,0-1-1,0 1 0,0 0 0,0 0 0,0-1 1,0 1-1,0 0 0,0 0 0,0-1 1,0 1-1,0 0 0,0 0 0,0-1 0,0 1 1,1 0-1,-1 0 0,0 0 0,0-1 1,0 1-1,0 0 0,0 0 0,0 0 0,1-1 1,-1 1-1,0 0 0,0 0 0,0 0 0,0 0 1,1-1-1,-1 1 0,0 0 0,0 0 1,1 0-1,-1 0 0,0 0 0,0 0 0,0 0 1,1 0-1,-1 0 0,0 0 0,0 0 1,1 0-1,-1 0 0,0 0 9,28-12-67,33-5 60,58-7-88,-92 11 293,-21 7 307,-17 10-356,-97 43-352,101-43 247,-19 9-61,23-12-228,3-1 231,0 0 0,-1 1 0,1-1 0,0 0 0,0 0 1,0 0-1,0 0 0,-1 0 0,1 0 0,0 0 0,0 0 0,0 0 0,-1 0 1,1 0-1,0 0 0,0 0 0,0 0 0,0 0 0,-1 0 0,1 0 0,0 0 1,0 0-1,0 0 0,-1 0 0,1 0 0,0 0 0,0 0 0,0-1 1,0 1-1,-1 0 0,1 0 0,0 0 0,0 0 0,0 0 0,0 0 0,0-1 1,0 1-1,-1 0 0,1 0 0,0 0 14,20-15 29,1 1-1,0 0 1,0 2 0,10-3-29,-1 2-301,-24 12 325,0-2 0,-1 1 0,1-1 0,0 0-1,4-3-23,-10 6 12,0 0 0,0-1 0,0 1 0,0 0 0,0 0-1,1 0 1,-1 0 0,0 0 0,0 0 0,0 0 0,0 0 0,0 0-1,0 0 1,0 0 0,0-1 0,1 1 0,-1 0 0,0 0-1,0 0 1,0 0 0,0 0 0,0 0 0,0 0 0,1 0-1,-1 0 1,0 0 0,0 0 0,0 0 0,0 0 0,0 0 0,0 0-1,1 1 1,-1-1 0,0 0 0,0 0 0,0 0 0,0 0-1,0 0 1,0 0 0,0 0 0,1 0 0,-1 0 0,0 0-1,0 0 1,0 1 0,0-1 0,0 0 0,0 0 0,0 0 0,0 0-1,0 0-11,1 11 230,-8 22-267,5-19 131,-9 69-414,17-129 312,-5 33 3,-6 49 3,0 16-6,3-31-10,-1 1 0,-3 14 18,6-34-44,0-2 54,0 0 44,0 0 98,0 0-12,4-20-150,2-13-1,-2-1 0,0 0 1,-2-30 10,-2 63 1,0 1-18,0 0-15,-9 23-138,1 0 163,1 0-1,1 0 0,1 1 1,2-1-1,0 1 0,1 11 8,-1-4 32,1-16-41,2-6 36,-1 1 0,0-1 0,-1 0 0,0 0 0,-1 1-27,2-7-190,1-3 148,0 0 84,4-15 306,5-23-357,-2-1 0,-1 0 1,-2 0-1,-1-39 9,-25 78 77,-178-2 9,192 5-804,16 4 591,20 8 450,-25-13-325,-1-2 10,-2 0 2,2 1-12,8 0 12,-8-1 52,-2 0 34,0 0 72,-18 2-130,0 0 0,1 1 0,-1 1 1,1 1-1,-1 0-38,15-4-46,-12 10-508,10-6-834,-2-1-4128,7-4-3332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7:57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78 807 3056,'44'-24'1601,"-54"56"4074,10-31-5626,1 0 1,-1-1 0,1 1 0,0 0-1,-1-1 1,1 1 0,0 0-1,0-1 1,-1 1 0,1-1 0,0 1-1,0-1 1,0 0 0,0 1-1,0-1 1,0 0 0,0 0 0,0 1-1,-1-1 1,1 0 0,0 0-1,0 0 1,0 0 0,0 0 0,0 0-1,0-1 1,0 1 0,0 0-1,0 0 1,0-1 0,0 1 0,0 0-1,-1-1 1,1 1 0,0-1 0,0 1-51,9-3 115,0 0-1,0 1 1,0 0-1,0 1 1,5 0-114,19 2 106,0 2 0,0 1 1,-1 1-1,18 6-106,37 6 495,95 16 693,-130-23-1173,-26-7 74,-12-4 155,4 2-80,0-2 0,0 0 0,0-1 0,0-1 0,-1-1 0,1-1-164,-10 1 11,-8 3-9,1 1 0,-1-1 0,0 0 0,1 1 0,-1 0 0,0-1 0,1 1 0,-1 0-1,1 0 1,-1 0 0,0 0 0,1 0 0,-1 0 0,1 0 0,0 0-2,0 0 71,-2 0 258,0 0 12,0 0-228,-25-4-90,7 4-33,-38 2-529,11 3 539,26-1-40,-1-2 0,0 0-1,0-2 1,0 0 0,-6-2 40,-64-3-129,24 3-194,32-2 281,0 2 0,-1 2 1,1 0-1,-1 3 1,1 1-1,-29 7 42,53-9-4,0 0-1,-1 0 1,1-1-1,-1-1 1,1 1 0,-6-2 4,11 1 13,1 0 1,-1 0 0,0 0 0,0 1 0,0 0 0,0 0 0,1 0 0,-1 0 0,0 1-1,1 0 1,0 0 0,-1 0-14,3-1-6,2-1 0,-6 0 814,69-3-715,-1-3 0,17-5-93,84-8 647,136 9-71,-289 10-536,1 1 0,-1 0 0,0 0 0,1 1 0,8 3-40,-18-5 46,0 1-1,0-1 0,1 0 0,-1 1 0,0-1 0,0 0 0,1 0 0,-1 0 1,0 0-1,0 0 0,1 0 0,-1 0 0,0 0 0,2-1-45,-4-2 648,-11-2-628,-2 2-36,0 2-1,0-1 1,1 2-1,-12 0 17,-39-3-38,24 0 40,0 1-1,0 2 1,-1 2-1,1 2 0,-18 4-1,-16 1 1,10 4-84,50-9 52,0-1 0,-1 0 0,1-1-1,-13 0 32,20-2 1,-10 2-3,-23 17-21,38-18-57,2-1-5,0 0 42,0 0 15,35 8 39,-2-4 154,0-1 0,0-2 0,0-2 0,28-3-165,-7 1 25,-26 2-16,0-1-1,-1-1 1,1-1 0,9-4-9,-4 1 225,1 1 0,0 1-1,27 1-224,19-3 6,-71 4 17,23 0 1049,-52 4-1078,0 2-1,0 0 1,-19 6 6,-6 1-16,-26 2 21,1-2-1,-36-2-4,-154-2 48,189-6-552,75-1 508,1 1 0,-1-1-1,1-1 1,-1 1 0,0 0-1,0-1 1,0 0-1,0 0-3,1 0 3,0 0-1,-1 0 0,1 0 0,0 1 0,0-1 0,0 1 0,1 1-2,200-5 23,-36-2 318,-126 7-400,-11 1 149,-1-1 0,1-2 0,-1-1 0,1-1 0,1-2-90,16-4 67,-41 9-49,1 0-1,0-1 1,-1 0 0,0-1 0,1 0 0,-1 0 0,0-1 0,-1 0 0,8-5-18,-11 7 16,0-1 0,0 1 0,0 0 0,0 0 0,1 1 0,-1 0 1,1 0-1,-1 0 0,1 0 0,-1 1 0,5 0-16,24-3 236,-33 3-80,1 0-160,-1 0 0,0 0 0,0 0 0,1 0 0,-1 0 0,0 0 0,0-1-1,0 1 1,1 0 0,-1-1 0,0 1 0,0 0 0,0-1 0,0 0 0,0 1 0,0-1 0,0 0-1,0 1 5,22-38 129,-22 33-126,1 0 0,-1 0 0,0 0 1,0 0-1,-1 0 0,0 0 0,0-1 0,0 1 0,0 0 0,-1 0 0,0-1-3,0-33 15,1-23 100,-1 49-84,1 1 1,0 0-1,1-1 1,0 1-1,1-3-31,3-7-2,-3 14 2,-1 0 0,1 1 0,-1-1 0,-1-1 1,1 1-1,-1 0 0,-1-2 0,-17-38 18,5 17-8,-1-15 14,3 0 1,1-1-1,2-3-24,4 25-72,3 19 84,-1-1 0,0 1-1,0 0 1,-1 0 0,0 0 0,0 0-1,0 0 1,-1 1 0,-2-3-12,5 6-172,1 0 148,-1 1 0,0-1 0,0 0 1,1 0-1,-1 1 0,0-1 0,0 1 1,-1-1-1,1 1 0,0 0 0,-1-2 24,-10-12 335,21 31-1084,5 23 754,-6 2-18,1 2 29,-2 1 0,-2 0 0,-1 12-16,-4-55 23,0 0 0,0 0 0,0 0 0,0 0 0,0 0 0,-1 0 0,1 0 0,0 0 0,-1 0 0,1 0 0,-1 0 0,1 0 0,-1 0 0,1 0 0,-1 0 0,1 0 0,-1-1-23,-2 0 639,3-10-384,7-25-405,-2 0 0,-1-8 150,-1 17 32,-2-18-22,3-21-25,-3 60 34,0-1 1,0 1 0,0-1 0,-1 1-1,1-1 1,-2 1 0,1 0 0,0-1-1,-1 1 1,0-1 0,-1-1-20,1 5-25,1 2-14,0 0-52,0 0-2,1 0 92,-1 0-1,0 0 1,0-1 0,0 1-1,0 0 1,0 0 0,0 0-1,0-1 1,0 1-1,0 0 1,0 0 0,0 0-1,0-1 1,0 1 0,0 0-1,0 0 1,0-1 0,0 1-1,0 0 1,0 0 0,0 0-1,0-1 1,0 1 0,0 0-1,0 0 1,0 0 0,0-1-1,0 1 1,-1 0-1,1 0 1,0 0 0,0 0-1,0 0 1,0-1 0,-1 1-1,1 0 1,0 0 0,0 0-1,0 0 1,0 0 0,-1 0-1,1 0 1,0-1 0,0 1-1,0 0 1,-1 0 0,1 0-1,0 0 1,0 0-1,-1 0 1,1 0 0,0 0-1,0 0 1,0 0 0,-1 0-1,1 0 2,-17-6-29,14 4 6,-79-5-106,48 7 145,9 1 33,1-1 0,-15-3-49,-29-3 28,0 3-1,1 3 0,-1 3 1,-33 8-28,31-7-101,-1-3 1,-27-5 100,-32 0-69,74 2 285,54 1-285,-3 1 14,-6 0-522,22 3 308,6-2 277,0-1 1,1 0-1,8-2-8,-12 1 4,1 0 0,-1 1 0,0 0 0,0 1 0,3 1-4,18 9-13,-33-10 38,-2-1 76,0 0 19,0 0 2,0 0-36,0 0-156,0 0-8,0 0 114,-14 0 35,-46-5 601,42 3-704,0 0 0,0 2-1,0 0 1,1 1 0,-1 0 0,-7 3 32,-14 3-67,38-7-158,1 0 7,0 0 194,0 0 64,0 0 66,0 0 0,0 14-71,3 30-94,2 0 1,5 18 58,-4-27 36,9 98-327,-15-124 319,0 1-1,0 0 1,-1-1-1,-1 1 1,1-1 0,-1 1-1,-1-1 1,-3 8-28,3-8 22,0 1 1,0 0-1,1 0 0,1 0 1,-1 0-1,1 0 1,1 0-1,0 6-22,4 112 84,-4-119-131,2 17 597,0-24-299,1-17-304,45-255-216,-28 192 435,-9 35-182,-2 0 1,2-29 15,-3 27-19,1-14 8,-9 70-302,-2 13 310,2 0-1,0 0 0,2 0 0,2 13 4,-2-24-70,0-1 1,-1 1-1,0 0 0,-1-1 0,-1 5 70,3 45 52,-1-42 44,0 0 0,-2 0 0,0 1 0,-2-1 0,0-1 1,-1 1-1,-1 0 0,0-1 0,-4 5-96,-15 64-276,14-25 192,7-38 112,-1-1-1,-1-1 1,-3 7-28,8-27 11,0 8-9,0 0 20,0-9 86,0 0 4,-3 14 251,-4-26-281,-3-24-77,3-12 7,-1-38-12,-3-19-33,10 89 35,0 0 1,1 0-1,0 0 1,2-8-3,0-26-651,-1 55 661,0 0-1,0-1 1,1 1 0,0-1 0,0 1 0,0-1 0,1 0 0,0 1-10,11 28 59,2 42 183,1 24-242,14 64 292,-26-147-252,1-1 1,1 0 0,8 15-41,3 6-801,-15-34 31,-1 0 1,1 0-1,0 0 0,0 0 1,0-1-1,1 1 0,0-1 1,1 1 769,9 8-11393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31T16:43:17.860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3:29.0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935 1095 816,'-45'23'2007,"44"-22"-1014,10-1-624,8 3 10028,-16 0-6873,-11 3-4808,-5 2 1459,9-5-113,1 0 0,-1 0 0,0-1 0,0 0-1,-1 0 1,1-1 0,0 0 0,-1 0 0,1 0-1,-1-1 1,1 0 0,-1 0 0,-1-1-62,-4 2 30,-17-4 425,6-2-382,-19-1-41,-25-7 59,49 9-120,0 0 0,-1 2 1,1 0-1,0 1 0,-12 1 29,5-1 9,1 0-1,-19-4-8,22 2 160,9 1-168,0 0 1,0-1-1,0 0 1,0-1 0,0 0-1,-8-5 8,-17-4 118,30 11-55,0 0 1,0-1-1,0 1 1,0-2-1,0 1 1,0-1-64,1 0 6,-1 0 1,1-1 0,0 1-1,0-2 1,0 1 0,1 0-1,0-1 1,0 0 0,0 0-1,1-1 1,0 1 0,0-1-1,1 0 1,-1 0 0,1 0-1,1-1 1,0 1 0,0 0-1,-1-6-6,-20-64-82,16 58 35,1 1 0,1-1 1,0-1-1,-1-16 47,3 6 25,2 1 0,1-1 0,1-4-25,6-16 13,0 34 15,1 0-1,1 0 1,0 1 0,1 0-1,1 1 1,0 0 0,1 0-1,0 1 1,1 1-1,1 0 1,7-5-28,-11 11-59,-1 0-1,1 1 1,0-1-1,7-1 60,22-12-85,1-5 86,99-54 45,-32 40 189,-105 37-235,1 0 1,0 0-1,-1 1 1,1-1-1,0 1 0,0 0 1,-1-1-1,1 2 1,1-1-1,14-1 216,-17 1-198,-1 0-26,0 0 20,0 0 114,0 0 48,0 0 68,0 0-32,0 0-206,0 0-68,0 0-64,0 0 3,0 0 76,0 0 15,0 0-30,0 0 38,-3-1 147,-1-1-70,-1-1-21,0 1 0,0 0-1,0 1 1,0-1-1,0 1 1,0 0-1,0 0 1,-2 1-30,0 0 0,1 1 0,0 0 0,-1 1 0,1-1 0,0 1 0,0 0 0,0 1 0,0 0 0,-3 2 0,-46 30-23,18-8-29,23-17 34,0 0-1,1 1 0,1 1 0,0 0 0,-5 6 19,-40 39 20,6-22-42,32-24 13,-1 2 0,2 0-1,-3 4 10,7-7 0,1 0 0,-2 1 0,-69 51 264,81-58-298,-1-1-1,0 1 0,1-1 1,0 1-1,0 0 1,0 1-1,1-1 0,-1 0 1,1 1-1,0-1 0,0 1 1,0 2 34,1-6 10,0 5-22,0 1 1,0-1-1,1 1 1,0-1-1,0 1 0,0-1 1,1 1-1,0-1 0,0 1 1,1-1-1,0 0 1,0 0-1,0 1 0,2 2 12,-3-8-280,-1 0 243,3 11-227,6 8 221,0 1 43,8 19-6,11 38 6,-26-75 50,0-1 0,1 0-1,-1 0 1,1 0 0,0 0 0,0-1 0,0 1 0,0-1 0,0 0 0,0 1-50,2 0 265,-1 1-318,0-1 0,0 0 0,-1 1 0,1 0 0,-1 0 0,0 0 0,0 0 0,2 3 53,7 7 8,23 13 229,-16-13-149,-7-5-100,-1 3-12,19 21 17,-19-22-60,0 0 0,1 0 0,0-1 0,7 4 67,-13-11 7,-1 0-1,1 0 0,0 0 1,-1 0-1,1-1 0,0 0 0,0 0 1,0-1-1,0 1 0,1-1-6,40 6-100,43 19 29,-9 2 407,-72-25-345,5-1-348,5 2-6504,-19-3-919</inkml:trace>
  <inkml:trace contextRef="#ctx0" brushRef="#br0" timeOffset="468.27">634 204 1976,'0'0'0,"0"0"0,-13 0 0,13 0-352,0 0 352,0 0-344,-2-12 344,0 2-400</inkml:trace>
  <inkml:trace contextRef="#ctx0" brushRef="#br0" timeOffset="3172.72">634 133 3864,'0'1'359,"-1"0"0,0 0 0,0 0 0,-1 0 0,1-1 1,0 1-1,0 0 0,0-1 0,0 1 0,-1-1 0,1 1 0,0-1 0,0 1 0,-1-1 1,1 0-1,0 0 0,-1 0 0,1 0 0,0 0 0,-1 0-359,-32-4 797,7 1 3580,43-2-4300,-14 4-53,-1 0 0,0 1 0,1-1 0,-1 1 0,0-1-1,1 1 1,-1-1 0,0 1 0,1 0 0,-1 0 0,1-1 0,-1 1 0,1 0 0,-1 1 0,0-1 0,1 0 0,-1 0-1,1 1-23,23 5 556,-24-6-614,1 3 3,20 34 376,-3 1 0,0 1 0,1 10-321,-19-48 26,7 30 1210,-11-36-1192,0 1 0,0 0 0,-1-1 0,1 1 0,-1 1 0,0-1-1,0 1 1,0-1 0,-3-1-44,-8-7 11,-23-35-637,24 30 682,0 0-1,-1 1 1,-13-12-56,26 27 33,-33-21 14,26 18-23,7 2 89,2 2-21,0 0-174,0 0-40,0 0 4,0 0 32,0 0 116,0 0 23,23 27-45,0 7 356,11 17-381,10 22 17,-35-53 654,-10-19-213,-7-12-242,-16-39-230,21 42 24,-1-1 0,1 1 0,-2 0 1,1 0-1,-1 1 0,0-1 0,0 1 0,-1 0 0,0 1 0,-2-2 7,-3-2-3,-28-21-20,37 30 29,2 1 5,-29-27 113,29 27-133,-1 0 0,1-1 1,0 1-1,0 0 0,0 0 0,0 0 1,0-1-1,0 1 0,0 0 0,-1 0 0,1 0 1,0-1-1,0 1 0,0 0 0,0 0 0,0-1 1,0 1-1,0 0 0,0 0 0,0-1 1,0 1-1,0 0 0,0 0 0,0-1 0,0 1 1,1 0-1,-1 0 0,0 0 0,0-1 1,0 1-1,0 0 0,0 0 0,0 0 0,1-1 1,-1 1-1,0 0 0,0 0 0,0 0 0,0 0 1,1-1-1,-1 1 0,0 0 0,0 0 1,1 0-1,-1 0 0,0 0 0,0 0 0,0 0 1,1 0-1,-1 0 0,0 0 0,0 0 1,1 0-1,-1 0 0,0 0 9,28-12-67,33-5 60,58-7-88,-92 11 293,-21 7 307,-17 10-356,-97 43-352,101-43 247,-19 9-61,23-12-228,3-1 231,0 0 0,-1 1 0,1-1 0,0 0 0,0 0 1,0 0-1,0 0 0,-1 0 0,1 0 0,0 0 0,0 0 0,0 0 0,-1 0 1,1 0-1,0 0 0,0 0 0,0 0 0,0 0 0,-1 0 0,1 0 0,0 0 1,0 0-1,0 0 0,-1 0 0,1 0 0,0 0 0,0 0 0,0-1 1,0 1-1,-1 0 0,1 0 0,0 0 0,0 0 0,0 0 0,0 0 0,0-1 1,0 1-1,-1 0 0,1 0 0,0 0 14,20-15 29,1 1-1,0 0 1,0 2 0,10-3-29,-1 2-301,-24 12 325,0-2 0,-1 1 0,1-1 0,0 0-1,4-3-23,-10 6 12,0 0 0,0-1 0,0 1 0,0 0 0,0 0-1,1 0 1,-1 0 0,0 0 0,0 0 0,0 0 0,0 0 0,0 0-1,0 0 1,0 0 0,0-1 0,1 1 0,-1 0 0,0 0-1,0 0 1,0 0 0,0 0 0,0 0 0,0 0 0,1 0-1,-1 0 1,0 0 0,0 0 0,0 0 0,0 0 0,0 0 0,0 0-1,1 1 1,-1-1 0,0 0 0,0 0 0,0 0 0,0 0-1,0 0 1,0 0 0,0 0 0,1 0 0,-1 0 0,0 0-1,0 0 1,0 1 0,0-1 0,0 0 0,0 0 0,0 0 0,0 0-1,0 0-11,1 11 230,-8 22-267,5-19 131,-9 69-414,17-129 312,-5 33 3,-6 49 3,0 16-6,3-31-10,-1 1 0,-3 14 18,6-34-44,0-2 54,0 0 44,0 0 98,0 0-12,4-20-150,2-13-1,-2-1 0,0 0 1,-2-30 10,-2 63 1,0 1-18,0 0-15,-9 23-138,1 0 163,1 0-1,1 0 0,1 1 1,2-1-1,0 1 0,1 11 8,-1-4 32,1-16-41,2-6 36,-1 1 0,0-1 0,-1 0 0,0 0 0,-1 1-27,2-7-190,1-3 148,0 0 84,4-15 306,5-23-357,-2-1 0,-1 0 1,-2 0-1,-1-39 9,-25 78 77,-178-2 9,192 5-804,16 4 591,20 8 450,-25-13-325,-1-2 10,-2 0 2,2 1-12,8 0 12,-8-1 52,-2 0 34,0 0 72,-18 2-130,0 0 0,1 1 0,-1 1 1,1 1-1,-1 0-38,15-4-46,-12 10-508,10-6-834,-2-1-4128,7-4-3332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6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126 77 3680,'1'0'18,"0"0"0,0 0 0,0 0 0,0 0 0,0 0 0,0 0 0,-1 0 0,1 0 0,0 0 1,0 0-1,0 1 0,0-1 0,0 0 0,0 0 0,0 1 0,-1-1 0,1 1 0,0-1 0,0 1-18,-6 12 668,-6 9 52,5-6-414,1 0 1,0 1-1,1 0 1,1-1 0,1 1-1,0 0 1,1 1 0,1-1-1,0 1-306,2 27 367,-3 0 0,-4 26-367,5-62 33,-4 12 241,3-17-291,0 1 0,0-1 0,0 1 0,1 0 0,0 0 0,0-1 0,0 1 0,1 0 0,-1-1 0,2 5 17,6 35 874,-3 1-1,0 17-873,-4-51 110,15 106 1393,-4-40-1524,-12-66 87,2-1 1,-1 1 0,1-1-1,1 1 1,0-1 0,0 0-1,2 0-66,-4-8 151,-1-2 172,0 0-39,14 13-384,-9-6 206,-3-5-70,0 1-1,0-1 1,1 0-1,-1 1 1,0-1-1,1 0 0,0 0 1,-1-1-1,1 1 1,0 0-1,0-1 1,2 1-36,-3-2-30,0 0 1,0 0-1,0 0 1,0-1-1,0 1 1,0-1-1,0 1 1,0-1 0,0 0-1,0 0 1,0 0-1,-1 0 1,1 0-1,0 0 1,-1-1-1,1 1 1,-1 0-1,1-1 1,-1 1 0,0-1-1,0 1 1,1-1 29,3-4-170,-4 5 304,1 0-1,5-5-106,2-2-27,-2 1-3,-6 6-9,1-1 4,11-15 9,-12 15 13,4-31 579,-4 20-597,1 1-6,-1 0 0,0-1 0,-1 1 0,-1-1 0,0 1 0,0-1 0,-1 1 0,-1 0 0,0 0 0,-3-8 10,-46-97-33,45 104 52,2-1 0,-1 0 1,2 0-1,0-1 0,1 1 1,-2-15-20,4 20 12,1-2-12,-1 2 0,0 2 5,-6-13 54,6 17-61,0 0 1,0 0-1,0 0 1,1 0-1,-1-1 1,1 1-1,0 0 1,0 0 0,0 0-1,0-1 1,0 1-1,1-2 2,1-12-28,-2-52-38,0 68-173,0-28 51,8-106 580,-8 133-404,0-32-105,0 26 419,1 5-334,-1-1 0,0 1 1,0 0-1,-1 0 0,1 0 0,0 0 1,-1 0-1,0 0 0,0 0 1,0 0-1,-1-2 32,1 2 14,0-1 0,0 1 0,1 0-1,-1-1 1,1 1 0,0-1 0,0 1 0,0-1 0,0-2-14,-2-24-94,2 28 108,0 2 1,-8-25-438,4 35 421,0-1-1,0 0 0,1 1 1,1 0-1,-1 0 0,1 1 3,1-5 110,-8 36-102,-13 96 6,15-104 16,1 1 0,0 17-30,6-45 60,-1-4 31,-30 80-442,24-55 414,1-1 1,1 1-1,1-1 0,1 1 0,2 20-63,-2-17-267,3-26 280,-1 0 0,1 0 0,0-1 0,0 1 0,0 0 0,0 0 0,2 4-13,-1-4 4,-1-1 0,1 1 0,-1 0 0,0-1 0,-1 1 0,1 0 0,-1-1 0,0 1 0,0 1-4,0-2 45,0-1 1,0 1 0,1-1-1,-1 1 1,1 0-1,0-1 1,0 1 0,0 0-1,1-1 1,-1 1-1,1 0 1,0 1-46,1 1-6,-1 1 1,0-1-1,-1 1 1,1 0-1,-1-1 1,0 1-1,-1 2 6,0 7-16,16 27 27,-8-11 464,-5-12-13,-2-19-460,0 0 0,0 0-1,0 1 1,0-1 0,0 0-1,1 0 1,-1 0 0,1 0-1,-1 0 1,0 0 0,1 0 0,0-1-1,-1 1 1,1 0 0,-1 0-1,1 0 1,0 0-2,3 3 12,-1 1 0,0-1 0,0 1 0,0 0 0,-1 0 0,1 0 0,-1 0 1,1 4-13,0-1 24,0-1 1,1 0 0,0 0 0,1 0 0,1 2-25,-4-6-15,0-1-1,0 1 1,0-1 0,-1 1 0,1 0-1,-1 0 1,1 0 0,-1 0-1,0 0 1,0 0 0,-1 0 0,1 0-1,-1 1 1,1 0 15,-1 0 43,1 0-1,0-1 1,0 1-1,0-1 1,0 1-1,1-1 1,-1 1-1,1-1 1,0 0-1,0 0 1,0 0-1,2 3-42,0-2 18,-1 0 0,0 1-1,-1 0 1,1-1 0,-1 1-1,1 4-17,-1-4-46,-1 0 0,1-1 0,-1 1 0,1-1 0,1 1 0,-1-1 0,1 0 0,-1 0 0,1 0 0,0 0 0,2 1 46,-4-4 69,0 1-47,0 1-1,0-1 1,0 0 0,0 1 0,1-1-1,-1 0 1,1 0 0,-1 0 0,1 0-1,0 0 1,-1 0 0,1-1 0,0 1-1,0-1 1,1 1 0,-1-1 0,0 0-1,0 0 1,1 1 0,-1-2 0,1 1 0,0 0-22,9 2 0,-2-6 0,-8 2-5,0 0 0,0-1 1,-1 1-1,1-1 1,0 1-1,0-1 0,-1 0 1,1 1-1,-1-1 1,0 0-1,1 0 1,-1 0-1,0 0 0,0 0 1,0-1-1,0 1 1,-1-1 4,3-3 11,2-5-7,1 0 0,-2 0-1,0-1 1,0 0 0,-1 0 0,0 0 0,-1 0 0,-1 0 0,1-7-4,8-59 25,-12 56-165,2 22 135,0-1 1,0 1 0,0 0-1,0 0 1,1 0 0,-1 0-1,0-1 1,0 1 0,0 0-1,0 0 1,0 0 0,1 0-1,-1-1 1,0 1-1,0 0 1,0 0 0,1 0-1,-1 0 1,0 0 0,0 0-1,0 0 1,1 0 0,-1 0-1,0 0 1,0 0 0,0 0-1,1 0 1,-1 0 0,0 0-1,0 0 1,0 0 0,1 0-1,-1 0 1,0 0 0,0 0-1,1 0 1,-1 0 0,0 0-1,0 0 1,0 0 0,1 0-1,-1 0 1,0 1 0,0-1-1,0 0 1,0 0-1,0 0 1,1 0 0,-1 1-1,0-1 1,0 0 0,0 0-1,0 0 5,27 31-62,-1 12 60,-25-42 36,-1-1 51,2 2-69,0 1 1,0-2-1,0 1 1,0 0-1,1 0 0,-1-1 1,1 1-1,-1-1 1,1 0-1,0 0 0,-1 0 1,1 0-1,0 0 1,0-1-1,-1 1 1,2-1-17,-3 0 20,-1 0-2,1-2-19,4-8 187,0 0 1,0-1-1,-2 1 1,3-8-187,-5 13-8,-1 1 1,1-2-1,-1 1 1,0 0-1,0 0 0,-1 0 1,1 0-1,-2-3 8,-4-12-253,1 17 74,-2 13 115,5-4 60,0 1-1,1-1 0,0 0 1,0 1-1,1-1 1,0 1-1,0-1 0,0 1 1,1-1-1,0 1 0,1 3 5,2 15-55,-4-23 57,1 1 0,-1-1 1,1 0-1,0 1 0,0-1 1,0 0-1,0 0 1,1 0-1,-1 0 0,0 0 1,1 0-1,0 0 1,-1 0-1,2 0-2,2 4 17,-3-4 17,-2-2 10,0 0 16,0 0-6,0 0-34,8-42 120,-8-40 421,-1 73-970,0 13 212,0 11 297,4 25-557,-1-14 452,0 0 0,-3 25 5,0-47 11,-2 7 26,1 1 0,1 0 1,0 0-1,0 0 0,1-1 1,0 1-1,1 0 0,3 11-37,0 21 34,-7 137 991,3-177-1037,0 0 1,-1 1-1,1-1 0,-1 0 0,0 0 1,0 0-1,-1 0 0,1 1 12,-10 35-69,11-39 70,0-1-1,0 0 0,0 1 0,0-1 0,0 0 0,0 1 0,0-1 0,0 0 0,0 0 0,0 1 0,0-1 0,0 0 0,0 1 0,0-1 0,0 0 0,-1 0 0,1 1 1,0-1-1,0 0 0,0 0 0,-1 1 0,1-1 0,0 0 0,0 0 0,0 0 0,-1 1 0,1-1 0,0 0 0,0 0 0,-1 0 0,1 0 0,0 0 0,-1 1 0,1-1 1,0 0-1,-1 0 0,1 0 0,0 0 0,0 0 0,-1 0 0,1 0 0,0 0 0,-1 0 0,1 0 0,0 0 0,-1 0 0,1-1 0,0 1 0,0 0 0,-1 0 0,1 0 0,-18-17-150,-11-27-27,14 13 64,1-1-1,2-1 0,-5-21 114,3 11-73,8 21-42,1 0 0,0-1 0,2-4 115,-4-16-118,6 38 68,1 3 36,0 0 0,-1-1 0,1 1 0,-1 0-1,0 0 1,0 0 0,1 0 0,-1 0 0,0 0-1,-1 0 1,1 1 0,0-1 0,-1 0 0,1 1 0,-2-2 14,3 2-1,-2-1 9,1 1 0,0-1 0,0 0 0,-1 1-1,1-1 1,0 1 0,-1 0 0,0-1 0,1 1-1,-1 0 1,0 0 0,1 0 0,-1 0-1,-1 0-7,-10-4 41,11 5-294,2 0 6,0 0 231,0 0 67,0 0 18,0 0-2,0 0-47,0 0-2,0 0 45,0 0-4,0 0-78,0 0-8,0 0 29,-1 1 4,-11 13 12,4 0 44,-3 13 1,10-24-36,1-3-7,0 3-51,0 0 0,-1 0 0,0 0 0,0 0 1,0 0-1,0 0 0,0 0 0,0-1 1,-2 3 30,1-2-8,0 0 0,1 0 0,0 1 0,-1-1 0,1 0 0,0 0 0,1 1 0,-1-1 0,1 1 1,-1-1 7,7 164 288,-1-58 88,-4-101-376,1-1 36,-1-1 0,1 0 0,0 0 0,0 0 0,1 0 0,0-1 1,0 1-1,1 0-36,9 21 75,-13-26-4,0-1 215,0 0-14,0 0-280,0 0-52,0 0 54,0 0 24,0 0 36,0 0 32,-12-8 251,4 4-343,1 0 0,0-1 0,0 0 0,0 0 0,1-1 0,0 0 0,0 0 0,0 0 0,1-1 0,0 0 0,0 0 0,1 0 1,0 0-1,0-1 0,1 0 0,0 1 0,0-1 0,0-1 0,1-2 6,-4-21-60,1-1 0,1 1 0,2-1 0,2-16 60,-2-22 90,0 63-100,1 0 0,-1 0-1,0 0 1,-1 1 0,0-1 0,0 1-1,-1 0 1,0 0 0,-2-3 10,-12-24-196,18 32 436,0 2-42,-4-7-674,6 15-269,17 33 723,-2 1 1,8 31 21,14 62 39,-38-133 78,-1-2 241,0 0-12,0 0-284,0 0-94,0 0-94,0 0-16,0 0 20,0 0 30,-1-3 84,-23-50 107,-11-44-99,31 88 113,0-1 1,0 0 0,-2 1 0,-1-3-114,-18-36-93,25 46 68,0 2-17,0 0-62,0 0-16,0 0 0,0 0 9,0 0 32,0 0 56,0 0 174,0 0 15,35 49-433,-33-45 205,14 19 354,-14-27 24,-5-14-175,-6-17-191,-2 0-1,-7-12 51,11 30-67,-10-25 26,3-1 0,1 0 0,2-1 0,1 0 0,1-22 41,6 44 86,2 15-178,0 1 0,0-1 0,1 0 0,0 1 1,0-1-1,0 0 0,1 0 92,18 30-59,-13-10 99,-1 0 0,0 1-1,0-1 1,-2 1 0,0 0 0,0 2-40,7 30 297,6 22-825,5 67 528,-9-53 75,-2-3-17,-3-29 425,1 1 0,11 31-483,-15-64 25,0 1 1,-1-1 0,-1 1 0,-1 14-27,0-20-8,7 163 112,-6-158-162,0-7 54,0 0 1,-1 0-1,-1 1 0,0 3 5,-1-6 0,0-2 3,0-6 10,1-1 47,0 0 178,0 0-1,0 0-218,0 0-141,0 0 8,0 0 118,-1 0 28,-6 0-26,-2 0-6,6 1-17,0-1 0,0 1-1,0 0 1,0 0-1,0 1 1,1-1-1,-1 0 1,0 1 0,1 0-1,-1-1 1,1 1-1,-1 0 1,1 0-1,0 1 1,0-1 0,0 0-1,0 1 1,0-1-1,0 1 1,1 0-1,-1-1 1,1 1 0,0 0-1,0 0 1,0 0-1,0 0 1,1 0 0,-1 2 16,0 1 35,-1-2-34,1 0 0,0 0 1,1-1-1,-1 1 1,1 0-1,-1 0 1,1 0-1,0 0 0,1 0 1,-1 0-1,1 0 1,0 0-1,0 1 0,0-4-7,-1-1 19,2 27 200,-1-7-281,-4 40 66,3-45 9,6 0-92,0 30 166,0-24-31,-3-9 5,-1-1 0,1 1 0,-2-1-1,1 10-53,-1 0-12,0-1 0,-2 1 0,0-1 0,-1 0-1,-1 1 1,-2 0 12,5-16-5,-10 51 176,3-9 2,8-24-204,0 1 0,1-1 1,1 0-1,2 3 31,-4-24-7,-1-2-2,3 11-19,13 65 36,-16-74-35,0-2 14,0 0 74,0 0 7,0 0-46,0 0-4,0 0 18,0 0 0,0 0-16,-11 0-10,6-1-10,0 1 0,0-1 0,0 1 0,0-1 1,0-1-1,0 1 0,0-1 0,-2-1 0,5 2 14,-1-1-1,1 1 1,0-1-1,0 0 1,0 0-1,1 0 1,-1 0-1,0 0 1,1 0 0,-1 0-1,1 0 1,0-1-1,0 1 1,0 0-1,0-1 1,0 1-1,0-1 1,1 1-1,-1-2-13,-1-14-109,0 1 0,2 0-1,0-1 1,1 1 0,1-4 109,1-37-2,-3 38 82,0-22 198,5-43-278,-3 71-22,0-1 1,1 1 0,1 0-1,1 0 1,0 1 0,0-1-1,7-9 22,99-161-305,-62 103 336,-33 52-51,1 0-1,2 1 0,1 1 1,1 0-1,22-21 21,-17 25-174,-2-1 0,18-23 174,-41 45-25,-1 2 27,0 0-18,1 0-1,-1 0 1,0 0-1,1 0 0,-1 0 1,0 0-1,0-1 1,1 1-1,-1 0 0,0 0 1,1 0-1,-1-1 1,0 1-1,0 0 0,1 0 1,-1-1-1,0 1 1,0 0-1,0 0 0,0-1 1,1 1-1,-1 0 1,0-1-1,0 1 0,0 0 1,0-1-1,0 1 1,0 0-1,0-1 0,0 1 1,0 0-1,0-1 1,0 1-1,0 0 0,0-1 1,0 1-1,0 0 0,0-1 1,0 1-1,0 0 1,0 0-1,-1-1 0,1 1 1,0 0-1,0-1 1,0 1-1,0 0 0,-1 0 1,1-1-1,0 1 1,0 0-1,-1 0 0,1-1 1,0 1-1,0 0 1,-1 0-1,1 0 0,0 0 1,-1-1-1,1 1 1,0 0-1,-1 0 0,1 0 1,0 0-1,-1 0 1,1 0 16,-14-2 29,0-1-697,29-1 313,66-10-103,-1-4-1,57-22 459,-35 11-337,-81 21 288,0 0 0,0-1 0,-1-1 0,15-10 49,-34 20-5,-1-1 1,1 1 0,0 0 0,0 0 0,-1-1-1,1 1 1,0-1 0,0 1 0,-1-1 0,1 1-1,-1-1 1,1 1 0,0-1 0,-1 1 0,1-1-1,-1 0 1,0 1 0,1-1 0,-1 0 0,1 1 0,-1-1-1,0 0 1,1 0 0,-1 1 0,0-1 0,0 0-1,0 0 1,0 1 0,0-1 0,0 0 0,0 0-1,0 0 1,0 1 0,0-1 0,0 0 0,0 0-1,0 0 1,-1 1 0,1-1 0,0 0 0,-1 0-1,1 1 1,0-1 0,-1 0 0,1 1 4,-2-2-6,1 1 0,0 0 0,-1 0 0,1 0 1,-1 0-1,1 0 0,-1 0 0,0 1 0,1-1 0,-1 0 0,0 1 1,1 0-1,-1-1 0,0 1 0,0 0 0,1 0 0,-1-1 0,0 2 1,0-1 5,-33 6-39,1 1 0,0 2 0,1 1 0,0 2 0,-2 3 39,-26 8 227,-30 12-45,1 5 0,-41 28-182,104-51-1,24-13-3,-1-1 1,-1 0-1,1 0 0,0-1 1,-1 1-1,1-1 0,-1 0 0,0 0 1,0 0-1,0-1 0,-1 1 4,6-2-9,-1 0-1,1 0 0,0 0 1,0 0-1,0 0 1,-1 0-1,1 0 0,0 0 1,0 0-1,-1 0 1,1 0-1,0 0 0,0 0 1,0 0-1,-1 0 1,1 0-1,0 0 0,0 1 1,0-1-1,-1 0 1,1 0-1,0 0 0,0 0 1,0 0-1,0 1 1,0-1-1,-1 0 0,1 0 1,0 0-1,0 1 1,0-1-1,0 0 0,0 0 1,0 0-1,0 1 1,0-1-1,0 0 0,0 0 1,0 1 9,0-1-10,0 0 1,0 1-1,0-1 1,0 0 0,1 0-1,-1 1 1,0-1-1,0 0 1,1 0-1,-1 1 1,0-1-1,0 0 1,1 0-1,-1 0 1,0 1-1,1-1 1,-1 0-1,0 0 1,1 0-1,-1 0 1,0 0 0,1 0-1,-1 1 1,0-1-1,1 0 1,-1 0-1,0 0 1,1 0-1,-1 0 1,0-1-1,1 1 10,26-1-53,0-1 0,1-1-1,-1-2 1,11-4 53,108-34 20,-67 18-23,24-4-30,0 0 168,83-36-135,-176 59 957,-27 10-556,-34 11-193,-31 13-47,-137 49-107,168-56 70,1 2 0,1 2 0,-8 9-124,-15 1-821,70-34 435,22-3 344,0-1 0,0-1 0,0-1 0,-1 0 0,1-2 0,-1 0 0,1-2 42,9-2-66,120-38-609,41-5 675,-149 43-226,155-41-487,-173 47 669,1-2 1,-2 0 0,1-2-1,7-4 44,-20 8 403,-14 8 113,-22 11-33,-347 156 591,273-127-1069,2 5 0,2 3 0,-64 49-5,140-88-183,-8 7-337,62-32-1098,86-48 1406,34-15 86,215-74-582,-269 122 578,-99 28 292,-16 7 685,-295 142-15,294-142-727,-66 35-74,2 3 1,-19 18-32,-95 54-404,144-86-448,49-30 455,31-6 278,40-16-28,-1-3 0,0-3 0,-3-2 0,27-19 147,13-3-539,18-3 539,-56 27-499,5-2 12,34-7 487,-106 35 68,0 1 0,0 0-1,-1-1 1,1 1 0,0 0 0,0 0 0,-1 0 0,1-1 0,0 1 0,0 0-1,-1 0 1,1 0 0,0 0 0,0 0 0,0 0 0,-1 1 0,1-1 0,0 0 0,0 0-1,-1 1 1,1-1-68,-6 11 467,-30 20-464,29-27 136,-45 36 255,-2-3 1,-52 28-395,-120 54 916,199-106-778,-243 111 229,145-69-946,180-77-2110,42-10 2689,25-9 204,20-12-71,1 1 170,106-57-303,-200 79-13,-39 22 25,0 1 0,0 0 0,1 1 0,0 0 0,0 1-1,5-1-11,-17 6 19,0 0-1,0 0 0,0-1 0,0 1 1,0 0-1,0 0 0,1 0 0,-1 0 1,0 0-1,0 0 0,0 0 1,0 0-1,0 0 0,0 0 0,1 0 1,-1-1-1,0 1 0,0 0 0,0 0 1,0 0-1,0 0 0,0 0 0,1 0 1,-1 0-1,0 0 0,0 0 1,0 0-1,0 0 0,0 1 0,1-1 1,-1 0-1,0 0 0,0 0 0,0 0 1,0 0-1,0 0 0,0 0 0,1 0 1,-1 0-1,0 0 0,0 0 1,0 0-1,0 1 0,0-1 0,0 0 1,0 0-1,0 0 0,0 0 0,0 0 1,1 0-1,-1 1 0,0-1 0,0 0 1,0 0-1,0 0 0,0 0 1,0 0-1,0 0 0,0 1 0,0-1 1,0 0-1,0 0 0,0 0 0,0 0 1,0 1-19,-10 10 394,-18 15-359,27-25 3,-30 26 84,0-2-1,-2-1 1,-1-1-1,-1-2 1,0-2-1,-33 13-121,0-5 210,-369 151 802,293-124-1115,141-53-64,5-2-387,35-13 110,-1-2 0,1-1 444,60-27-82,120-27-236,-102 36-28,67-33 346,-148 52-21,-18 9 12,0-1 0,0 2 0,1 0 0,-1 1 0,2 1 9,-18 4 40,0 1 0,0-1 0,0 1 0,0-1 0,0 0 0,0 1 0,0-1 0,0 1 0,0-1 0,0 1 1,0-1-1,-1 0 0,1 1 0,0-1 0,0 1 0,0-1 0,0 0 0,-1 1 0,1-1 0,0 1 0,0-1 0,-1 0 1,1 1-1,0-1 0,-1 0 0,1 0 0,0 1 0,-1-1 0,1 0 0,-1 0 0,1 0 0,0 1 0,-1-1 0,1 0-40,-19 18 71,-1-2 55,-1 0-1,0-2 1,-1 0 0,-17 7-126,-100 40 166,49-22-55,-40 24 329,-108 70-440,148-82 6,-20 12-125,108-62-67,22-10-1036,227-102 430,-124 52 826,3 6 0,2 5 1,1 6-1,12 4-34,-121 34 428,-20 4-413,1 0 0,-1 0-1,0 0 1,0 0 0,0 0 0,0 0-1,0 0 1,1 0 0,-1 0 0,0 0 0,0 0-1,0 0 1,0 0 0,0 0 0,1 0-1,-1 0 1,0 1 0,0-1 0,0 0 0,0 0-1,0 0 1,0 0 0,1 0 0,-1 0-1,0 0 1,0 0 0,0 0 0,0 1-1,0-1 1,0 0 0,0 0 0,0 0 0,0 0-1,0 0 1,0 0 0,1 1 0,-1-1-1,0 0 1,0 0 0,0 0 0,0 0 0,0 1-1,0-1 1,0 0 0,0 0 0,0 0-1,0 0 1,0 0 0,-1 1 0,1-1-15,-20 22 909,13-15-1070,-22 17 350,-1-1 1,-1-2 0,-1-1 0,-1-1 0,-11 4-190,-52 29 643,-26 25 81,-70 59-724,173-122 13,-1-1 1,0 0 0,-18 7-14,81-31-707,0 0 619,29-11 88,150-76-759,-107 44 487,2 6 1,24-3 271,-127 48-128,-11 2 17,-3 1 775,-2 2 68,-23 17-672,-1 0 0,-21 10-60,-11 8 28,-18 12-16,-1-4-1,-3-3 1,-1-3 0,-20 3-12,-212 87 110,342-130-1750,28-10 1284,42-26 235,11-9 121,68-27-145,-101 43-119,-2-3 0,-1-3 0,10-11 264,-61 33 4,-9 6 4,-1 0 0,1 1 0,0 0 0,9-2-8,-20 8 70,-3 1 209,-1 0-260,1-1 0,-1 1 0,1 0 1,-1-1-1,1 1 0,-1 0 0,1 0 0,-1 0 0,0-1 0,1 1 1,-1 0-1,1 0 0,-1 0 0,0 0 0,1 0 0,-1 0 0,1 0 0,-1 0 1,0 1-1,1-1 0,-1 0 0,1 0 0,-1 0 0,1 1 0,-1-1 1,1 0-1,-1 0 0,1 1 0,-1-1 0,1 1 0,-1-1 0,1 0 1,-1 1-20,-20 13 200,21-13-192,-24 22 256,19-17-237,-2 0-1,1 1 1,-1-2-1,0 1 0,0-1 1,-3 1-27,-244 130 1054,239-128-1088,-286 153 727,204-107-694,-35 14-2,161-73-703,0 0 0,21-8 706,129-59 88,-99 37-552,61-17 464,-8 7 14,-62 19 104,42-7-118,-112 32 2,4 0-31,-1 0 1,1 0 0,-1 0-1,1 1 1,-1-1-1,1 1 1,0 0 0,1 1 28,-4-1 380,-4 2-320,-1 1 1,1 0 0,-1-1-1,1 0 1,-1 0 0,0 0 0,1 0-1,-1 0 1,0 0 0,-1 0-61,-1 0 102,-66 40 204,-2-4 0,-31 9-306,-49 26 189,66-30-76,31-16-60,1 2 0,2 2 0,-18 16-53,43-22-92,26-24-61,15-6-459,71-42 206,3 5-1,15-3 407,186-65-447,-197 77 491,45-16-12,64-11-32,-160 55 553,-37 5-203,-13 4-64,-583 286 894,409-192-1121,164-85-1359,27-14 1030,22-12 339,17-11-84,0 2 1,29-9 14,-4 2 1,282-113-548,-229 99 246,115-24 301,-213 59-18,14-1 26,-83 29 688,-131 44-394,61-23 74,-107 54-376,-72 67-36,265-151-810,24-10-82,13-4 203,29-13 455,33-19 270,12-6-13,565-207-77,-368 159 58,-217 76 32,-198 66 1874,-374 136-1588,431-154-126,2 3 1,-3 6-161,16-8 396,-2-2 0,-1-4 0,-34 10-396,63-28-15,33-11-118,4-2 40,0 0 0,0-1 1,1 1-1,-1 0 0,0 0 0,1-1 0,-1 1 1,1 0-1,-1 0 0,1 1 0,0-1 1,0 0 92,6-4-162,56-36 258,1 3-1,2 3 0,27-9-95,220-79-308,-159 64 544,240-86 160,-294 108-438,-33 11 180,-2-3 1,-1-3-1,22-17-138,-67 36 265,0-1 1,10-11-266,-12 10 93,-18 15-76,1 0 0,0-1 0,-1 1 0,1-1 0,-1 1 0,1-1 0,-1 1 0,1-1 0,-1 1 0,0-1 0,1 1 0,-1-1 0,1 1-1,-1-1 1,0 0 0,0 1 0,1-1 0,-1 1 0,0-1 0,0 0 0,0 1 0,0-1 0,0 0 0,0 1 0,0-1 0,0 0 0,0 0 0,0 1 0,0-1 0,0 0 0,0 1 0,0-1 0,-1 1 0,1-1 0,0 0 0,0 1 0,-1-1 0,1 1 0,-1-1 0,1 0 0,0 1 0,-1-1 0,1 1 0,-1-1 0,1 1 0,-1 0 0,0-1 0,1 1 0,-1 0 0,1-1 0,-1 1 0,0 0 0,1-1 0,-1 1 0,1 0-1,-1 0-15,-4-2 62,1 0 1,0 1-1,0-1 1,0 1 0,-1 0-1,1 0 1,-1 1 0,0-1-64,-24 4 103,0 0 1,1 2-1,0 1 1,0 2-1,-19 7-103,-8 2-32,-452 138 92,369-113 17,-2-6-1,-118 13-76,238-46 8,16-3-108,4 0-476,3-3-4,11-10 443,1 0 0,0 1 0,1 1 0,0 0 0,1 1 0,7-2 137,19-13-62,161-92-1,5 10 0,5 9 0,169-51 63,-321 123 617,-62 26-603,1 0-1,-1 0 1,0 0-1,0 0 1,1 0-1,-1 0 1,0 0-1,0 0 1,0 0-1,1 0 1,-1 0-1,0 0 1,0 0-1,0 0 1,1 0-1,-1 0 0,0 0 1,0 0-1,0-1 1,1 1-1,-1 0 1,0 0-1,0 0 1,0 0-1,0-1 1,0 1-1,1 0 1,-1 0-1,0 0 1,0 0-1,0-1 0,0 1 1,0 0-1,0 0 1,0 0-1,0-1 1,0 1-1,0 0 1,0 0-1,0 0 1,0-1-1,0 1 1,0 0-1,0 0 1,0-1-1,0 1 0,0 0 1,0 0-1,0 0 1,0-1-1,0 1 1,0 0-1,0 0 1,0 0-1,0-1 1,-1 1-1,1 0 1,0 0-1,0 0 1,0 0-1,0 0 1,-1-1-1,1 1 0,0 0 1,0 0-1,0 0 1,0 0-1,-1 0-13,-12-5 351,-13 2-318,0 2-1,1 1 1,-1 1-1,0 1 1,1 1-1,0 1 1,-5 2-33,-25 4-59,-581 123-10,502-101 84,-48 9-41,179-40-40,5-4-37,0 0-1,0 0 1,1 1 0,-1-1 0,1 1 0,0 0-1,-1 0 1,1-1 0,0 2 0,0-1 103,2-1-58,12-9 21,2 1-1,-1 0 1,1 1-1,1 2 0,4-2 38,105-31-73,-79 26 68,57-17-51,209-70-97,-258 80 206,-2-3 1,-1-2 0,-1-3-1,17-14-53,-47 25 459,-24 19-447,0 0 0,0 0 0,0 0 0,0 0 0,0-1 0,0 1 0,0 0 0,0 0 0,0 0 0,0 0 0,0-1 0,0 1 0,0 0 0,0 0 0,0 0-1,0 0 1,0 0 0,-1-1 0,1 1 0,0 0 0,0 0 0,0 0 0,0 0 0,0 0 0,0-1 0,0 1 0,0 0 0,0 0 0,-1 0 0,1 0 0,0 0 0,0 0 0,0 0 0,0 0-1,0 0 1,-1 0 0,1-1 0,0 1 0,0 0 0,0 0 0,0 0 0,-1 0 0,1 0 0,0 0 0,0 0 0,0 0 0,0 0 0,0 0 0,-1 0 0,1 0 0,0 1 0,0-1 0,0 0 0,0 0-1,-1 0 1,1 0 0,0 0 0,0 0 0,0 0 0,0 0 0,0 0 0,0 0 0,-1 1 0,1-1 0,0 0-12,-50 15 501,-158 70-493,169-71-10,-46 17-29,-88 19 31,-210 27 181,377-76-226,0 0-1,0 0 1,0 0-1,0-1 1,0 0-1,0 0 1,0-1-1,-1 0 46,6 1-369,18-10-191,209-116-249,101-34 809,-162 89-92,-46 21 928,45-29-836,-164 78 19,0 1 0,0-1 1,0 1-1,0 0 0,0-1 1,0 1-1,0-1 0,0 1 1,0 0-1,0-1 0,0 1 1,0 0-1,0-1 0,-1 1 1,1 0-1,0-1 0,0 1 0,-1 0 1,1-1-1,0 1 0,0 0 1,-1-1-1,1 1 0,0 0 1,-1 0-1,1-1 0,0 1 1,-1 0-1,1 0 0,0 0 1,-1 0-1,1-1 0,0 1 0,-1 0 1,1 0-1,-1 0 0,1 0 1,0 0-1,-1 0 0,0 0-19,-22-9-51,-3 4 53,0 2 0,0 0 0,0 2 0,0 1-1,-8 2-1,-131 16 22,160-18-20,-237 40 146,-68 7 54,302-46-77,0 0 0,0-1 0,0 0 0,0 0 0,-1-1-125,7 1-645,4-2 3,11-9 535,1 1-1,0 1 1,1 0-1,0 0 1,0 2-1,1 0 1,7-2 107,36-10 56,27-4-56,-28 8-32,303-82 16,-332 89 16,-1-1 0,4-4 0,-30 11 595,-7 2-215,-23 5-75,-38 9-217,-224 48-182,14-3-82,157-34 145,1022-239-553,-875 208 605,-20 5 53,0-1 1,0 0-1,-1 0 1,1-1 0,-1 0-1,8-3-74,-14 5 301,-4 2-232,0 0-1,1 0 0,-1 0 0,1 0 1,-1 0-1,1 1 0,0-1 0,-1 1 0,0 1-68,-10 5 2,-35 14-27,-2-2 0,-45 12 25,-105 21-10,185-50 10,-82 22-408,149-42 44,49-9 364,-42 11 48,28-11-48,241-112 208,-187 75-21,-73 29-39,18-6 112,-83 38 125,-4 1-167,-14 2-123,-22 5-154,24-1 55,0 0 1,0 0-1,1 1 1,-1 1 0,1 0-1,1 1 1,-1 0-1,1 1 1,1 0-1,-1 0 1,2 1 0,-1 1-1,1 0 1,-2 4 3,-78 112-696,31-63 46,56-62 632,2-2-56,0 0-222,0 0 4,34-7 234,-21 3 59,1 0 0,-1-1 0,-1 0 1,1-2-1,-1 1 0,0-1 0,9-7-1,1-3 6,-1 0 0,-1-1-1,9-11-5,20-35 173,-36 46-43,0 1 1,1 0-1,1 0-130,60-65-36,-75 82 39,0-1 1,0 1-1,1-1 1,-1 1-1,0 0 0,0-1 1,1 1-1,-1-1 0,0 1 1,1 0-1,-1-1 0,1 1 1,-1 0-1,0-1 1,1 1-1,-1 0 0,1 0 1,-1 0-1,1-1 0,-1 1 1,1 0-1,-1 0 0,1 0 1,-1 0-1,1 0 1,-1 0-1,1 0 0,-1 0 1,1 0-1,-1 0-3,-3 16-77,0-7 64,-15 53-58,-8 62 71,20-98-15,4-19-9,1 0-1,0 0 0,0 0 0,0 0 0,1 0 0,0 0 1,0 0-1,1 5 25,4 19-262,-5-30 280,0-1-8,0 0 1,3-1 0,1-1-10,-1 1 1,1-1-1,0 0 0,0 0 0,-1-1 1,1 1-1,-1-1 0,0 0 0,0 1 0,0-2 1,0 1-1,0 0 0,-1 0 0,0-1 1,1 1-1,0-3-1,13-25 226,-1 0 0,-1-1 0,-2 0 0,-1-1 0,-2-1 0,0-5-226,-6 24-62,0 2-52,-1-1 0,0 1 0,-1-1 0,0-2 114,-14 70-190,11-24 185,0 0-1,2 0 1,1 0 0,2 0 0,0 0 0,2-1 0,2 1-1,2 4 6,1-15 40,-10-19-34,0 0 0,0 0 0,0 0 1,1 0-1,-1 0 0,0 1 0,0-1 0,0 0 0,1 0 1,-1 0-1,0 0 0,0 0 0,0 0 0,1 0 0,-1 0 0,0 0 1,0 0-1,1 0 0,-1 0 0,0 0 0,0 0 0,0 0 1,1 0-1,-1 0 0,0 0 0,0 0 0,1 0 0,-1 0 1,0 0-1,0 0 0,0-1 0,1 1 0,-1 0 0,0 0 0,0 0 1,0 0-1,0 0 0,1-1 0,-1 1 0,0 0-6,2-3 36,0-1 0,-1 0 0,1 1 0,-1-1 0,0 0 0,0 0 0,0 1 0,0-4-36,1-15 53,-1-1 0,0 0 0,-2 1 0,-1-1 0,-1 0 0,-1 1-53,-30-122 115,33 142-984,2 10 348,4 24 198,10 50 277,3-7 195,11 40-280,-28-114-21,-1-1 34,0 0 244,0 0 51,2-31 48,-1-11-154,-1 0 0,-2 0 0,-2 0 0,-2 0 0,-3-6-71,3 24-151,5 24-46,2 14 88,4 80-21,-3-47 14,2-1-1,3 12 117,-3-29-132,-3-22 143,0 0 1,-1-1-1,2 1 0,-1 0 0,1 0 0,0-1 0,1 1 1,0-1-1,0 1 0,0-1 0,1 0 0,-1-1 0,5 6-11,-2-4 35,8 7 542,-24-25-1162,109 100 544,-98-88 47,2 0 1,11 5 84,-11-4-27,0 0 1,0-1-1,1 1 0,-1-1 0,1 0 0,-1 0 0,1 0 0,1-1-64,-23-33 299,-90-102-15,93 114-194,11 14-252,10 13-794,50 58 1258,40 33-302,-56-58-108,21 35-184,-60-73 552,-1-1 40,0 0-48,-2-1-52,-103-69-70,72 52-45,20 14-181,17 8-529,118 79-42,-108-74 653,-10-6 27,2 1 1,-1-1 0,0 0-1,0-1 1,1 1-1,0-1 1,-1 0-1,1-1 1,0 1-1,0-1 1,0 0-1,2 0-13,-7-1 233,-1 0 2,0 0-180,0 0-39,-30-10 33,-2 1-56,4 1 26,-1 0 1,-4 2-20,41 15-216,0 1 1,1-2-1,1 1 0,-1-1 0,1 0 0,7 3 216,-14-10 75,-3-1 222,0 0 6,0 0-196,-18-11-37,6 3-58,-6-2-17,-1 2 0,1 0 0,-1 1 0,-1 1 0,1 0 0,-1 2 0,0 0 0,0 2 0,0 0 0,-1 1 0,1 1 0,0 1 0,-13 2 5,24-1-9,1 0 0,-1 1-1,1 0 1,-1 0 0,1 1-1,0 0 1,1 1 0,-1-1-1,-1 3 10,4-4-34,1 1 1,-1 0-1,1 0 0,-1 0 0,1 1 0,1 0 0,-1 0 0,1 0 0,0 0 0,0 0 0,0 0 0,1 1 0,-1 0 0,1 1 34,-3 10 21,1 1 0,1-1 0,1 1-1,0 1-20,2-11 38,0-1-1,0 0 1,1 0 0,0 0-1,0 0 1,1 1-1,0-2 1,0 1-1,1 0 1,0 0-1,3 5-37,61 82 491,-61-86-462,-6-12-80,-8-16-76,-78-105-568,46 65 1307,-17-17-612,16 22-41,-16-29 41,56 83-20,1-1 1,-1 1-1,1 0 0,-1 0 1,0 0-1,1 0 0,-1 0 1,0 0-1,0 0 0,0 0 1,0 1-1,0-1 1,0 0-1,0 0 0,0 1 1,0-1-1,0 0 0,0 1 1,0-1-1,0 1 0,0 0 1,-1-1-1,1 1 0,0 0 1,0 0-1,-1 0 1,1 0-1,0 0 0,0 0 1,-1 0-1,1 0 0,0 0 1,0 0-1,0 1 0,-1-1 1,1 1-1,0-1 1,0 1-1,0-1 0,0 1 1,0-1-1,0 1 0,0 0 1,0 0-1,0 0 0,0-1 1,0 1-1,0 0 1,1 0 19,-5 5-2,0 0 1,0 0 0,1 0 0,0 0 0,0 1-1,0 0 1,0 2 1,-11 32 18,2 1-1,2 1 1,1 0-1,3 0 1,1 0-1,2 1 1,3 35-18,1-73-3,-1 2-4,1 0 1,0-1-1,1 1 0,0 0 1,0 0-1,0 0 0,1-1 1,3 7 6,-4-13-20,13 2-110,-13-3 120,0 0-1,1 1 1,-1-1-1,0 0 1,0 0-1,0 0 1,0 0 0,1 0-1,-1 0 1,0 0-1,0 0 1,0-1-1,0 1 1,0 0 0,1-1-1,-1 1 1,0-1-1,0 1 1,0-1 10,8-4 55,-1 0 1,1-1-1,-1 0 0,-1-1 1,1 0-1,-1 0 1,0 0-1,-1-1 0,0 0 1,0 0-1,0-1 0,-1 0 1,-1 0-1,1 0 1,-1-3-56,7-14 224,-2-2-1,0 1 1,-2-1 0,2-21-224,-8 37 41,1 0 0,-2-1 0,0 1-1,0 0 1,-1-1 0,-1 1 0,0 0-1,0 0 1,-1 0 0,-1 0-1,-2-5-40,-1 6 0,7 11 0,-1-1 0,1 1-1,-1-1 1,1 1 0,0-1-1,-1 1 1,0-1 0,1 1-1,-1-1 1,1 1 0,-1 0-1,1-1 1,-1 1 0,0 0-1,1 0 1,-1-1 0,0 1-1,1 0 1,-1 0 0,0 0-1,1 0 1,-1 0 0,0 0-1,0 0 1,1 0 0,-1 0-1,0 0 1,1 0 0,-1 0-1,0 0 1,1 1 0,-1-1-1,0 0 1,1 1 0,-1-1-1,1 0 1,-1 1 0,0-1-1,1 1 1,-1-1 0,1 1-1,-1-1 1,1 1 0,0-1-1,-1 1 1,1-1 0,-1 1 0,0 1-5,-5 3-12,0 1 0,0 1 0,1-1 0,0 1 0,0 0 0,1 0 0,0 1 0,0-1 0,1 1 0,-1 0 0,2 0 0,-1 1 17,-6 24-162,1 1 0,0 13 162,3-17-17,-8 47-139,3 1 1,4 1-1,3 0 0,3 0 0,6 26 156,-6-104-4,1 15 6,1-1 0,1 0 0,0 1 1,3 3-3,-5-15-9,0-1 1,0 1 0,1-1-1,0 1 1,0-1 0,0 0-1,0 0 1,0 0-1,0 0 1,1 0 0,0-1-1,-1 1 1,1-1 0,0 1-1,0-1 1,0 0 0,1 0-1,-1 0 1,3 0 8,-5-1-1,0-1-1,1 0 1,-1 0 0,1 0 0,-1 0 0,1 0-1,-1 0 1,0 0 0,1 0 0,-1 0-1,1-1 1,-1 1 0,0-1 0,1 1 0,-1-1-1,0 1 1,1-1 0,-1 0 0,0 1 0,0-1-1,0 0 1,1 0 0,-1 0 0,0 0 0,0 0-1,0-1 2,25-35 1,-20 28-10,7-13-27,0-2 0,-2 0 1,0 0-1,-2-1 0,0 0 0,-2 0 0,-1-1 1,-1 0-1,0-12 36,0-15 149,-2 1 0,-3-1-1,-2 0 1,-4-12-149,-10-16-461,16 81 460,0-1 0,0 1 0,0 0 1,0-1-1,0 1 0,0 0 0,0-1 0,0 1 0,0 0 1,0 0-1,0-1 0,-1 1 0,1 0 0,0-1 0,0 1 1,0 0-1,-1 0 0,1 0 0,0-1 0,0 1 1,-1 0-1,1 0 0,0 0 0,0-1 0,-1 1 0,1 0 1,0 0-1,0 0 0,-1 0 0,1 0 0,0 0 0,-1 0 1,1 0-1,0 0 0,-1 0 0,1 0 0,0 0 1,-1 0-1,1 0 0,0 0 0,-1 0 0,1 0 0,0 0 1,0 0-1,-1 0 0,1 0 1,-11 7-124,10-7 104,-5 5-8,0 0-1,1 1 0,0 0 0,0 0 0,0 0 0,1 0 0,-1 1 0,2 0 0,-1 0 0,1 0 0,-1 2 29,-4 11-41,1 1 0,1 0 0,-2 10 41,-1 28-64,3 1 0,3 0 0,2 0 0,3 12 64,-1-49-60,1 0-1,1 0 1,1-1-1,1 1 1,1-1 0,1 0-1,0 0 1,2-1-1,7 12 61,-15-31-1,1 0 0,-1 0-1,1 0 1,0 0-1,-1 0 1,1-1 0,0 1-1,0-1 1,0 0 0,0 1-1,0-1 1,0 0 0,1 0-1,-1 0 1,0 0 0,0-1-1,1 1 1,-1-1 0,1 1-1,-1-1 1,0 0 0,1 0-1,-1 0 1,1 0 0,-1 0-1,0-1 1,1 1-1,-1-1 1,1 1 0,-1-1-1,0 0 1,2 0 1,5-3 0,0 1 0,0-1 0,0-1 0,0 0 0,0 0 0,-1 0 1,3-4-1,2-2-1,-1-2 1,0 1 0,-1-2 0,-1 1 0,0-2 0,-1 1 0,0-1 0,-1-1 0,-1 1 0,0-1-1,2-11 1,8-31 46,-2-1 0,3-38-46,-11 58 23,-2 0 0,-2 0-1,-2-1 1,-1 1 0,-2 0-1,-2 0 1,-4-16-23,8 53 11,0 0 0,0 1 0,-1-1 0,1 1 0,-1-1 0,1 1 0,-1-1 0,1 1 0,-1-1 0,0 1 0,0-1 0,0 1 0,0 0 0,0-1 0,0 1 0,0 0 0,0 0 0,0 0 0,-1 0 1,1 0-1,0 0 0,-1 0-11,1 1 12,-1 0 1,0 0 0,1 0-1,-1 0 1,1 0 0,-1 0-1,1 1 1,-1-1 0,1 1-1,-1-1 1,1 1 0,-1-1-1,1 1 1,0 0 0,-1 0-1,1 0 1,0 0 0,0 0-1,0 0 1,-1 0 0,1 0-1,0 0 1,0 1 0,0 0-13,-14 16-82,1 0 1,1 1 0,0 0 0,2 1 0,0 1 0,-2 8 81,-10 27-4,-13 52 4,24-61 47,1 1 1,3 0 0,1 1-1,3 0 1,2 0 0,2 0-1,6 43-47,-3-76 5,-1 0 0,2 0 0,0 0-1,1-1 1,1 1-5,-4-9 52,1 0 0,0 0 0,1 0 0,0 0 0,0-1 0,0 0-1,1 0 1,-1 0 0,2 0 0,-1-1 0,5 4-52,-6-6 14,1-1 0,0 1 0,0-1 0,0 0 0,0 0 0,1-1 0,-1 0 0,0 0 0,1 0 0,-1 0 0,1-1 1,-1 0-1,1 0 0,-1 0 0,0-1 0,1 0 0,-1 0 0,1 0 0,-1-1 0,0 1 0,0-1 0,0-1 0,0 1 0,0-1 0,0 0 0,3-2-14,2-2-22,-1 0-1,0 0 1,0 0 0,-1-1-1,0-1 1,0 1-1,-1-1 1,0-1-1,0 1 1,-1-1-1,-1 0 1,2-4 22,4-16-25,-1-1 0,-2 0 1,-1-1-1,-1 0 0,0-25 25,0-45-23,-5-16 23,-2 89 0,-1 0 0,-2 1-1,-1-1 1,-9-73 102,11 101-101,0 0-1,0 1 0,0-1 1,0 1-1,0 0 0,-1 0 1,1 0-1,0 0 0,-3 1 0,1 0-7,-1 0 0,0 1 1,1 0-1,-1 0 0,1 0 0,0 1 0,0 0 0,0 0 0,0 0 0,0 0 0,1 1 1,-1 0-1,1 0 0,0 0 0,0 1 0,0-1 0,1 1 0,0 0 0,-3 4 7,-7 15-33,0 0 0,2 1 0,-6 17 33,16-40 3,-9 28 46,1 2-1,1-1 1,2 1-1,1 0 1,1 0-1,2 1 0,1-1 1,2 1-1,1-1 1,1 1-1,2-1 0,2 0 1,9 28-49,-14-54 17,0 0 0,0 0 0,1 0 0,0-1 0,0 1 0,0-1-1,1 0 1,0 0 0,0 0 0,0 0 0,0-1 0,2 2-17,-3-5 8,-1 1 0,0-1 1,1 1-1,0-1 0,-1 0 0,1 0 0,-1 0 0,1-1 0,0 1 0,0-1 1,0 1-1,-1-1 0,1 0 0,0 0 0,0 0 0,0-1 0,-1 1 0,1 0 0,0-1 1,-1 0-1,1 0 0,0 0 0,-1 0 0,1 0 0,-1 0 0,1-1 0,-1 1 0,1-1-8,6-4 43,1-1-1,-1 0 0,0 0 0,0-1 1,-1 0-1,0-1 0,-1 1 0,0-2 1,0 1-1,-1-1 0,0 0 0,-1 0 0,0 0 1,0-1-1,1-5-42,3-19-23,-1 0 1,-1 0-1,-2-1 0,-1-9 23,-1 19 33,3-21-37,-3 0-1,-2 0 0,-4-40 5,3 85-13,0-1 1,0 0-1,-1 0 1,1 0-1,-1 1 1,1-1-1,-1 0 1,0 1-1,0-1 1,-1 1-1,1-1 1,0 1-1,-1-1 1,1 1-1,-1 0 1,0 0-1,0 0 1,0 0-1,0 0 1,0 0-1,-1 0 13,2 2-9,0 1-1,-1-1 1,1 1 0,0-1-1,-1 1 1,1-1 0,0 1-1,0 0 1,0-1-1,0 1 1,0 0 0,-1 0-1,2 0 1,-1 0 0,0 0-1,0 0 1,0 0-1,0 1 1,1-1 0,-1 0-1,0 1 10,0-1-10,-8 15-8,0 1 0,1 0-1,1 1 1,0 0-1,2 0 1,0 0-1,1 1 1,0 0-1,0 16 19,2 3-26,1 1 0,2-1 0,1 1 0,4 14 26,-5-47-11,0 0 0,1 0-1,-1 0 1,1 0 0,0 0 0,1 0 0,-1 0 0,1-1-1,0 1 1,1-1 0,-1 0 0,1 0 0,0 0 0,4 4 11,-6-8-6,1 1 0,-1 0 0,1-1 0,-1 1 0,1-1 1,-1 0-1,1 0 0,0 0 0,-1 0 0,1 0 0,0-1 0,0 1 1,0-1-1,0 0 0,-1 0 0,1 0 0,0 0 0,0 0 0,0-1 1,0 1-1,-1-1 0,1 0 0,0 0 0,0 0 0,-1 0 0,1 0 1,-1 0-1,1-1 0,-1 1 0,1-1 0,-1 0 0,0 0 0,0 0 6,7-5-4,-1-1-1,0-1 1,0 0-1,-1 0 0,0 0 1,0-1-1,-1 0 0,-1 0 1,1-1-1,-2 1 0,3-8 5,7-24 166,-2 0 1,2-19-167,-14 57 18,7-26 111,-2 0-1,0 0 0,-3-1 0,0 1 0,-2-1 1,-2 1-1,-1-6-128,-10-59-152,13 95 152,0 0 0,0 0 0,0 0 0,0-1 0,0 1 0,0 0 0,0 0 0,0 0 0,-1 0 0,1 0 0,0 0 0,0 0 0,0-1 0,0 1 0,0 0 1,0 0-1,0 0 0,0 0 0,0 0 0,0 0 0,0 0 0,0 0 0,-1 0 0,1 0 0,0 0 0,0-1 0,0 1 0,0 0 0,0 0 0,0 0 0,0 0 0,-1 0 0,1 0 0,0 0 0,0 0 0,0 0 1,0 0-1,0 0 0,0 0 0,-1 0 0,1 0 0,0 0 0,0 0 0,0 0 0,0 0 0,0 0 0,0 1 0,0-1 0,-1 0 0,1 0 0,0 0 0,0 0 0,-9 7 2,-5 11 3,5-4-14,1 2-1,0-1 1,2 1-1,-1 1 0,2-1 1,1 1-1,0 0 1,0 5 9,3-17-14,0 1 0,0 0 0,1 0-1,-1 0 1,1 0 0,1 0 0,-1 0 0,1-1 0,0 1 0,1 0 0,-1 0 0,1-1 0,0 1 0,1-1-1,-1 0 1,1 1 0,0-1 0,1 0 0,-1-1 0,1 1 0,0-1 0,0 1 0,0-1 0,0 0 0,1 0-1,0-1 15,-2-1 11,0-1-1,0 0 0,0 0 0,0 0 0,0-1 0,0 1 1,0-1-1,0 1 0,0-1 0,1 0 0,-1 0 0,0-1 1,0 1-1,0 0 0,0-1 0,0 0 0,0 0 0,0 0 1,0 0-1,0 0 0,0-1 0,2-1-10,2-1 2,0 0 0,0-1 0,-1 0 0,0 0 0,0 0 0,0-1 0,0 1 0,1-4-2,-3 5 7,-1 0-1,0 0 1,0-1-1,0 1 1,0-1-1,-1 0 1,0 0-1,0 0 1,0 0-1,-1 0 1,1 0-1,-1 0 1,-1-1-1,1 1 1,-1 0-1,1-1 1,-2 1-1,1 0 1,0-1-1,-1 1 1,0 0-1,-1-2-6,-4-30 117,-4-14-374,5 34 131,2 8 91,0 0-1,0 0 1,0 0 0,-1 1 0,-1-1 0,1 1 0,-3-3 35,5 10-4,1-1 1,-1 1 0,0-1-1,1 1 1,-1-1 0,0 1 0,0 0-1,0 0 1,0 0 0,0 0-1,0 0 1,0 0 0,0 1 0,0-1-1,0 1 1,0-1 0,-1 1 0,1 0-1,0 0 1,0 0 0,0 0-1,-1 0 1,1 0 0,0 1 0,0-1-1,0 1 1,0 0 0,0-1 0,-1 1-1,1 0 1,1 0 0,-1 0-1,0 0 1,0 1 3,-5 2-24,-1 0 0,1 1 1,1 0-1,-1 0 0,1 1 0,0 0 0,0 0 0,0 0 0,1 1 1,0-1-1,-1 4 24,-1 2-15,0 1-1,2-1 1,-1 1 0,2 0-1,-1 0 1,0 10 15,-2 20-59,2 0 0,1 0 1,3 0-1,1 1 59,0-23 10,-1-8-65,1 1 0,1-1 1,0 0-1,1 1 0,0-1 0,1 1 55,9-58 547,-9 20-534,0-1 0,-2 0 0,0 0 0,-2 0 0,-1 0 0,-1 0 0,-1 0 1,-1 1-1,-1 0 0,-1 0 0,-3-3-13,10 25-1,-1 1-1,0-1 1,0 0 0,0 0-1,0 1 1,0-1 0,0 1 0,0-1-1,-1 1 1,1-1 0,0 1-1,-2-1 2,3 2 1,-1-1 0,1 1 0,-1 0 0,1 0 0,-1 0 0,1 0 0,0 0 0,-1 0 0,1 0 0,-1 0 0,1 0 0,-1 0 0,1 0 0,-1 0 0,1 0 0,-1 0-1,1 0 1,-1 0 0,1 0 0,-1 0 0,1 1 0,0-1 0,-1 0 0,1 0 0,-1 1 0,1-1 0,0 0 0,-1 1 0,1-1 0,0 0-1,-4 5 23,1 0 1,-1 0 0,1 0 0,1 0-1,-1 1 1,1-1 0,0 1-24,-3 5 55,-15 43-211,3 1-1,2 0 1,2 1-1,-4 54 157,-13 58 118,23-139-76,-2 12 671,-5 37-713,13-67 45,0 0 0,1 1-1,0-1 1,1 0 0,0 1 0,0-1-1,1 0 1,1 0 0,1 3-45,-3-13 2,0-1 1,0 1-1,0-1 1,0 1-1,0-1 1,0 0-1,0 1 1,0-1-1,0 0 1,0 0-1,0 0 1,0 0-1,0 0 0,0 0 1,0 0-1,0 0 1,0 0-1,0 0 1,0 0-1,0-1 1,0 1-1,-1 0 1,1-1-1,0 1 1,0-1-1,0 1 1,0-1-3,30-14-30,-27 11-61,1 0 0,-1 0 0,0-1 0,0 1 0,0-1 0,-1 0 0,0 0 0,0 0 0,0-1 0,-1 1 0,1-1 0,0-2 91,0-2-128,0-1 1,-1 1-1,0 0 1,0-1-1,-1 0 1,-1-5 127,1 14 11,-1 0 0,0 0 1,0 0-1,0 0 0,0 0 1,-1 0-1,1 0 0,0 0 1,-1 0-1,1 0 0,-1 0 1,0 1-1,0-1 0,0 0 1,0 0-1,0 1 0,0-1 1,0 0-1,0 1 0,-1-1 0,1 1 1,0-1-1,-1 1 0,0 0 1,1 0-1,-1 0 0,0 0 1,1 0-1,-1 0 0,0 0 1,0 0-1,0 1 0,0-1 1,0 1-1,0-1 0,0 1 1,0 0-1,0 0 0,0 0 0,0 0 1,0 0-1,0 0 0,0 1 1,0-1-1,0 1-11,-6 0 20,0 1 0,1 0 0,-1 1 0,1 0 0,0 0 0,0 0 0,0 1 0,0 0 0,1 0 0,-1 1 0,0 1-20,-6 7 49,1 0-1,1 1 1,0 0-1,1 0 1,0 1-1,1 1 1,1 0-1,1 0 1,-4 10-49,-5 21 54,2 1-1,-5 37-53,18-79 29,0 0-1,0 0 0,1 0 1,0 0-1,0-1 1,1 1-1,0 0 0,0 0 1,0 0-1,0 0 1,1 0-29,4 16 220,-6-21-216,1 0-1,-1 0 0,1 0 0,0 0 0,-1 0 0,1-1 0,0 1 0,0 0 0,0 0 0,0-1 0,0 1 0,0-1 0,-1 1 1,1-1-1,0 1 0,1-1 0,-1 1 0,0-1 0,0 0 0,0 0 0,0 0 0,0 1 0,0-1 0,0 0 0,0 0 0,0 0 1,1-1-4,30-1 26,-25-1-26,0 1 1,0-1-1,0 0 1,0 0-1,-1-1 1,0 1-1,1-2 1,-2 1-1,1-1 1,0 0-1,-1 0 1,0 0-1,0-1 1,1-1-1,8-13-66,0-1 0,-1-1 0,5-12 66,-1 1-129,-14 29 70,-1-1 0,0 1-1,0-1 1,-1 1 0,1-1 0,-1 0 0,0 1 0,0-1-1,-1 0 1,0 0 0,1 0 0,-1 0 0,-1 0 0,1 1 0,-1-2 59,0 4 7,1 0 0,-1 0 0,0 0 0,0 1 0,0-1 0,0 0 0,0 1 0,0-1 0,0 0 0,0 1 0,-1-1 0,1 1 0,-1 0 0,1 0 0,-1-1 0,1 1 0,-1 0 0,0 0 0,0 0 0,1 1 1,-1-1-1,0 0 0,0 1 0,0-1 0,0 1 0,0-1 0,0 1 0,0 0 0,0 0 0,0 0 0,0 0 0,0 0 0,0 1 0,0-1 0,1 1 0,-1-1 0,-2 1-7,-14 3 54,1 1 0,0 1-1,-1 0 1,2 1 0,-1 1 0,1 1-1,0 0 1,-8 8-54,-24 19 614,-43 42-614,46-38 579,-38 26-579,83-65-31,-1-1 0,1 0 0,-1 1 1,1-1-1,-1 0 0,1 1 0,-1-1 0,1 0 1,-1 1-1,1-1 0,-1 0 0,0 0 1,1 0-1,-1 1 0,1-1 0,-1 0 0,0 0 1,1 0-1,-1 0 0,1 0 0,-1 0 0,0 0 1,1 0-1,-1-1 0,1 1 0,-1 0 1,0 0-1,1 0 31,-1-1-24,1 0 1,-1 0 0,1 1-1,-1-1 1,1 0 0,-1 0-1,1 0 1,0 0 0,-1 1-1,1-1 1,0 0 0,0 0-1,0 0 1,0 0 0,0 0-1,0 0 1,0 0 23,6-52-124,-3 34 43,3-39-26,-2 1 0,-3-1 0,-5-33 107,3 74-5,-1 0 0,-1 0 1,-1 0-1,0 1 0,-1 0 1,-1 0-1,0 0 0,-2 0 1,1 1-1,-2 0 0,0 1 1,-1 0-1,0 0 0,-5-4 5,12 16 32,0-1-1,0 1 0,0 0 1,0 0-1,0 0 0,0 0 1,0 0-1,-1 1 1,1 0-1,-1-1 0,1 1 1,-1 1-1,1-1 0,-1 0 1,0 1-1,1 0 0,-1 0 1,0 0-1,0 0 1,1 0-1,-1 1 0,1 0 1,-1 0-1,0 0 0,1 0 1,0 0-1,-3 2-31,-12 5-29,0 1 0,1 1-1,1 1 1,-14 11 29,9-7 62,4-3-9,1 1 0,0 0 1,1 1-1,1 1 0,0 1 0,0 0 0,2 0 0,0 2 1,1-1-1,1 1 0,1 1 0,0 0 0,1 0 0,2 1 1,0 0-1,-1 4-53,6-15 2,-1 0-1,2-1 1,-1 1 0,1 0-1,0-1 1,1 1 0,0 0 0,0-1-1,1 1 1,0-1-2,0-3 10,-1-1-1,1 1 1,-1-1-1,1 0 1,0 0-1,1 0 1,-1 0 0,1 0-1,0 0 1,0-1-1,0 1 1,0-1-1,1 0 1,-1 0-1,1 0 1,0 0 0,0-1-1,3 2-9,-2-2 24,-1-1-1,0 0 1,1 0-1,-1-1 1,1 1 0,0-1-1,-1 0 1,1 0-1,-1 0 1,1-1 0,-1 0-1,1 1 1,-1-2-1,0 1 1,1 0-1,-1-1 1,0 0 0,0 0-1,0 0 1,2-2-24,9-6 14,0 0 1,-1 0-1,0-2 0,7-7-14,0 0-79,-1-2-1,0 0 0,-2-2 0,0 0 0,-2-1 0,-1 0 0,0-1 1,-2-1-1,2-6 80,-10 18-49,0 0 1,-1 0-1,-1 0 0,0-1 1,0-2 48,-3 9-56,1 0 0,-1 1 0,-1-1 0,0 0 0,0 0 0,0 1 0,-1-1 0,0 1 0,-1-1 0,-1-3 56,1 4-68,0 0-1,0 1 0,0 0 1,0 0-1,-1 0 1,0 0-1,-1 0 1,0 0 68,3 4-1,0 0 0,-1 1 1,1-1-1,0 1 1,-1 0-1,1-1 1,-1 1-1,1 0 1,-1 1-1,0-1 0,1 0 1,-1 1-1,0-1 1,0 1-1,1 0 1,-1 0-1,0 0 1,0 0-1,0 1 0,1-1 1,-1 1-1,0-1 1,1 1 0,-14 4 11,0 0 1,1 1 0,0 1-1,0 0 1,0 1-1,-3 4-11,-16 10 176,-30 27-176,52-38 42,1 1 1,0 0-1,1 0 1,1 1-1,0 1 0,1 0 1,0 0-1,1 0 0,0 1 1,1 0-1,1 0 0,1 1 1,0-1-1,1 1 0,0 0 1,2 0-1,0 1-42,0-14 7,1 1 0,0-1 0,1 0 0,-1 1 0,1-1-1,0 1 1,-1-1 0,1 0 0,1 0 0,-1 1 0,0-1 0,1 0 0,0 0 0,0 0-1,-1-1 1,2 1 0,-1 0 0,0-1 0,0 1 0,1-1 0,0 0 0,-1 0 0,1 0-1,0 0 1,0 0 0,0-1 0,0 1 0,0-1 0,1 0 0,-1 0 0,0 0 0,0 0 0,1 0-1,-1-1 1,1 0 0,-1 1-7,8-1 25,1 1 0,-1-2 0,0 1 0,0-2 0,0 1 1,0-1-1,0-1 0,0 0 0,-1-1 0,7-2-25,27-15-57,0-3 0,-1-1-1,-2-2 1,0-2 0,-2-2 0,-1-1 0,-2-2 0,-1-1 0,-2-2 0,-2-1 0,13-21 57,-13 10 21,-2-1-1,-1-2-20,-19 34-2,-1-1-1,0-1 1,-2 1-1,0-1 1,-1 0-1,-1-1 1,0-9 2,-3 29-1,-1-1 0,0 0 1,0 0-1,0 1 0,0-1 0,0 0 1,0 1-1,-1-1 0,1 0 1,0 1-1,-1-1 0,0 1 0,1-1 1,-1 1-1,0-1 0,1 1 1,-1-1-1,0 1 0,0-1 0,-1 1 1,1 0-5,0 0-1,0 1 0,0-1 0,0 1 1,-1-1-1,1 1 0,0-1 0,0 1 1,-1 0-1,1-1 0,0 1 0,-1 0 1,1 0-1,0 0 0,-1 0 0,1 0 1,0 0-1,0 0 0,-2 1 6,-3 1-11,0-1-1,1 2 0,-1-1 1,1 0-1,-1 1 0,1 0 1,0 1-1,0-1 0,0 1 1,0 0 11,-8 9 2,1 0 1,1 1-1,0 0 1,1 1-1,0 0 1,2 0-1,-1 1 0,0 5-2,-10 26 36,1 2-1,0 11-35,6-22 14,3 0 0,1 1 0,2-1-1,2 1 1,1 13-14,3-34 1,0 0 0,2 0-1,0 0 1,1 0 0,1 0 0,0 0-1,1-1 1,1 0 0,1 0-1,1 0 1,0-1 0,7 9-1,-10-16-1,1-1 0,0 1-1,1-1 1,0-1 0,0 1 0,0-1 0,1 0 0,0-1 0,1 0 0,5 3 1,-7-5 2,1-1 0,0 0 1,0-1-1,0 1 1,1-1-1,-1-1 0,0 0 1,1 0-1,-1 0 1,1-1-1,-1-1 0,1 1 1,0-1-3,6-2 10,-1 0 0,1-1 0,-1-1 1,0 0-1,0 0 0,0-2 0,-1 0 1,0 0-1,0-1 0,-1-1 0,0 0 1,-1 0-1,5-6-10,13-14-61,-1-1 0,-2-1 0,-1-1 0,6-13 61,-17 25-15,-2 0 0,0-2-1,-2 1 1,0-1 0,-1-1-1,-2 0 1,0 0 0,-1 0 0,-2-1-1,0 0 1,-2 0 0,0 0-1,-2 0 1,0 0 0,-5-24 15,1 12-257,-2-1 1,-8-21 256,11 46 32,-1 0-1,0 0 1,-1 1 0,0-1-1,-1 1 1,0 1 0,-1-1-1,0 1 1,-6-6-32,10 13 22,1 0 1,-1 1 0,0-1-1,0 1 1,-1 0 0,1 0-1,0 0 1,-1 0 0,1 1-1,-1-1 1,0 1 0,1 0-1,-1 0 1,0 0 0,0 1-1,-1-1-22,-2 1 3,1 0 0,-1 0-1,0 1 1,0 0-1,1 0 1,-1 1-1,0-1 1,1 1 0,-2 1-3,-5 3-12,0 0 1,1 0-1,0 1 1,0 1 0,0 0-1,1 1 1,0 0-1,-7 9 12,3-1-47,1 2-1,0-1 1,2 2-1,0 0 1,1 0-1,1 1 1,1 1-1,-6 20 48,5-8 31,1 1 0,2 0 0,1 1 0,2-1 0,1 16-31,3-39 21,-1-1-1,2 1 0,0 0 1,0-1-1,1 1 1,0-1-1,1 0 0,0 1 1,1-1-1,1-1 1,-1 1-1,2-1 0,-1 1 1,1-1-1,1-1 1,0 1-1,0-1 0,1-1 1,0 1-1,1-1 1,-1-1-1,2 0 1,-1 0-1,1 0 0,0-1 1,10 4-21,-14-8 1,0 0-1,0-1 1,1 1 0,-1-2 0,1 1-1,-1 0 1,1-1 0,-1 0 0,0-1-1,1 0 1,-1 0 0,1 0 0,-1-1 0,0 1-1,0-1 1,0-1 0,0 1 0,0-1-1,-1 0 1,1-1 0,-1 1 0,5-5-1,1 0-22,-1 0 1,0-1-1,0 0 1,-1-1 0,0 0-1,-1-1 1,0 0-1,0 0 1,-1 0-1,3-9 22,-3 0-8,0 1 0,-1-1-1,-2-1 1,0 1-1,-1 0 1,-1-1-1,0 0 1,-2 0 0,-1 1-1,0-1 1,-3-10 8,-3-9-132,-2 0 0,-1 1 0,-2 0 0,-1 1 0,-9-15 132,15 37-19,0 0 0,-2 1 0,1 0 0,-2 0 0,0 1 0,-7-8 19,11 17 20,1 0 0,-1 0 0,1 0 0,-1 0 0,-1 1 0,1 0 0,-1 1 0,1-1 0,-1 1 0,0 0 0,0 1 0,-1 0 0,1 0 0,0 1 0,-1-1 0,-4 1-20,-6 0-18,-1 2-1,0 0 1,0 1 0,1 0 0,-1 2-1,1 0 1,0 1 0,0 1 0,1 0-1,-1 2 1,2 0 0,-1 1-1,1 0 1,-10 9 18,-1 2 10,1 1-1,0 1 0,2 1 0,1 2 1,0 0-1,2 2 0,-12 20-9,2 1 113,2 2 1,3 1-1,2 1 0,2 1 1,2 1-1,3 0 0,0 12-113,12-44-2,1 0 0,2 0 0,0 0 0,1 0 0,2 15 2,0-25-61,0 0 1,1 0-1,1 0 1,0-1-1,0 1 0,1-1 1,1 0-1,0 0 1,1 0-1,6 9 61,-10-17-2,0-1 0,1 0 0,-1 1 0,0-1 0,1 0-1,0 0 1,0-1 0,-1 1 0,1-1 0,0 1-1,0-1 1,1 0 0,-1 0 0,0 0 0,0-1 0,0 1-1,1-1 1,-1 1 0,0-1 0,0 0 0,2-1 2,7 1-63,0-1-1,0-1 1,0 0 0,0 0 0,1-2 63,0 0-77,-1-1 0,0 0-1,0-1 1,0 0 0,-1-1 0,0-1-1,-1 1 1,1-2 0,-1 1 0,-1-2-1,0 1 1,0-1 0,5-8 77,2-5-164,-1 0 0,-1-1 1,-1-1-1,-1 0 0,-1-1 1,-1 0 163,-6 12-40,0 0 0,-1 1 0,-1-1 0,0 0 0,-1 0 0,-1 0 1,0-1-1,-1 1 0,0 0 0,-1 0 0,-4-12 40,-6-20-185,-3 0 0,-15-34 185,28 76-21,-7-18-30,0 0 1,-2 1-1,0 1 0,-2 0 0,0 1 1,-1 0-1,-5-5 51,13 17 3,-1 1-1,1-1 1,-1 1 0,0 1-1,0-1 1,-1 1 0,0 0-1,0 1 1,0 0 0,0 0 0,-1 1-1,1 0 1,-1 1 0,0-1-1,0 2 1,0-1 0,0 1 0,0 1-1,0-1 1,0 1-3,-13 3 42,0 1 0,0 1 0,1 1 0,0 1 0,0 0 1,1 2-1,0 0 0,0 2 0,1 0 0,0 1 0,-6 6-42,-32 25 356,3 3 1,-44 47-357,45-35 281,3 3 0,2 1 0,-32 57-281,68-99-65,1 0 0,1 1 1,1 0-1,1 1 1,0 0-1,2 0 1,1 0-1,0 1 1,2 0-1,0 0 0,2 0 1,1 20 64,0-38-78,0 0 0,1 1 0,0-1 0,0 0 0,0 0 0,0 0 0,1 0 0,0 0 0,0 0 0,0 0 0,1-1 0,-1 1-1,1-1 1,0 1 0,1-1 0,-1 0 0,1 0 0,-1-1 0,1 1 0,0-1 0,1 0 0,-1 0 0,0 0 0,1 0 0,0-1 0,0 0 0,-1 0 0,1 0 0,1-1 0,-1 1 0,0-1 0,0 0 0,0-1 0,0 1 0,3-1 78,0 0-116,0 0-1,1 0 1,-1-1 0,0 0-1,0 0 1,0-1 0,1 0 0,-2-1-1,1 0 1,0 0 0,-1 0-1,1-1 1,-1 0 0,0-1 0,0 0-1,-1 0 1,1 0 0,-1-1 0,0 1-1,-1-1 1,1-1 0,1-3 116,-2 1-67,-1 0 1,1 0 0,-2-1-1,1 1 1,-1-1-1,-1 0 1,0 0 0,0 0-1,-1-1 1,-1 1-1,1 0 1,-2 0 0,1 0-1,-1-1 1,-1 1 0,0 0-1,0 0 1,-3-5 66,-2-7-24,-2 0 0,0 0 0,-1 1 0,-1 1 0,-1 0 0,-1 0 0,-10-11 24,9 14 6,0 1-1,-2 1 0,0 0 1,0 1-1,-2 0 1,1 2-1,-2 0 1,0 1-1,0 1 0,-1 1 1,0 0-1,0 2 1,-1 0-1,0 1 1,0 1-1,-1 1 0,1 1 1,-1 1-1,0 1 1,0 1-1,0 1 1,1 1-1,-1 1 0,0 0 1,1 2-1,0 0 1,0 2-1,-5 2-5,-9 8 164,1 0 0,0 2 0,1 2 0,2 1 0,0 1 0,1 2 0,-20 22-164,12-8 160,1 3-1,3 1 1,1 2 0,2 1 0,0 5-160,13-18 323,2 1 1,1 0-1,2 1 1,1 1 0,2 0-1,1 0 1,2 1-1,2 0 1,1 1 0,1 7-324,3-39 24,0 0 0,0 0 0,1 0 0,0 0 0,0 0 1,0 0-1,1 0 0,0 0 0,0 0 0,0-1 0,1 1 1,0-1-1,0 0 0,0 1 0,1-1 0,-1-1 0,1 1 1,0 0-1,1-1 0,-1 0 0,1 0 0,0 0 0,4 2-24,-3-3 1,1 1 0,-1-1-1,1 0 1,-1-1-1,1 0 1,0 0 0,0 0-1,0-1 1,0 0-1,0-1 1,0 1 0,1-1-1,-1 0 1,0-1 0,0 0-1,0 0 1,0-1-1,0 0 1,0 0 0,2-1-1,6-4-122,0-1 0,-1-1 0,0 0 0,-1 0 0,0-1 0,0-1 0,-1-1 0,0 1 0,-1-2 0,0 0 122,6-9-137,-1 0 1,0-2-1,-2 1 1,-1-2-1,7-18 137,-14 27-2,-1 0 0,0-1 0,-1 0 1,-1 0-1,-1 0 0,0 0 0,-2 0 0,0-1 1,0 1-1,-3-13 2,-3-8 15,-2 0-1,-1 1 1,-2 0 0,-5-8-15,11 29 11,-2 0-1,0 1 1,0 0-1,-2 0 1,0 0 0,0 1-1,-1 0 1,-11-10-11,18 20 32,-1 1-1,0-1 1,0 1 0,-1 0 0,1-1 0,-1 2 0,1-1 0,-1 1 0,0-1 0,0 1 0,0 1-1,0-1 1,0 1 0,-1 0 0,1 0 0,0 0 0,-1 1 0,1 0 0,0 0 0,-1 0-1,1 0 1,0 1 0,-1 0 0,1 0 0,0 1 0,0 0 0,0-1 0,0 2 0,-4 1-32,-4 4 54,0 0 0,0 1 0,0 1 0,1 0 0,1 1 0,0 0 0,0 1 0,1 0 0,1 0 0,0 1 0,1 0 0,0 1 0,1 0 0,0 0 0,-2 10-54,-2 5 138,1 2 0,2-1-1,1 2 1,1-1 0,1 1 0,2-1-1,2 9-137,1-12 84,1 0 1,1-1-1,2 1 0,1-1-84,-2-12 1,1 0 0,0-1 0,1 1 0,1-1 0,0 0-1,1-1 1,0 0 0,2 1-1,-5-8-2,1-1 0,-1 0 0,1 0 0,1-1 0,-1 1 0,0-1 0,1 0 0,0-1 0,0 1 0,5 1 2,-7-3 0,0 0-1,0-1 1,0 1-1,0-1 1,1 0 0,-1 0-1,0-1 1,1 1 0,-1-1-1,1 0 1,-1 0-1,0 0 1,1-1 0,-1 1-1,0-1 1,1 0 0,-1 0 0,18-8 70,13-5-349,-1-2 1,21-12 278,-44 21-54,0 0 0,-1-1 1,0 0-1,0 0 0,-1-1 0,0-1 0,0 1 1,-1-1-1,4-7 54,-4 4-53,-1 1 0,-1-1 0,0 0 0,0 0 0,-1-1 0,-1 0 0,0 0 0,-1 0 0,-1 0 1,0 0-1,-1-11 53,-1 4-66,-1-1 0,-1 1 0,-1 0 0,-1 0 0,-1 0 0,-1 1 0,-5-13 66,8 25 2,-10-31-105,-2 1-1,-1 1 1,-3 0 0,-10-16 103,22 43-25,-1-1 0,0 2 0,0-1 0,-1 1 1,0 0-1,0 1 0,-9-6 25,12 10 13,-1 0 0,0 0-1,0 1 1,0-1 0,0 2 0,-1-1 0,1 1-1,-1 0 1,0 1 0,1-1 0,-1 2-1,0-1 1,0 1-13,2 0 12,0 1-1,0-1 1,0 1 0,-1 1-1,2-1 1,-1 1-1,0 0 1,0 0 0,0 1-1,1-1 1,0 1-1,-5 4-11,1-1 30,0 1 0,1 1 0,0 0 0,0 0 0,1 0-1,-7 10-29,-2 8 116,0 1 1,1 0-1,2 1 0,-7 23-116,8-19 234,2 0-1,1 0 1,1 1 0,-3 34-234,9-53 49,1 0 1,1 0-1,0 0 1,1-1-1,0 1 0,1 0 1,0 0-1,1-1 1,1 1-1,0-1 0,1 0 1,1 0-1,3 5-49,-6-13-11,0 0 0,1 0 0,-1-1 0,1 1 0,1-1-1,-1 0 1,0 0 0,1 0 0,0-1 0,0 1 0,0-1 0,0-1 0,0 1 0,1-1-1,-1 1 1,1-2 0,0 1 0,0-1 0,-1 1 0,1-2 0,0 1 0,0-1-1,0 1 1,0-2 0,0 1 0,0-1 0,0 0 0,0 0 0,-1 0 0,1-1-1,0 0 1,-1 0 0,1-1 0,-1 1 0,0-1 0,0 0 0,0-1 0,0 1-1,-1-1 1,1 0 0,-1 0 0,0 0 0,0-1 0,2-2 11,2-4-157,0-1 0,-1 0 0,0 0 1,-1-1-1,-1 0 0,0 0 0,0 0 0,-2-1 0,1 0 1,-2 1-1,0-1 0,0 0 0,-1 0 0,-1 0 0,-1-6 157,-2-24 31,-3 1 0,-1 0 0,-2 0 0,-5-14-31,-1 12-177,-1 0 0,-3-2 177,18 43 23,0 1-1,-1 0 1,1 0-1,-1 0 0,0 0 1,0 0-1,0 0 1,0 0-1,0 1 0,0-1 1,-1 1-1,0-1 1,1 1-1,-1 0 0,0 0 1,0 0-1,0 1 1,0-1-1,0 1 0,0-1 1,-1 1-1,1 0 1,0 0-1,-1 1 1,1-1-1,-1 1 0,1 0 1,-1-1-1,1 1 1,-1 1-1,1-1 0,0 1 1,-1-1-1,1 1 1,-1 0-1,1 0 0,0 0 1,0 1-1,0-1 1,-1 1-1,1 0 1,1 0-1,-1 0 0,0 0 1,0 0-1,1 0 1,-1 2-23,-14 13 41,2 1 0,0 1 1,1 0-1,1 1 0,1 1 1,0 0-1,2 0 0,0 1 1,2 1-1,0-1 0,2 1 1,0 1-1,2-1 0,1 1 1,0-1-1,2 1 0,1 5-41,-1-27-6,1 0 0,0 1 1,0-1-1,0 0 0,1 0 0,-1 0 0,1 0 0,-1 0 0,1 0 0,-1 0 0,1 0 1,0 0-1,0 0 0,0 0 0,0 0 0,1 0 0,-1-1 0,0 1 0,1 0 1,-1-1-1,1 1 0,-1-1 0,1 0 0,0 1 0,0-1 6,0 0-96,0-1 1,0 0-1,0 1 0,0-1 1,1 0-1,-1 0 0,0 0 1,0 0-1,0-1 0,0 1 1,0 0-1,0-1 0,0 0 0,0 1 1,0-1-1,0 0 0,0 0 1,0 0-1,-1 0 0,1-1 1,0 1-1,-1 0 0,1-1 96,1 0-4,-1-1 0,1 0 0,0 0 1,-1 0-1,0 0 0,0 0 0,0-1 0,0 1 0,-1 0 0,1-1 0,-1 0 0,0 1 0,0-1 0,1-3 4,4-58 151,-5 39-72,4-40 1068,-2-10-1147,-4 72-30,0 1 1,1-1-1,-1 0 1,0 1 0,-1-1-1,1 1 1,0 0-1,-1-1 1,0 1 0,0 0-1,0 0 1,0 0-1,0 0 1,-1 1 0,1-1-1,-1 1 1,0-1-1,-3-1 30,-2-2-9,0 0-1,0 1 1,-1 0-1,0 0 1,0 1-1,-1 0 10,2 1-101,-1 0 0,0 1 0,0 0 0,0 1-1,0 0 1,-8 0 101,14 0-5,-3-3-2,5 3-19,1 1-18,-28-11-270,-41 2-300,67 9 567,2 0 43,0 0-25,0 0-175,0 0 38,0 0 332,0 0 27,-7-6-273,-21 5 47,27 1 184,0 1 1,-1-1 0,1 1-1,0 0 1,0-1 0,0 1-1,-1 0 1,1 0 0,0 0-1,0-1 1,0 1 0,0 1-1,0-1 1,0 0 0,1 0-1,-1 0 1,0 0 0,0 0-1,1 1 1,-1-1 0,1 0-1,-1 1 1,1-1 0,0 0-152,-2 3 45,1-1 0,0 1 1,1-1-1,-1 1 0,0-1 1,1 1-1,0-1 0,0 1 1,0 0-1,0-1 0,1 1 1,0 0-46,12 39 83,-9-32-69,0 0 0,-1 0 0,-1 1 0,1-1 0,-2 1 0,0 0 0,0 0-14,3 66 209,6-29 422,-2-15-814,-5-27 185,-2 1 11,-1-7 55,0-1-15,0 0-130,0 0-7,6 11 107,-2 15 14,-2-15-39,-1 0 1,1 0-1,-2 0 0,1 0 0,-2 0 0,0 4 2,1-12 123,-1 5-92,-1 0-31,-13 33 190,13-38-123,1 1 0,-1 0-1,0 0 1,1 0 0,0 0-1,0 0 1,0 4-67,-8 32 30,0 22-1017,3-24-3477,4-23-2556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3:58.8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18 904,'38'-3'868,"-37"3"-231,-1 0 194,0 0-15,0 0-128,0 0-20,0 0 48,0 0-44,0 0-224,0 0-2,0 0 220,0 0 39,0 0-58,0 0-66,0 0-202,0 0-151,22-7-119,-20 6-69,0 0 0,0 0 0,0 0 0,1 1 0,-1-1 0,0 0 0,1 1 0,-1-1 0,1 1 0,-1 0 0,0 0 0,1 0 0,0 0-40,14 1 167,48 0 1525,-63 0-2071,9 2 96,5 0 389,0-1 1,0 0-1,0-2 0,14 0-106,-12 0 233,-17 0-473,-1 0-2,31 8 426,20 0 168,-34-3-237,-1 1-1,-1 0 1,1 1-1,0 1-114,32 14 342,-17-5-25,-28-14-356,0 0 0,1-1 0,0 0 0,-1 0 0,1 0 0,0-1 1,0 1-1,4 0 39,-3 0 30,0 0 1,0 0 0,0 0-1,-1 1 1,1 0 0,-1-1-1,1 2-30,7 3 34,-10-6 67,11 17 299,-11-16-358,-1 1 0,0 0 0,1 0-1,0 0 1,0-1 0,0 1 0,0-1 0,0 1 0,1 0-42,7 8 98,-8-9-118,-2-2 13,0 0 71,0 0 44,0 0 87,0 0 1,0 0-79,0 0-34,0 0-79,0 0-15,-4-1 49,1 1 0,-1 0 0,1 0 0,0 0 0,-1 0 0,1 0 0,-1 1 0,1 0 0,0-1 0,-2 2-38,2-2 85,1 0-95,0 0 1,-1 0-1,1 0 0,-1 0 0,1 0 1,0-1-1,-1 1 0,1-1 0,0 0 1,-1 0-1,1 0 0,0 0 0,0 0 0,0 0 1,0-1-1,0 1 0,0-1 0,-1 0 10,-21-11 12,8 9 170,-2-1-185,0 1-1,0 0 0,0 2 0,-8 0 4,21 2-36,0-1 0,0 1 1,0-1-1,0 0 0,-1 0 1,2 0-1,-1 0 0,0-1 1,0 0-1,0 0 0,1-1 0,-2 0 36,2 2-18,-1-1 63,-1 1 0,0 0 0,0 0 0,1 0 0,-1 1 0,0 0 0,0 0 0,0 1 0,0 0 0,1 0 0,-5 1-45,4-1 52,1 0 1,-1-1 0,0 1-1,0-1 1,0 0-1,0-1 1,1 0 0,-1 1-1,0-2 1,0 1-1,1-1 1,-3-1-53,-17-3-162,23 5 155,2 1 11,-45-9 35,3-1-19,33 10 0,8-1-24,1 1-1,-1 0 1,1-1 0,-1 1 0,1-1 0,-1 1 0,1-1-1,-1 0 1,1 1 0,0-1 0,-1 1 0,1-1 0,0 0-1,0 1 1,-1-1 0,1 0 0,0 1 0,0-1 0,0 0-1,0 1 1,0-1 0,0 0 0,0 1 0,0-1 0,0 0-1,0 1 1,0-1 0,0 0 0,1 1 0,-1-1 0,0 0-1,1 1 1,-1-1 0,0 1 0,1-1 0,-1 0 0,0 1-1,1-1 5,2-1 66,1 0-1,0 0 1,0 0-1,-1 0 1,1 1-1,0-1 1,3 1-66,0-2-49,5-1 42,-1 0 0,1 1-1,0 1 1,0 0 0,0 0 0,0 1 0,1 1 0,-1 0-1,0 0 1,0 1 0,10 2 7,56 18 175,-25 5-111,-33-17-31,-16-6-42,-1-1 0,1-1 0,0 1-1,0 0 1,0-1 0,1 0 0,-1 0 0,0 0 0,0 0 0,1-1 0,2 0 9,62 12 473,-65-11-483,-1 0 0,1 0-1,-1 1 1,1-1-1,-1 1 1,0-1 0,0 1-1,0 0 1,0 1-1,0-1 1,0 0 0,1 3 10,0-2 63,0 1 0,0 0 0,0 1 0,0-1 0,-1 1 1,0 0-1,2 2-63,-4 0 43,1 1-155,15 19 27,24 27 151,-40-52-100,-1-2 8,6 4 90,0 0 0,0 0 0,-1 0 1,0 1-1,0-1 0,0 1-64,-4-3 105,-1-2 143,0 0-13,0 0-180,0 0-42,0 0 11,0 0 59,0 0 6,-1 1-74,0 0 0,0 0-1,0 0 1,0 0 0,0 0 0,0 1 0,1-1-1,-1 0 1,0 0 0,1 1 0,-1-1 0,1 1-1,-1-1 1,1 0 0,-1 1 0,1-1 0,0 1-1,0 1-14,0-2 7,-1 1-1,1 0 1,0-1-1,-1 1 1,1 0-1,-1-1 1,0 1-1,1-1 1,-1 1-1,0-1 1,0 1-1,0-1 1,0 1-7,-1-1-86,2-1-212,0 0 64,-31 26 705,21-19-478,8-5 7,-8 12-6,8-13 14,2-1 2,0 0-18,0 0-18,0 0-37,0 0-148,0 0 2,0 0 156,0 0-5,37-23-414,-23 16 551,-1-1 0,0 0 0,0-1 0,-1-1 0,0 0 0,0 0 0,-1-1 0,-1-1 0,0 1 0,-1-2-1,8-11-78,8-14 100,-20 29-83,-4 6-2,1 0-1,0 0 0,-1-1 0,1 1 1,-1 0-1,0-1 0,0 1 0,0-1 1,0-2-15,-1 4 41,0 2-10,0 0-13,0 0-46,0 0-1,0 0 42,0 0 15,-4 3 0,0 0 1,0-1-1,0 1 0,1 0 0,-1 1 0,1-1 0,-2 3-28,-2 1 35,-8 8-97,1 0-1,1 0 0,-9 14 63,-20 24-128,20-37 132,15-11-3,0 0 0,1 0 0,-1 0-1,1 1 1,-3 3-1,-30 25 18,37-33-250,2-1 12,0 0 214,0 0 53,0 0-6,0 0 1,31-11 59,-19 5-104,-1 0-1,0 0 1,0-1-1,-1 0 0,0-1 1,0 0-1,-1 0 1,0-1-1,0-1 1,-1 1-1,3-5 4,-6 5 2,1-1 2,1-1 0,0 1 0,1 1 0,0 0 0,0 0 0,1 0 0,0 1 0,8-5-4,-17 12 1,0 1 0,1-1 0,-1 1 0,0-1 0,1 1 0,-1 0 0,1-1 0,-1 1 0,1-1 1,-1 1-1,1 0 0,-1-1 0,1 1 0,-1 0 0,1 0 0,0 0 0,-1-1 0,1 1 0,-1 0 0,1 0 0,0 0 0,-1 0 1,1 0-1,0 0 0,-1 0 0,1 0 0,-1 0 0,1 0 0,0 1 0,-1-1 0,1 0 0,-1 0 0,1 0 0,-1 1 1,1-1-2,0 2 4,-1-1 1,1 0 0,-1 1 0,0-1 0,0 1 0,1-1 0,-1 1 0,0-1 0,0 1 0,0-1 0,-1 1 0,1-1 0,0 0 0,-1 2-5,-15 48 78,12-42-57,-1-1-1,1 1 1,-2-1-1,1-1 1,-1 1 0,0-1-1,-1 0 1,0 0-1,0-1 1,0 0-1,-1 0 1,0 0 0,0-1-1,0-1 1,-1 1-1,0-1-20,-21 15-233,25-15 246,-1 0-1,1 0 0,-1-1 0,0 0 0,0 0 1,0 0-1,0-1 0,0 0 0,-1 0 1,1 0-1,-5-1-12,10 0 6,1-1 4,0 0 6,0 0-8,0 0-56,-13 7-3,-14 7 60,27-14-9,0 0-1,0 0 0,0 0 1,0 0-1,0 0 0,0 0 0,0 0 1,-1 1-1,1-1 0,0 0 1,0 0-1,0 0 0,0 0 0,0 0 1,0 0-1,0 1 0,0-1 0,0 0 1,0 0-1,0 0 0,0 0 1,0 0-1,0 1 0,0-1 0,0 0 1,0 0-1,0 0 0,0 0 1,0 0-1,0 1 0,0-1 0,0 0 1,0 0-1,0 0 0,0 0 1,0 0-1,0 1 0,0-1 0,0 0 1,0 0-1,0 0 0,1 0 1,-1 0-1,0 0 0,0 0 0,0 0 1,0 1-1,0-1 0,0 0 1,1 0-1,-1 0 0,0 0 0,0 0 1,0 0-1,0 0 0,0 0 1,0 0-1,1 0 0,-1 0 0,0 0 1,0 0-1,0 0 0,0 0 1,1 0-1,-1 0 0,0 0 0,0 0 1,0 0-1,0 0 0,0 0 1,23 6-113,26 0-78,-39-7 160,0 2 0,1 0 1,-1 0-1,0 0 0,7 3 31,69 11-78,-84-14 106,-2-1 17,0 0 28,0 0 11,0 0 18,0 0 3,0 0-20,0 0 27,0 0 128,0 0-21,0 0-212,0 0-37,0 0 50,-2 0 7,-50-5-71,46 4 38,1 0-1,-1 0 1,0 1-1,0 0 0,0 0 1,0 1-1,1-1 1,-1 1-1,-2 1 7,-47 5-96,53-7-84,2 0 8,0 0 176,0 0 22,24-2-194,-11 1 9,-4 0 119,-5 1 30,0 0 1,0 0-1,0 1 1,-1-1-1,1 1 1,0 0-1,0-1 1,0 2-1,0-1 1,-1 0-1,1 1 0,2 2 10,39 20-127,-26-12 72,-3-7 173,-2-4 49,-10 0-32,5-2 572,-7-12-608,0-28 34,-1 32-136,0 0 0,0-1 1,-1 1-1,-1 0 1,1-1-1,-2 1 1,1 0-1,-1 0 0,-1 0 1,1 0-1,-2-2 3,1 6-28,3 4 42,-1 0 0,0-1 0,1 1 0,0 0 0,-1-1 0,1 1 0,0 0 0,0-1 0,-1 1 0,1-1 0,0 1 0,0 0 0,1-1 0,-1 1 0,0-1 0,0 1 1,1 0-1,0-2-14,1-20-223,-1 21 211,-1 2-47,0 0-194,0 0 9,0 0 216,0 0 86,1 1-47,1-1-1,-1 1 1,1 0-1,-1 0 1,1 0-1,-1 0 1,0 0-1,1 0 1,-1 1-1,0-1 1,0 0-1,0 1 1,0-1-1,0 1 1,0-1-1,-1 1 1,1-1-1,0 1 1,-1 0-1,1-1 1,-1 1-1,1 0 1,-1 0-11,7 49-10,-6-31 346,1 24-278,-2-43-112,0-1 5,-1 5-18,-2 6 485,3-11-413,0 0 0,-1 0-1,1 0 1,0 0 0,-1 0 0,1 0 0,0 0 0,-1 0 0,1 0 0,0 0 0,-1 0-1,1-1 1,0 1 0,-1 0 0,1 0 0,0 0 0,0 0 0,-1-1 0,1 1 0,0 0-1,0 0 1,-1-1 0,1 1 0,0 0 0,0 0 0,0-1 0,-1 1 0,1 0 0,0-1-1,0 1 1,0 0 0,0-1 0,0 1 0,0 0 0,0-1 0,0 1 0,0 0 0,0-1-1,0 1 1,0 0 0,0-1 0,0 1-5,-5-11-164,1 3 146,0 1 0,1-1 0,0-1-1,1 1 1,0 0 0,0-1 0,1 1 0,0-1 0,0 1 0,1-4 18,-4 13-16,3-1 15,0-1 0,0 1 0,0-1-1,0 1 1,1 0 0,-1 0 0,0 0 0,0-1 0,0 1-1,0 0 1,0 0 0,0 0 0,1 0 0,-1 0 0,0 0-1,0 1 1,0-1 0,0 0 0,0 0 0,1 1 0,-1-1 0,0 0-1,0 1 1,0-1 0,1 1 0,-1-1 0,0 1 0,1 0-1,-1-1 2,-3 5 48,1-1 0,0 1 0,0-1 0,1 1 0,-1 0 0,1 0 0,0 1 0,0 0-48,-6 14 104,7-18-142,1-2-4,0 0-40,0 0-172,0 0 10,0 0 208,0 0 100,0 0 194,0 0-2,0 0-218,0 0-132,0 0-314,0 0 37,0 0 446,0 0 85,0 0-124,0 0-42,0 0 20,0 0 84,0 0 14,29 3-294,-10 2-655,-5 0-2497,-13-5-34,-1 0-4934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4:01.0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298 145 1528,'0'0'992,"0"0"-48,0 0-192,0 0-11,0 0 150,0 0-13,0 0-196,0 0-62,0 0-47,-12-5 434,6 5-754,-11-1 107,17 1-295,0 0 0,-1 0 0,1 1-1,-1-1 1,1 0 0,0 0 0,-1 0 0,1 1-1,0-1 1,-1 0 0,1 0 0,0 1 0,0-1 0,-1 0-1,1 0 1,0 1 0,0-1 0,-1 0 0,1 1 0,0-1-1,0 0 1,0 1 0,0-1 0,0 1 0,-1-1 0,1 0-1,0 1 1,0-1 0,0 1 0,0-1 0,0 0 0,0 1-1,0-1 1,0 1 0,0-1 0,0 0 0,1 1 0,-1-1-1,0 0 1,0 1-65,4 10 129,-1 0 0,2 0 0,-1-1 0,2 0-1,-1 0 1,2 0 0,-1 0 0,7 6-129,14 26-3,-21-31 31,0-1 0,1 0-1,0 0 1,1-1 0,0 0 0,3 3-28,9 6 249,-19-17-115,-1-1 6,19 17 1252,-25-23-1367,0 0 1,0-1-1,1 0 1,-5-7-26,-17-21 84,18 27 36,1-2 0,0 1-1,1-1 1,0 0 0,-5-10-120,11 18 4,-1 0 1,1 0-1,-1 0 0,0 0 1,0 1-1,1-1 1,-1 0-1,0 1 0,0 0 1,-1-1-1,1 1 0,0 0 1,0 0-1,-2-1-4,0 1 10,1 0-1,0-1 1,0 0-1,0 0 1,0 0-1,0 0 1,0 0-1,1-1 0,-3-1-9,-2-3 111,5 5-21,1 0 0,-1 0 0,0 0 0,0 0 0,1 0 0,0 0 0,-1 0 0,1-1 0,0 1 0,0-1-90,0 2 4,1 1-33,0 0 5,0 0 40,0 0-18,10 5-6,0 1 0,-1 0-1,0 0 1,0 1 0,-1 0-1,0 1 1,0 0 0,0 1 8,11 15 266,0 1 0,1 6-266,3 3 54,18 37 273,-41-71-280,1 1 0,-1 0 0,0 0 0,0-1 0,1 1-1,-1 0 1,0-1 0,1 1 0,-1 0 0,1-1 0,-1 1 0,1 0 0,-1-1-1,1 1 1,-1-1 0,1 1 0,0-1 0,-1 0 0,1 1 0,0-1 0,-1 1-1,2-1-45,-2-14 146,-10-28-159,-1 13 29,10 25-14,0 0 0,-1 0 0,0-1 0,0 1-1,0 0 1,0 0 0,-1 1 0,0-2-3,-5-3 2,0 0 0,0 0 0,-1 0 0,0 1 0,-9-5-2,-87-62-52,103 72 34,0 0 0,0 0 1,-1 0-1,1 1 0,-1-1 0,1 1 0,-1 0 0,0 0 0,1 0 0,-1 0 0,0 0 0,0 1 0,0-1 0,1 1 0,-1 0 0,0-1 0,0 1 0,0 1 0,0-1 0,0 0 0,0 1 0,1-1 0,-1 1 1,0 0-1,0 0 0,1 0 0,-1 0 0,0 1 18,-9 4 27,0 1 1,1 0-1,0 0 1,0 1-1,1 0 1,0 1-1,1 0 0,0 1 1,0 0-1,-5 8-27,-18 21 385,20-26-262,10-11-221,2-2-25,0 0-36,0 0-25,0 0-62,4-23-1,-2 14 253,1-1 0,1 1 0,0 1 0,0-1 0,1 0 0,0 1 0,0 0 0,1 0 0,0 1 0,0-1 0,1 1 0,0 1-1,0-1 1,1 1 0,1 0-6,18-17 166,-4 4-198,0 1 0,0 1 0,2 1 0,17-8 32,-41 23 24,-1 1 72,0 0 9,0 0-52,0 0-18,0 0-22,0 0 13,-35 9 206,9 6-181,0 0 0,1 2 0,1 0 1,1 2-1,-6 6-51,9-6 116,18-17-148,4-3-41,28-25-334,-2 2 448,-2 1-94,2 2-1,0 1 1,1 2 0,1 0-1,0 2 1,1 1 0,31-10 53,-58 25 5,1-1 30,-3 0 133,-2 1-11,0 0-194,0 0 3,-11 6 368,-55 44-252,-2-3 1,-71 37-83,136-83-189,3-1 103,0 0-71,0 0-436,0 0-247,0 0-570,0 0-679,0 0-2149,0 0-178,0 0 1440</inkml:trace>
  <inkml:trace contextRef="#ctx0" brushRef="#br0" timeOffset="2468.35">640 106 2696,'-7'34'-182,"7"-26"3816,0 0 3931,-12 5-7374,10-12-190,1 1-1,-1 0 1,0-1 0,1 1 0,-1 0-1,1 0 1,-1 0 0,1 0 0,0 0-1,0 0 1,0 0 0,0 1-1,15 44 381,-13-45-379,22 30 751,-19-31-713,0 0 0,0 0 0,-1-1 1,1 1-1,0-1 0,0 0 0,0 0 0,0 0 1,0-1-1,0 1 0,0-1 0,-1 0 0,1 0 1,0 0-1,-1-1 0,1 1 0,-1-1 0,1 0 0,-1 0 1,2-2-41,3-2 66,0 0 0,0-1 1,-1 0-1,0 0 0,0-1 1,-1 0-1,1-1-66,-6 7 266,-1 2 9,12-27-112,-10 19-130,0-1 0,-1 1 0,0-1 1,0 0-1,-1 0 0,0-2-33,0 9 7,-1-1 27,0 1-1,0-1 0,0 1 0,0-1 0,-1 1 0,1 0 0,0 0 0,-1-1 0,0 1 0,0 0 0,0 0 0,1 1 0,-2-1 0,1 0 0,0 1-33,-8-9-48,7 7 25,1 1 0,-1-1-1,-1 1 1,1 0 0,0 0-1,0 0 1,-1 0 0,1 1-1,-1-1 1,0 1-1,1 0 1,-1 0 0,0 0-1,0 0 24,-56-3 151,58 4-80,2 0 54,0 0-14,-5 4-145,-1 0-1,1 0 1,0 1-1,0-1 1,0 1-1,1 0 1,-1 2 34,-23 29 505,27-35-512,1-1 10,-2 2 7,1 0 0,0 1 0,0-1 0,0 0 0,0 1 0,0-1 0,1 1 1,-1-1-1,0 1 0,1-1 0,0 1 0,0-1 0,0 3-10,-1-4 0,9 14-14,-4-9 72,0-1 0,0 0 0,1-1 0,0 1 0,0-1-1,0 0 1,1 1-58,7 5 45,-9-8-48,0 1 1,0-1-1,1 0 1,-1 0-1,0 0 1,1-1-1,2 1 3,-5-1 6,1 0 0,-1-1 0,1 1 0,-1-1 0,1 0 0,-1 0 0,1 0 0,-1 0 0,0 0 0,1-1 0,-1 1 0,1-1 0,-1 1 0,0-1 0,1 0 0,-1 0 0,1 0-6,9-7-6,2-3 6,-11 9 5,1 0-1,-1 0 0,0-1 1,0 1-1,-1-1 0,1 0 1,0 0-1,-1 0 0,0 0 1,0 0-1,0-1 0,1-1-4,1-4 4,2-6-4,-1 4 0,-5 3 7,4-18 103,-3 23-77,0 0 0,-1 1 0,1-1 0,-1 0 0,0-1 0,1 1-1,-2 0 1,1 0 0,0 0 0,0 0 0,-1 0 0,0 0 0,0 1 0,0-1 0,0-1-33,1 3 15,-2 0 3,-22-12-20,22 12 1,0 0 1,0 0-1,0 1 1,-1-1-1,1 1 1,0-1 0,0 1-1,-1 0 1,1 0-1,0 0 1,-1 0-1,1 0 1,0 0-1,-1 1 1,1-1 0,0 1-1,0 0 1,-1 0 0,-8 1-2,8-1-6,-1-1-1,0 1 0,0-1 0,1 1 0,-1 1 0,1-1 0,-1 0 0,1 1 0,-1 0 0,1-1 1,0 1-1,0 1 0,0-1 0,0 0 0,0 1 0,0 0 0,1-1 0,-1 1 0,1 0 0,-1 1 9,-3 7-33,0 1 0,0 0 0,1 0 0,0 0-1,0 6 34,4-14-346,0 0-1,0-1 0,1 1 1,0 0-1,0 0 0,0 0 0,0 0 1,0 0-1,1-1 0,0 1 0,-1 0 1,2 2 346,2 11-4329,-1-6-1997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8-31T16:44:19.247"/>
    </inkml:context>
    <inkml:brush xml:id="br0">
      <inkml:brushProperty name="width" value="0.025" units="cm"/>
      <inkml:brushProperty name="height" value="0.02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4:19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935 1095 816,'-45'23'2007,"44"-22"-1014,10-1-624,8 3 10028,-16 0-6873,-11 3-4808,-5 2 1459,9-5-113,1 0 0,-1 0 0,0-1 0,0 0-1,-1 0 1,1-1 0,0 0 0,-1 0 0,1 0-1,-1-1 1,1 0 0,-1 0 0,-1-1-62,-4 2 30,-17-4 425,6-2-382,-19-1-41,-25-7 59,49 9-120,0 0 0,-1 2 1,1 0-1,0 1 0,-12 1 29,5-1 9,1 0-1,-19-4-8,22 2 160,9 1-168,0 0 1,0-1-1,0 0 1,0-1 0,0 0-1,-8-5 8,-17-4 118,30 11-55,0 0 1,0-1-1,0 1 1,0-2-1,0 1 1,0-1-64,1 0 6,-1 0 1,1-1 0,0 1-1,0-2 1,0 1 0,1 0-1,0-1 1,0 0 0,0 0-1,1-1 1,0 1 0,0-1-1,1 0 1,-1 0 0,1 0-1,1-1 1,0 1 0,0 0-1,-1-6-6,-20-64-82,16 58 35,1 1 0,1-1 1,0-1-1,-1-16 47,3 6 25,2 1 0,1-1 0,1-4-25,6-16 13,0 34 15,1 0-1,1 0 1,0 1 0,1 0-1,1 1 1,0 0 0,1 0-1,0 1 1,1 1-1,1 0 1,7-5-28,-11 11-59,-1 0-1,1 1 1,0-1-1,7-1 60,22-12-85,1-5 86,99-54 45,-32 40 189,-105 37-235,1 0 1,0 0-1,-1 1 1,1-1-1,0 1 0,0 0 1,-1-1-1,1 2 1,1-1-1,14-1 216,-17 1-198,-1 0-26,0 0 20,0 0 114,0 0 48,0 0 68,0 0-32,0 0-206,0 0-68,0 0-64,0 0 3,0 0 76,0 0 15,0 0-30,0 0 38,-3-1 147,-1-1-70,-1-1-21,0 1 0,0 0-1,0 1 1,0-1-1,0 1 1,0 0-1,0 0 1,-2 1-30,0 0 0,1 1 0,0 0 0,-1 1 0,1-1 0,0 1 0,0 0 0,0 1 0,0 0 0,-3 2 0,-46 30-23,18-8-29,23-17 34,0 0-1,1 1 0,1 1 0,0 0 0,-5 6 19,-40 39 20,6-22-42,32-24 13,-1 2 0,2 0-1,-3 4 10,7-7 0,1 0 0,-2 1 0,-69 51 264,81-58-298,-1-1-1,0 1 0,1-1 1,0 1-1,0 0 1,0 1-1,1-1 0,-1 0 1,1 1-1,0-1 0,0 1 1,0 2 34,1-6 10,0 5-22,0 1 1,0-1-1,1 1 1,0-1-1,0 1 0,0-1 1,1 1-1,0-1 0,0 1 1,1-1-1,0 0 1,0 0-1,0 1 0,2 2 12,-3-8-280,-1 0 243,3 11-227,6 8 221,0 1 43,8 19-6,11 38 6,-26-75 50,0-1 0,1 0-1,-1 0 1,1 0 0,0 0 0,0-1 0,0 1 0,0-1 0,0 0 0,0 1-50,2 0 265,-1 1-318,0-1 0,0 0 0,-1 1 0,1 0 0,-1 0 0,0 0 0,0 0 0,2 3 53,7 7 8,23 13 229,-16-13-149,-7-5-100,-1 3-12,19 21 17,-19-22-60,0 0 0,1 0 0,0-1 0,7 4 67,-13-11 7,-1 0-1,1 0 0,0 0 1,-1 0-1,1-1 0,0 0 0,0 0 1,0-1-1,0 1 0,1-1-6,40 6-100,43 19 29,-9 2 407,-72-25-345,5-1-348,5 2-6504,-19-3-919</inkml:trace>
  <inkml:trace contextRef="#ctx0" brushRef="#br0" timeOffset="1">634 204 1976,'0'0'0,"0"0"0,-13 0 0,13 0-352,0 0 352,0 0-344,-2-12 344,0 2-400</inkml:trace>
  <inkml:trace contextRef="#ctx0" brushRef="#br0" timeOffset="2">634 133 3864,'0'1'359,"-1"0"0,0 0 0,0 0 0,-1 0 0,1-1 1,0 1-1,0 0 0,0-1 0,0 1 0,-1-1 0,1 1 0,0-1 0,0 1 0,-1-1 1,1 0-1,0 0 0,-1 0 0,1 0 0,0 0 0,-1 0-359,-32-4 797,7 1 3580,43-2-4300,-14 4-53,-1 0 0,0 1 0,1-1 0,-1 1 0,0-1-1,1 1 1,-1-1 0,0 1 0,1 0 0,-1 0 0,1-1 0,-1 1 0,1 0 0,-1 1 0,0-1 0,1 0 0,-1 0-1,1 1-23,23 5 556,-24-6-614,1 3 3,20 34 376,-3 1 0,0 1 0,1 10-321,-19-48 26,7 30 1210,-11-36-1192,0 1 0,0 0 0,-1-1 0,1 1 0,-1 1 0,0-1-1,0 1 1,0-1 0,-3-1-44,-8-7 11,-23-35-637,24 30 682,0 0-1,-1 1 1,-13-12-56,26 27 33,-33-21 14,26 18-23,7 2 89,2 2-21,0 0-174,0 0-40,0 0 4,0 0 32,0 0 116,0 0 23,23 27-45,0 7 356,11 17-381,10 22 17,-35-53 654,-10-19-213,-7-12-242,-16-39-230,21 42 24,-1-1 0,1 1 0,-2 0 1,1 0-1,-1 1 0,0-1 0,0 1 0,-1 0 0,0 1 0,-2-2 7,-3-2-3,-28-21-20,37 30 29,2 1 5,-29-27 113,29 27-133,-1 0 0,1-1 1,0 1-1,0 0 0,0 0 0,0 0 1,0-1-1,0 1 0,0 0 0,-1 0 0,1 0 1,0-1-1,0 1 0,0 0 0,0 0 0,0-1 1,0 1-1,0 0 0,0 0 0,0-1 1,0 1-1,0 0 0,0 0 0,0-1 0,0 1 1,1 0-1,-1 0 0,0 0 0,0-1 1,0 1-1,0 0 0,0 0 0,0 0 0,1-1 1,-1 1-1,0 0 0,0 0 0,0 0 0,0 0 1,1-1-1,-1 1 0,0 0 0,0 0 1,1 0-1,-1 0 0,0 0 0,0 0 0,0 0 1,1 0-1,-1 0 0,0 0 0,0 0 1,1 0-1,-1 0 0,0 0 9,28-12-67,33-5 60,58-7-88,-92 11 293,-21 7 307,-17 10-356,-97 43-352,101-43 247,-19 9-61,23-12-228,3-1 231,0 0 0,-1 1 0,1-1 0,0 0 0,0 0 1,0 0-1,0 0 0,-1 0 0,1 0 0,0 0 0,0 0 0,0 0 0,-1 0 1,1 0-1,0 0 0,0 0 0,0 0 0,0 0 0,-1 0 0,1 0 0,0 0 1,0 0-1,0 0 0,-1 0 0,1 0 0,0 0 0,0 0 0,0-1 1,0 1-1,-1 0 0,1 0 0,0 0 0,0 0 0,0 0 0,0 0 0,0-1 1,0 1-1,-1 0 0,1 0 0,0 0 14,20-15 29,1 1-1,0 0 1,0 2 0,10-3-29,-1 2-301,-24 12 325,0-2 0,-1 1 0,1-1 0,0 0-1,4-3-23,-10 6 12,0 0 0,0-1 0,0 1 0,0 0 0,0 0-1,1 0 1,-1 0 0,0 0 0,0 0 0,0 0 0,0 0 0,0 0-1,0 0 1,0 0 0,0-1 0,1 1 0,-1 0 0,0 0-1,0 0 1,0 0 0,0 0 0,0 0 0,0 0 0,1 0-1,-1 0 1,0 0 0,0 0 0,0 0 0,0 0 0,0 0 0,0 0-1,1 1 1,-1-1 0,0 0 0,0 0 0,0 0 0,0 0-1,0 0 1,0 0 0,0 0 0,1 0 0,-1 0 0,0 0-1,0 0 1,0 1 0,0-1 0,0 0 0,0 0 0,0 0 0,0 0-1,0 0-11,1 11 230,-8 22-267,5-19 131,-9 69-414,17-129 312,-5 33 3,-6 49 3,0 16-6,3-31-10,-1 1 0,-3 14 18,6-34-44,0-2 54,0 0 44,0 0 98,0 0-12,4-20-150,2-13-1,-2-1 0,0 0 1,-2-30 10,-2 63 1,0 1-18,0 0-15,-9 23-138,1 0 163,1 0-1,1 0 0,1 1 1,2-1-1,0 1 0,1 11 8,-1-4 32,1-16-41,2-6 36,-1 1 0,0-1 0,-1 0 0,0 0 0,-1 1-27,2-7-190,1-3 148,0 0 84,4-15 306,5-23-357,-2-1 0,-1 0 1,-2 0-1,-1-39 9,-25 78 77,-178-2 9,192 5-804,16 4 591,20 8 450,-25-13-325,-1-2 10,-2 0 2,2 1-12,8 0 12,-8-1 52,-2 0 34,0 0 72,-18 2-130,0 0 0,1 1 0,-1 1 1,1 1-1,-1 0-38,15-4-46,-12 10-508,10-6-834,-2-1-4128,7-4-3332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4:19.2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18 904,'38'-3'868,"-37"3"-231,-1 0 194,0 0-15,0 0-128,0 0-20,0 0 48,0 0-44,0 0-224,0 0-2,0 0 220,0 0 39,0 0-58,0 0-66,0 0-202,0 0-151,22-7-119,-20 6-69,0 0 0,0 0 0,0 0 0,1 1 0,-1-1 0,0 0 0,1 1 0,-1-1 0,1 1 0,-1 0 0,0 0 0,1 0 0,0 0-40,14 1 167,48 0 1525,-63 0-2071,9 2 96,5 0 389,0-1 1,0 0-1,0-2 0,14 0-106,-12 0 233,-17 0-473,-1 0-2,31 8 426,20 0 168,-34-3-237,-1 1-1,-1 0 1,1 1-1,0 1-114,32 14 342,-17-5-25,-28-14-356,0 0 0,1-1 0,0 0 0,-1 0 0,1 0 0,0-1 1,0 1-1,4 0 39,-3 0 30,0 0 1,0 0 0,0 0-1,-1 1 1,1 0 0,-1-1-1,1 2-30,7 3 34,-10-6 67,11 17 299,-11-16-358,-1 1 0,0 0 0,1 0-1,0 0 1,0-1 0,0 1 0,0-1 0,0 1 0,1 0-42,7 8 98,-8-9-118,-2-2 13,0 0 71,0 0 44,0 0 87,0 0 1,0 0-79,0 0-34,0 0-79,0 0-15,-4-1 49,1 1 0,-1 0 0,1 0 0,0 0 0,-1 0 0,1 0 0,-1 1 0,1 0 0,0-1 0,-2 2-38,2-2 85,1 0-95,0 0 1,-1 0-1,1 0 0,-1 0 0,1 0 1,0-1-1,-1 1 0,1-1 0,0 0 1,-1 0-1,1 0 0,0 0 0,0 0 0,0 0 1,0-1-1,0 1 0,0-1 0,-1 0 10,-21-11 12,8 9 170,-2-1-185,0 1-1,0 0 0,0 2 0,-8 0 4,21 2-36,0-1 0,0 1 1,0-1-1,0 0 0,-1 0 1,2 0-1,-1 0 0,0-1 1,0 0-1,0 0 0,1-1 0,-2 0 36,2 2-18,-1-1 63,-1 1 0,0 0 0,0 0 0,1 0 0,-1 1 0,0 0 0,0 0 0,0 1 0,0 0 0,1 0 0,-5 1-45,4-1 52,1 0 1,-1-1 0,0 1-1,0-1 1,0 0-1,0-1 1,1 0 0,-1 1-1,0-2 1,0 1-1,1-1 1,-3-1-53,-17-3-162,23 5 155,2 1 11,-45-9 35,3-1-19,33 10 0,8-1-24,1 1-1,-1 0 1,1-1 0,-1 1 0,1-1 0,-1 1 0,1-1-1,-1 0 1,1 1 0,0-1 0,-1 1 0,1-1 0,0 0-1,0 1 1,-1-1 0,1 0 0,0 1 0,0-1 0,0 0-1,0 1 1,0-1 0,0 0 0,0 1 0,0-1 0,0 0-1,0 1 1,0-1 0,0 0 0,1 1 0,-1-1 0,0 0-1,1 1 1,-1-1 0,0 1 0,1-1 0,-1 0 0,0 1-1,1-1 5,2-1 66,1 0-1,0 0 1,0 0-1,-1 0 1,1 1-1,0-1 1,3 1-66,0-2-49,5-1 42,-1 0 0,1 1-1,0 1 1,0 0 0,0 0 0,0 1 0,1 1 0,-1 0-1,0 0 1,0 1 0,10 2 7,56 18 175,-25 5-111,-33-17-31,-16-6-42,-1-1 0,1-1 0,0 1-1,0 0 1,0-1 0,1 0 0,-1 0 0,0 0 0,0 0 0,1-1 0,2 0 9,62 12 473,-65-11-483,-1 0 0,1 0-1,-1 1 1,1-1-1,-1 1 1,0-1 0,0 1-1,0 0 1,0 1-1,0-1 1,0 0 0,1 3 10,0-2 63,0 1 0,0 0 0,0 1 0,0-1 0,-1 1 1,0 0-1,2 2-63,-4 0 43,1 1-155,15 19 27,24 27 151,-40-52-100,-1-2 8,6 4 90,0 0 0,0 0 0,-1 0 1,0 1-1,0-1 0,0 1-64,-4-3 105,-1-2 143,0 0-13,0 0-180,0 0-42,0 0 11,0 0 59,0 0 6,-1 1-74,0 0 0,0 0-1,0 0 1,0 0 0,0 0 0,0 1 0,1-1-1,-1 0 1,0 0 0,1 1 0,-1-1 0,1 1-1,-1-1 1,1 0 0,-1 1 0,1-1 0,0 1-1,0 1-14,0-2 7,-1 1-1,1 0 1,0-1-1,-1 1 1,1 0-1,-1-1 1,0 1-1,1-1 1,-1 1-1,0-1 1,0 1-1,0-1 1,0 1-7,-1-1-86,2-1-212,0 0 64,-31 26 705,21-19-478,8-5 7,-8 12-6,8-13 14,2-1 2,0 0-18,0 0-18,0 0-37,0 0-148,0 0 2,0 0 156,0 0-5,37-23-414,-23 16 551,-1-1 0,0 0 0,0-1 0,-1-1 0,0 0 0,0 0 0,-1-1 0,-1-1 0,0 1 0,-1-2-1,8-11-78,8-14 100,-20 29-83,-4 6-2,1 0-1,0 0 0,-1-1 0,1 1 1,-1 0-1,0-1 0,0 1 0,0-1 1,0-2-15,-1 4 41,0 2-10,0 0-13,0 0-46,0 0-1,0 0 42,0 0 15,-4 3 0,0 0 1,0-1-1,0 1 0,1 0 0,-1 1 0,1-1 0,-2 3-28,-2 1 35,-8 8-97,1 0-1,1 0 0,-9 14 63,-20 24-128,20-37 132,15-11-3,0 0 0,1 0 0,-1 0-1,1 1 1,-3 3-1,-30 25 18,37-33-250,2-1 12,0 0 214,0 0 53,0 0-6,0 0 1,31-11 59,-19 5-104,-1 0-1,0 0 1,0-1-1,-1 0 0,0-1 1,0 0-1,-1 0 1,0-1-1,0-1 1,-1 1-1,3-5 4,-6 5 2,1-1 2,1-1 0,0 1 0,1 1 0,0 0 0,0 0 0,1 0 0,0 1 0,8-5-4,-17 12 1,0 1 0,1-1 0,-1 1 0,0-1 0,1 1 0,-1 0 0,1-1 0,-1 1 0,1-1 1,-1 1-1,1 0 0,-1-1 0,1 1 0,-1 0 0,1 0 0,0 0 0,-1-1 0,1 1 0,-1 0 0,1 0 0,0 0 0,-1 0 1,1 0-1,0 0 0,-1 0 0,1 0 0,-1 0 0,1 0 0,0 1 0,-1-1 0,1 0 0,-1 0 0,1 0 0,-1 1 1,1-1-2,0 2 4,-1-1 1,1 0 0,-1 1 0,0-1 0,0 1 0,1-1 0,-1 1 0,0-1 0,0 1 0,0-1 0,-1 1 0,1-1 0,0 0 0,-1 2-5,-15 48 78,12-42-57,-1-1-1,1 1 1,-2-1-1,1-1 1,-1 1 0,0-1-1,-1 0 1,0 0-1,0-1 1,0 0-1,-1 0 1,0 0 0,0-1-1,0-1 1,-1 1-1,0-1-20,-21 15-233,25-15 246,-1 0-1,1 0 0,-1-1 0,0 0 0,0 0 1,0 0-1,0-1 0,0 0 0,-1 0 1,1 0-1,-5-1-12,10 0 6,1-1 4,0 0 6,0 0-8,0 0-56,-13 7-3,-14 7 60,27-14-9,0 0-1,0 0 0,0 0 1,0 0-1,0 0 0,0 0 0,0 0 1,-1 1-1,1-1 0,0 0 1,0 0-1,0 0 0,0 0 0,0 0 1,0 0-1,0 1 0,0-1 0,0 0 1,0 0-1,0 0 0,0 0 1,0 0-1,0 1 0,0-1 0,0 0 1,0 0-1,0 0 0,0 0 1,0 0-1,0 1 0,0-1 0,0 0 1,0 0-1,0 0 0,0 0 1,0 0-1,0 1 0,0-1 0,0 0 1,0 0-1,0 0 0,1 0 1,-1 0-1,0 0 0,0 0 0,0 0 1,0 1-1,0-1 0,0 0 1,1 0-1,-1 0 0,0 0 0,0 0 1,0 0-1,0 0 0,0 0 1,0 0-1,1 0 0,-1 0 0,0 0 1,0 0-1,0 0 0,0 0 1,1 0-1,-1 0 0,0 0 0,0 0 1,0 0-1,0 0 0,0 0 1,23 6-113,26 0-78,-39-7 160,0 2 0,1 0 1,-1 0-1,0 0 0,7 3 31,69 11-78,-84-14 106,-2-1 17,0 0 28,0 0 11,0 0 18,0 0 3,0 0-20,0 0 27,0 0 128,0 0-21,0 0-212,0 0-37,0 0 50,-2 0 7,-50-5-71,46 4 38,1 0-1,-1 0 1,0 1-1,0 0 0,0 0 1,0 1-1,1-1 1,-1 1-1,-2 1 7,-47 5-96,53-7-84,2 0 8,0 0 176,0 0 22,24-2-194,-11 1 9,-4 0 119,-5 1 30,0 0 1,0 0-1,0 1 1,-1-1-1,1 1 1,0 0-1,0-1 1,0 2-1,0-1 1,-1 0-1,1 1 0,2 2 10,39 20-127,-26-12 72,-3-7 173,-2-4 49,-10 0-32,5-2 572,-7-12-608,0-28 34,-1 32-136,0 0 0,0-1 1,-1 1-1,-1 0 1,1-1-1,-2 1 1,1 0-1,-1 0 0,-1 0 1,1 0-1,-2-2 3,1 6-28,3 4 42,-1 0 0,0-1 0,1 1 0,0 0 0,-1-1 0,1 1 0,0 0 0,0-1 0,-1 1 0,1-1 0,0 1 0,0 0 0,1-1 0,-1 1 0,0-1 0,0 1 1,1 0-1,0-2-14,1-20-223,-1 21 211,-1 2-47,0 0-194,0 0 9,0 0 216,0 0 86,1 1-47,1-1-1,-1 1 1,1 0-1,-1 0 1,1 0-1,-1 0 1,0 0-1,1 0 1,-1 1-1,0-1 1,0 0-1,0 1 1,0-1-1,0 1 1,0-1-1,-1 1 1,1-1-1,0 1 1,-1 0-1,1-1 1,-1 1-1,1 0 1,-1 0-11,7 49-10,-6-31 346,1 24-278,-2-43-112,0-1 5,-1 5-18,-2 6 485,3-11-413,0 0 0,-1 0-1,1 0 1,0 0 0,-1 0 0,1 0 0,0 0 0,-1 0 0,1 0 0,0 0 0,-1 0-1,1-1 1,0 1 0,-1 0 0,1 0 0,0 0 0,0 0 0,-1-1 0,1 1 0,0 0-1,0 0 1,-1-1 0,1 1 0,0 0 0,0 0 0,0-1 0,-1 1 0,1 0 0,0-1-1,0 1 1,0 0 0,0-1 0,0 1 0,0 0 0,0-1 0,0 1 0,0 0 0,0-1-1,0 1 1,0 0 0,0-1 0,0 1-5,-5-11-164,1 3 146,0 1 0,1-1 0,0-1-1,1 1 1,0 0 0,0-1 0,1 1 0,0-1 0,0 1 0,1-4 18,-4 13-16,3-1 15,0-1 0,0 1 0,0-1-1,0 1 1,1 0 0,-1 0 0,0 0 0,0-1 0,0 1-1,0 0 1,0 0 0,0 0 0,1 0 0,-1 0 0,0 0-1,0 1 1,0-1 0,0 0 0,0 0 0,1 1 0,-1-1 0,0 0-1,0 1 1,0-1 0,1 1 0,-1-1 0,0 1 0,1 0-1,-1-1 2,-3 5 48,1-1 0,0 1 0,0-1 0,1 1 0,-1 0 0,1 0 0,0 1 0,0 0-48,-6 14 104,7-18-142,1-2-4,0 0-40,0 0-172,0 0 10,0 0 208,0 0 100,0 0 194,0 0-2,0 0-218,0 0-132,0 0-314,0 0 37,0 0 446,0 0 85,0 0-124,0 0-42,0 0 20,0 0 84,0 0 14,29 3-294,-10 2-655,-5 0-2497,-13-5-34,-1 0-4934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4:19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298 145 1528,'0'0'992,"0"0"-48,0 0-192,0 0-11,0 0 150,0 0-13,0 0-196,0 0-62,0 0-47,-12-5 434,6 5-754,-11-1 107,17 1-295,0 0 0,-1 0 0,1 1-1,-1-1 1,1 0 0,0 0 0,-1 0 0,1 1-1,0-1 1,-1 0 0,1 0 0,0 1 0,0-1 0,-1 0-1,1 0 1,0 1 0,0-1 0,-1 0 0,1 1 0,0-1-1,0 0 1,0 1 0,0-1 0,0 1 0,-1-1 0,1 0-1,0 1 1,0-1 0,0 1 0,0-1 0,0 0 0,0 1-1,0-1 1,0 1 0,0-1 0,0 0 0,1 1 0,-1-1-1,0 0 1,0 1-65,4 10 129,-1 0 0,2 0 0,-1-1 0,2 0-1,-1 0 1,2 0 0,-1 0 0,7 6-129,14 26-3,-21-31 31,0-1 0,1 0-1,0 0 1,1-1 0,0 0 0,3 3-28,9 6 249,-19-17-115,-1-1 6,19 17 1252,-25-23-1367,0 0 1,0-1-1,1 0 1,-5-7-26,-17-21 84,18 27 36,1-2 0,0 1-1,1-1 1,0 0 0,-5-10-120,11 18 4,-1 0 1,1 0-1,-1 0 0,0 0 1,0 1-1,1-1 1,-1 0-1,0 1 0,0 0 1,-1-1-1,1 1 0,0 0 1,0 0-1,-2-1-4,0 1 10,1 0-1,0-1 1,0 0-1,0 0 1,0 0-1,0 0 1,0 0-1,1-1 0,-3-1-9,-2-3 111,5 5-21,1 0 0,-1 0 0,0 0 0,0 0 0,1 0 0,0 0 0,-1 0 0,1-1 0,0 1 0,0-1-90,0 2 4,1 1-33,0 0 5,0 0 40,0 0-18,10 5-6,0 1 0,-1 0-1,0 0 1,0 1 0,-1 0-1,0 1 1,0 0 0,0 1 8,11 15 266,0 1 0,1 6-266,3 3 54,18 37 273,-41-71-280,1 1 0,-1 0 0,0 0 0,0-1 0,1 1-1,-1 0 1,0-1 0,1 1 0,-1 0 0,1-1 0,-1 1 0,1 0 0,-1-1-1,1 1 1,-1-1 0,1 1 0,0-1 0,-1 0 0,1 1 0,0-1 0,-1 1-1,2-1-45,-2-14 146,-10-28-159,-1 13 29,10 25-14,0 0 0,-1 0 0,0-1 0,0 1-1,0 0 1,0 0 0,-1 1 0,0-2-3,-5-3 2,0 0 0,0 0 0,-1 0 0,0 1 0,-9-5-2,-87-62-52,103 72 34,0 0 0,0 0 1,-1 0-1,1 1 0,-1-1 0,1 1 0,-1 0 0,0 0 0,1 0 0,-1 0 0,0 0 0,0 1 0,0-1 0,1 1 0,-1 0 0,0-1 0,0 1 0,0 1 0,0-1 0,0 0 0,0 1 0,1-1 0,-1 1 1,0 0-1,0 0 0,1 0 0,-1 0 0,0 1 18,-9 4 27,0 1 1,1 0-1,0 0 1,0 1-1,1 0 1,0 1-1,1 0 0,0 1 1,0 0-1,-5 8-27,-18 21 385,20-26-262,10-11-221,2-2-25,0 0-36,0 0-25,0 0-62,4-23-1,-2 14 253,1-1 0,1 1 0,0 1 0,0-1 0,1 0 0,0 1 0,0 0 0,1 0 0,0 1 0,0-1 0,1 1 0,0 1-1,0-1 1,1 1 0,1 0-6,18-17 166,-4 4-198,0 1 0,0 1 0,2 1 0,17-8 32,-41 23 24,-1 1 72,0 0 9,0 0-52,0 0-18,0 0-22,0 0 13,-35 9 206,9 6-181,0 0 0,1 2 0,1 0 1,1 2-1,-6 6-51,9-6 116,18-17-148,4-3-41,28-25-334,-2 2 448,-2 1-94,2 2-1,0 1 1,1 2 0,1 0-1,0 2 1,1 1 0,31-10 53,-58 25 5,1-1 30,-3 0 133,-2 1-11,0 0-194,0 0 3,-11 6 368,-55 44-252,-2-3 1,-71 37-83,136-83-189,3-1 103,0 0-71,0 0-436,0 0-247,0 0-570,0 0-679,0 0-2149,0 0-178,0 0 1440</inkml:trace>
  <inkml:trace contextRef="#ctx0" brushRef="#br0" timeOffset="1">640 106 2696,'-7'34'-182,"7"-26"3816,0 0 3931,-12 5-7374,10-12-190,1 1-1,-1 0 1,0-1 0,1 1 0,-1 0-1,1 0 1,-1 0 0,1 0 0,0 0-1,0 0 1,0 0 0,0 1-1,15 44 381,-13-45-379,22 30 751,-19-31-713,0 0 0,0 0 0,-1-1 1,1 1-1,0-1 0,0 0 0,0 0 0,0 0 1,0-1-1,0 1 0,0-1 0,-1 0 0,1 0 1,0 0-1,-1-1 0,1 1 0,-1-1 0,1 0 0,-1 0 1,2-2-41,3-2 66,0 0 0,0-1 1,-1 0-1,0 0 0,0-1 1,-1 0-1,1-1-66,-6 7 266,-1 2 9,12-27-112,-10 19-130,0-1 0,-1 1 0,0-1 1,0 0-1,-1 0 0,0-2-33,0 9 7,-1-1 27,0 1-1,0-1 0,0 1 0,0-1 0,-1 1 0,1 0 0,0 0 0,-1-1 0,0 1 0,0 0 0,0 0 0,1 1 0,-2-1 0,1 0 0,0 1-33,-8-9-48,7 7 25,1 1 0,-1-1-1,-1 1 1,1 0 0,0 0-1,0 0 1,-1 0 0,1 1-1,-1-1 1,0 1-1,1 0 1,-1 0 0,0 0-1,0 0 24,-56-3 151,58 4-80,2 0 54,0 0-14,-5 4-145,-1 0-1,1 0 1,0 1-1,0-1 1,0 1-1,1 0 1,-1 2 34,-23 29 505,27-35-512,1-1 10,-2 2 7,1 0 0,0 1 0,0-1 0,0 0 0,0 1 0,0-1 0,1 1 1,-1-1-1,0 1 0,1-1 0,0 1 0,0-1 0,0 3-10,-1-4 0,9 14-14,-4-9 72,0-1 0,0 0 0,1-1 0,0 1 0,0-1-1,0 0 1,1 1-58,7 5 45,-9-8-48,0 1 1,0-1-1,1 0 1,-1 0-1,0 0 1,1-1-1,2 1 3,-5-1 6,1 0 0,-1-1 0,1 1 0,-1-1 0,1 0 0,-1 0 0,1 0 0,-1 0 0,0 0 0,1-1 0,-1 1 0,1-1 0,-1 1 0,0-1 0,1 0 0,-1 0 0,1 0-6,9-7-6,2-3 6,-11 9 5,1 0-1,-1 0 0,0-1 1,0 1-1,-1-1 0,1 0 1,0 0-1,-1 0 0,0 0 1,0 0-1,0-1 0,1-1-4,1-4 4,2-6-4,-1 4 0,-5 3 7,4-18 103,-3 23-77,0 0 0,-1 1 0,1-1 0,-1 0 0,0-1 0,1 1-1,-2 0 1,1 0 0,0 0 0,0 0 0,-1 0 0,0 0 0,0 1 0,0-1 0,0-1-33,1 3 15,-2 0 3,-22-12-20,22 12 1,0 0 1,0 0-1,0 1 1,-1-1-1,1 1 1,0-1 0,0 1-1,-1 0 1,1 0-1,0 0 1,-1 0-1,1 0 1,0 0-1,-1 1 1,1-1 0,0 1-1,0 0 1,-1 0 0,-8 1-2,8-1-6,-1-1-1,0 1 0,0-1 0,1 1 0,-1 1 0,1-1 0,-1 0 0,1 1 0,-1 0 0,1-1 1,0 1-1,0 1 0,0-1 0,0 0 0,0 1 0,0 0 0,1-1 0,-1 1 0,1 0 0,-1 1 9,-3 7-33,0 1 0,0 0 0,1 0 0,0 0-1,0 6 34,4-14-346,0 0-1,0-1 0,1 1 1,0 0-1,0 0 0,0 0 0,0 0 1,0 0-1,1-1 0,0 1 0,-1 0 1,2 2 346,2 11-4329,-1-6-1997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4:49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2248,'0'0'0,"-9"0"0,-10 0 0,-8 0-1208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6:43.1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53 992 7088,'3'-10'-112,"-1"0"0,0 0 1,0 0-1,-1-1 0,-1-5 112,0 15-40,0 1 1335,0 0 214,4-2-1328,0-1-1,0 0 1,-1 0 0,1-1-1,-1 1 1,0-1 0,0 1 0,0-1-1,0 0 1,1-3-181,1 1-30,41-56 1201,3 3 0,3 2-1,20-14-1170,-25 29 168,41-39 1420,-64 61-1096,-17 16-129,-16 14 1317,-33 32-1221,-42 41 274,-4 13-733,75-76-21,0 0 0,2 0 1,0 1-1,1 0 0,1 1 0,1 0 1,-1 6 20,-4 11-11,-6 53 121,18-90-216,1-2 104,0 0 121,0 0 346,0 0-46,0 0-534,0 0-79,2-4 200,40-74 135,-25 42-76,2 1 0,1 2 0,2 0 1,4-2-66,-25 33-1,96-108-84,-79 92 65,0 1 0,2 1 0,-1 1 0,17-10 20,-36 25 4,0 1-1,0-1 0,0 0 0,0 0 1,0 0-1,-1 0 0,1 0 0,0 0 0,0 0 1,0 1-1,0-1 0,0 0 0,0 0 1,0 0-1,0 0 0,0 0 0,0 0 1,1 0-1,-1 1 0,0-1 0,0 0 0,0 0 1,0 0-1,0 0 0,0 0 0,0 0 1,0 0-1,0 0 0,0 0 0,0 1 1,0-1-1,0 0 0,0 0 0,1 0 0,-1 0 1,0 0-1,0 0 0,0 0 0,0 0 1,0 0-1,0 0 0,0 0 0,0 0 1,1 0-1,-1 0 0,0 0 0,0 0-3,-13 20 337,-22 24 173,7-15-415,1 1 0,1 1 0,2 2-1,2 0 1,1 2 0,1 0 0,-5 17-95,17-32 4,5-11 16,0-1 0,-1 0-1,0 0 1,0 0 0,-1 2-20,4-9 65,1-1 10,0 0 41,0 0 152,1-1-244,1 0 0,-1 0 0,1 0 0,-1 0 0,0-1 0,1 1 1,-1 0-1,0 0 0,0-1 0,0 1 0,0-1 0,1 0-24,0-2 20,10-11-22,-1-1 0,-1 0 0,0-1 2,16-24-67,4-7 44,-1-1-1,-3-1 1,6-18 23,-26 50-20,-6 18 20,0-1 1,0 1 0,0 0 0,0 0 0,0 0 0,0-1 0,0 1 0,0 0 0,0 0 0,0-1 0,0 1 0,0 0 0,0 0 0,-1 0 0,1-1 0,0 1-1,0 0 1,0 0 0,0 0 0,0-1 0,0 1 0,-1 0 0,1 0 0,0 0 0,0 0 0,0-1 0,0 1 0,-1 0 0,1 0 0,0 0 0,0 0 0,0 0-1,-1 0 1,1 0 0,0 0 0,0 0-1,-29 8 54,18-3-81,2-1 16,-1 1 0,1 1 0,0-1 0,0 2 0,1-1 0,0 1 0,0 0 0,1 1 0,-1 0 0,2 0-1,-1 0 1,1 1 0,0 1 11,-19 25 173,6-7-175,1 0-1,-5 11 3,17-23 0,3-9 0,-1 0 0,0 0 0,0-1 0,0 1 0,-1-1 0,-2 3 0,-12 21 15,13-20 7,-1 0 1,0 0 0,0-1-1,0-1 1,-1 1-1,-1-1 1,0 0-1,0-1 1,0 0-1,-3 1-22,8-5-10,0 0 0,0 1 0,0-1-1,0 1 1,0 0 0,1 0 0,-1 1 10,-25 29 17,27-32-11,2-2 5,0 0 12,0 0 51,0 1-33,0 1-1,0-1 1,0 1 0,0-1-1,0 1 1,0-1-1,0 0 1,0 1 0,1-1-1,-1 1 1,1-1-1,-1 0 1,1 1-1,-1-1 1,1 0 0,0 0-1,0 1-40,0-1 15,0 0-1,0-1 0,1 0 0,-1 1 1,0-1-1,0 0 0,0 1 0,0-1 1,0 0-1,0 0 0,1 0 1,-1 0-1,0 0 0,0 0 0,1 0-14,27 3-73,-11 1 73,0-1 0,0-1 0,0 0 0,14-1 0,31 3-11,-20 3 18,-2 2 0,1 2 0,0 3-7,3-1-26,43 8 419,-86-20-359,6-1 938,-62 2-1014,35 0 43,0-1 1,1-1-1,-1-1 0,0-1 1,-16-3-2,-92-27 432,119 31-438,-1 1 1,1 0 0,0 0-1,0 0 1,0 1-1,-5 2 6,-19 0 17,30-3-69,2 0-183,0 0-1,0 0 178,0 0 48,0 0 2,0 0 3,0 0 10,0 0-6,0 0-38,0 0-21,0 0-48,0 0 3,34 6 32,206 16 202,-219-19-145,-1 0 0,17 6 16,8 1-307,-42-10 346,-1 1 0,0-1 0,0 0 0,0 1 0,0 0 0,0 0 0,0-1-1,0 1 1,0 0 0,0 0 0,0 1 0,0-1 0,0 0 0,-1 1 0,1-1 0,0 1-39,0 2 36,0-1 0,0 0 1,-1 1-1,1 0 0,-1-1 0,0 1 1,0 0-1,0 0-36,2 7-123,7 34 100,2 30 23,4 17-29,-10-45-3,-6-40 36,0 1-1,1-1 0,0 0 1,0 1-1,1-1 1,0 0-1,1 0 1,0 2-4,5 24 196,-9-29 114,-4-22-219,-1-24-108,2 1 1,1-1-1,3 0 0,2-23 17,0-25 194,-4 65-486,1 24-63,1 16 292,23 236 215,-22-249-152,3 174 79,-4-171-75,0 0 1,-1-1-1,1 1 1,-1 0-1,0 0 1,0 0-1,-1-1 1,0 2-5,2-6 2,0 1 0,0-1 0,0 0 0,0 0 0,-1 0 0,1 0 0,0 0 0,0 0-1,0 0 1,0 0 0,0 1 0,0-1 0,0 0 0,0 0 0,0 0 0,0 0 0,0 0 0,0 1 0,-1-1 0,1 0 0,0 0 0,0 0 0,0 0 0,0 0 0,0 1 0,0-1 0,0 0 0,0 0 0,1 0 0,-1 0 0,0 0-1,0 0 1,0 1 0,0-1 0,0 0 0,0 0 0,0 0 0,0 0 0,0 0 0,0 0 0,0 1 0,0-1 0,1 0 0,-1 0 0,0 0 0,0 0 0,0 0 0,0 0 0,0 0 0,0 0 0,1 0 0,-1 0 0,0 0 0,0 0 0,0 1-1,0-1 1,0 0 0,1 0 0,-1 0 0,0 0 0,0 0 0,0 0 0,0 0 0,0-1 0,1 1 0,-1 0 0,0 0-2,14-8 23,15-15-144,124-113 228,-73 61-98,-19 17 130,-52 49-156,-1 0 1,0-1 0,0 0-1,2-5 17,0 0-151,-9 13 157,-1 2 4,0 0 4,0 0-18,0 0-78,0 0 11,-1 0 79,-1 1 1,1 0 0,-1 0-1,1 0 1,0 0 0,-1 0-1,1 0 1,0 0-1,0 0 1,0 0 0,0 0-1,0 1 1,0-1-1,-1 1-8,-4 6 53,-44 46-67,4-6 128,2 3 0,2 1 0,-20 35-114,48-63 41,15-24-33,-1 0-1,0 0 1,0 0-1,0 0 0,0 0 1,0 0-1,0 0 0,0 0 1,0 0-1,0 0 1,0 0-1,0 0 0,0 0 1,0 0-1,0 0 1,0 0-1,0 0 0,0 0 1,0 0-1,0 1 1,0-1-1,0 0 0,0 0-7,12-16-41,54-63 7,-47 57 54,181-202 296,-100 122-358,-89 91 44,0 2 0,1-1 0,0 2 1,0-1-1,1 2 0,4-2-2,-7 3 120,-9 5-147,-1 1-14,0 0-36,0 0 38,0 0 174,0 0-199,0 7-1048,-1 1-1,-1-1 1,1 0 0,-1 0 0,0 0 0,-1-1 0,1 1 0,-2 0 1112,-7 23-4928,2-3-2832</inkml:trace>
  <inkml:trace contextRef="#ctx0" brushRef="#br0" timeOffset="1780.16">1095 1 1080,'15'42'2687,"-11"-32"-744,-8-28-859,4 18-934,0 0-1,0 0 0,0 0 0,0-1 0,0 1 0,0 0 1,0 0-1,0 0 0,0-1 0,0 1 0,0 0 0,0 0 1,0 0-1,0-1 0,0 1 0,0 0 0,0 0 0,0 0 0,0 0 1,-1-1-1,1 1 0,0 0 0,0 0 0,0 0 0,0 0 1,0-1-1,0 1 0,-1 0 0,1 0 0,0 0 0,0 0 1,0 0-1,0 0 0,-1 0 0,1-1 0,0 1 0,0 0 1,0 0-1,0 0 0,-1 0 0,1 0 0,0 0 0,0 0 0,0 0 1,-1 0-1,1 0 0,0 0 0,0 0 0,0 0 0,-1 0 1,1 0-1,0 0 0,0 1 0,0-1 0,-1 0-149,-6 14 1267,-2 25-1262,9-27 259,0-1-1,1 0 1,0 0-1,0 1 0,2-1 1,-1 0-1,4 9-263,35 81-53,-6-14 98,-29-68 73,-2-4 55,1 0 0,1-1-1,0 1 1,1-1-1,1 1-172,-3-8 51,1 0 0,-1-1-1,1 0 1,0 0 0,1 0-1,-1-1 1,1 0-1,0 0 1,0-1 0,1 0-1,-1 0 1,8 2-51,8 5 86,182 93 832,-174-80-631,-28-22-276,0 1 1,0 0-1,0-1 1,0 0 0,0 0-1,1 0 1,-1 0 0,1 0-1,-1-1 1,3 1-12,-4-1 395,-2-1-365,0 1 1,0 0 0,0-1-1,1 1 1,-1-1 0,0 1-1,1-1 1,-1 1-1,0-1 1,1 1 0,-1-1-1,1 0 1,-1 1 0,1-1-1,-1 1 1,1-1 0,-1 0-1,1 1 1,-1-1 0,1 0-1,-1 0 1,1 0-1,-1 1 1,1-1 0,0 0-1,-1 0 1,1 0 0,0 0-31,4 3 879,-15 3-428,7-5-443,-1 0 1,0 0 0,1-1 0,-1 0 0,1 1 0,-1-1-1,1-1 1,-1 1 0,0 0 0,1-1 0,-1 0 0,1 0 0,-1 0-1,1 0 1,0 0 0,-3-2-9,-55-31 101,50 28-14,4 2-59,-6-8 94,-4-4-31,-65-50-211,58 49 42,0-2 0,2 0 1,-14-16 77,32 29-6,-1 0 0,1 0-1,1-1 1,-1 0 0,1 1 0,0-1-1,1 0 1,-2-6 6,-11-58-10,13 45-1,0-1-1,2-17 12,0 18 16,0 1-1,-4-19-15,-1-3 72,5 45-97,0 2-27,0-6-235,5 68 798,-3-24-457,2 0-1,2 0 1,4 14-54,-6-42 49,0 0 0,0-1 0,1 0 1,0 0-1,1 0 0,0 0 0,0-1 0,2 1-49,1 2-15,0 1 0,-1 0 0,-1 0 0,2 4 15,45 74 64,-49-83-53,0 0 0,0 0 0,1-1 0,0 0 0,0 0 0,2 1-11,1 1 6,51 43 67,-36-32 3,-2 1-1,19 20-75,10 6 126,-47-44-105,1 1 1,-1-1 0,1 0 0,-1 0 0,1 0 0,0-1-1,-1 1 1,2-1-22,12 4 140,-9-1-368,-6-3 20,1 1 0,0-1 1,0 0-1,0 0 0,0 0 0,0 0 0,0-1 1,2 1 207,-4 2-942,-1 0 1,1 0 0,-1 0-1,1 1 1,-1-1 0,0 1-1,0 2 942,5 16-2433,3 10-6513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7:00.4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2327 3952,'0'0'2192,"0"0"-262,0 0-1043,0 0-223,0 0 135,2 2-106,141 137 3860,-119-112-3827,-16-17-538,1 0 0,-1-1 0,2 0-1,-1 0 1,1-1 0,0-1-1,1 1 1,9 3-188,-18-10 44,0 0-1,1 0 1,-1 1 0,0-1-1,0 0 1,0 1-1,0-1 1,0 1 0,0-1-1,0 1 1,0 0-1,-1 0 1,1 1-44,-2-3 17,0 0 1,0 0-1,0 0 1,0 0-1,0 0 0,0 1 1,0-1-1,0 0 1,0 0-1,0 0 1,0 0-1,0 0 0,0 1 1,0-1-1,0 0 1,0 0-1,0 0 0,0 0 1,0 0-1,0 1 1,0-1-1,0 0 0,0 0 1,0 0-1,-1 0 1,1 0-1,0 0 0,0 0 1,0 1-1,0-1 1,0 0-1,0 0 0,0 0 1,-1 0-1,1 0 1,0 0-1,0 0 0,0 0 1,0 0-1,0 0 1,-1 0-1,1 0 0,0 0 1,0 0-1,0 0 1,0 0-1,-1 0 1,1 0-1,0 0 0,0 0 1,0 0-1,0 0-17,-21-5 521,11 0-486,1 0 1,-1 0-1,1-1 0,0 0 0,0-1 0,1 0 0,0-1 0,0 1 0,1-1 0,0-1 0,0 1 0,1-1 0,0-1 1,0 1-1,1-1 0,-2-5-35,4 5-45,1 0 1,-1 0-1,2 0 0,-1 0 1,1 0-1,1 0 1,0 0-1,1-4 45,11-85 49,-8 76-55,-1 10 82,2 1-1,-1 0 0,2 0 0,-1 1 0,2-1 0,-1 1 1,1 1-1,7-8-75,-7 8 86,-3 5-87,0 0-1,0 1 1,1-1-1,-1 1 1,1 0-1,0 1 1,0-1-1,1 1 1,-1 0-1,1 0 0,-1 1 1,1-1-1,0 1 1,0 0-1,0 1 1,0 0-1,0 0 1,0 0-1,1 1 1,3 0 1,3 0 93,-1 0 1,1 1 0,-1 1 0,1 0 0,-1 1-1,0 0 1,0 1 0,0 0 0,10 6-94,-17-7 63,1 1 0,-1 0 0,0 0 1,0 0-1,0 1 0,3 3-63,-3-3 103,0 0 1,0 0-1,1 0 0,0-1 1,5 4-104,-5-3 41,0 0 1,0 0 0,-1 0 0,0 1 0,0 0-1,0 0 1,-1 1 0,0-1 0,0 1 0,0 2-42,8 10 224,1 5 120,-17-24 218,-9-12-358,-2-3-215,0 0 1,-2 1-1,0 0 1,0 2-1,-1 0 1,-6-2 10,15 11-3,1 0 0,0 0 0,-1 1-1,0 1 1,1-1 0,-1 1 0,0 1 0,0 0 0,0 0 0,1 0 0,-1 1-1,0 1 1,-2 0 3,-28 2-192,29-3 170,0 1 0,0 0-1,0 0 1,1 1 0,-1 0 0,1 1 0,-1 0 0,1 1 0,1 0 0,-1 0 0,-3 3 22,-17 14-17,1 1 0,-12 14 17,39-36-3,-4 3-9,1 0-1,-1 1 1,1-1 0,0 1 0,1 0 0,-1 0 0,1 1 0,0-1 0,0 1 0,1-1 0,-1 1 0,1 0 0,1 0-1,-1 0 1,1 0 0,0 2 12,0-3-7,0 0-1,1 0 1,0 0-1,0 0 1,1 1-1,-1-1 1,1 0-1,0 0 1,1 0-1,-1 0 1,1-1-1,0 1 1,0 0-1,0-1 1,1 1-1,0-1 1,1 2 7,11 22-45,-6-7-37,1-2 0,10 15 82,8 16 139,-27-49 34,-1-1 5,0 0-124,0 0-4,0 0 102,0 0 28,0 0-10,0 0-35,0 0-134,0 0-30,0-6 4,-1-1 0,0 1 0,0 0-1,0-1 1,-1 1 0,-1-2 25,3 7-4,-3-10 9,0 0-1,1 0 0,0 0 1,1-1-1,0 1 0,1 0 1,0-1-1,1 1 1,0 0-1,1-1 0,0 1 1,1 0-1,0 0 0,1 0 1,0 1-1,0-1 1,1 1-1,4-5-4,14-23-53,2 2-1,3 0 54,18-27-70,-43 59 64,0 1 1,0 0 0,0 0-1,0 0 1,0 0 0,1 0-1,0 0 1,-1 1 0,1 0-1,0 0 1,4-2 5,49-13 218,-21 7-107,-29 9-124,-1 0 0,1 0 0,0 1 0,0 0 0,0 0 0,0 0 0,-1 1 0,1 0 0,0 1 0,0-1 0,-1 1 0,1 0 0,-1 1 0,0 0-1,0 0 1,0 0 0,0 1 0,0 0 0,-1 0 13,2 1 27,-2 0 1,1 1-1,-1-1 0,0 2 0,0-1 0,0 0 0,-1 1 0,0 0 0,0 0 1,-1 0-1,0 0 0,0 1 0,-1-1 0,1 1 0,-1 1-27,17 43 595,-18-51-529,-1-1-26,3 11 927,-3-6-4021,1-3-7482,-1-2 2824</inkml:trace>
  <inkml:trace contextRef="#ctx0" brushRef="#br0" timeOffset="531.29">979 2043 5832,'-1'0'319,"-1"1"1,1-1-1,0 1 1,-1-1-1,1 1 1,0 0-1,0 0 1,0-1-1,0 1 1,0 0-1,0 0 1,0 0-1,0 0 1,0 0-1,0 0 1,0 0-1,1 0 1,-1 1-1,0-1 1,1 0-1,-1 0 1,1 1-1,0-1 1,-1 0-1,1 0 1,0 1-1,-1 0-319,-7 19 3333,6-19-2863,0 3-805,24-10 3218,-20 5-2797,-2 0 76,3-1 591,2 1-1775,-4-1-5526,-1 1-2676</inkml:trace>
  <inkml:trace contextRef="#ctx0" brushRef="#br0" timeOffset="1867.36">1131 1743 4488,'-20'45'2306,"19"-44"-755,1-1-79,0 0-68,0 0 120,0 0-115,25-44 1602,28-47-1277,-37 58-1549,-2 6 88,-1-1 0,-2 0 0,6-23-273,-2-21 411,-14 63-374,-1 6-32,0 1 0,-1-1 0,1 0 0,0 0 0,-1 1 0,0-1-1,0 0 1,0 1 0,0-1 0,0 1 0,0-1 0,0 1 0,-1 0 0,0 0-1,1-1 1,-1 1 0,0 0 0,0 0 0,0 0 0,-2-1-5,-10-6 6,-1 1-6,0 4 0,0 2 0,11 1-6,0 1-1,1 0 0,-1 0 1,0 0-1,1 0 0,-1 1 1,0-1-1,1 1 0,-1 0 1,1 0-1,-1 1 0,1-1 0,-1 0 1,1 1-1,0 0 0,0 0 1,0 0-1,0 0 0,-1 2 7,-9 5-2,5-4 40,0 0-1,0 1 0,0-1 1,1 2-1,0-1 1,0 1-1,1 0 1,-1 0-1,2 1 1,-1 0-1,1 0 1,0 0-1,1 1 0,0-1 1,0 1-1,1 0 1,0 0-1,1 0 1,0 1-1,0-1 1,0 3-38,1-2 44,0 0 0,1 0-1,-1 0 1,2 0 0,0 0 0,0 0 0,0 0 0,2-1 0,-1 1 0,1 0 0,0-1 0,1 0 0,0 1 0,1-2 0,0 1-1,0 0 1,1-1 0,0 0-44,41 49 374,-43-54-358,-1 0 1,0 0 0,1 0-1,0 0 1,0-1 0,0 1-1,0-1 1,0 0 0,0 0-1,5 1-16,1 1 276,-3-1-138,1 0-1,0-1 0,0 1 0,0-2 1,0 1-1,1-1 0,-1 0 0,0-1 1,1 0-1,-1 0 0,0-1 1,0 0-1,1 0 0,-1-1 0,6-2-137,-2 0 80,1-1-1,-1-1 1,0 0-1,-1 0 1,1-1-1,-1-1 1,-1 0-1,1 0 1,5-6-80,58-51 436,-73 63-428,-1 2-17,0 0-17,0 0-60,0 0 6,0 0 56,-23 33-114,13-19 98,-1-2-1,0 0 1,-1 0-1,-1-1 1,0 0 0,-1-1 40,8-5-23,-1-1 0,0 0 0,-1 0 0,1 0 0,-1-1 0,0 0 0,0-1 0,0 0 1,0 0-1,0 0 0,0-1 0,-7 0 23,-72-1-416,75-1 383,-1-1 0,0 0 0,1 0-1,-1-1 1,1-1 0,-2 0 33,10 2-43,-1 0 0,0-1-1,1 1 1,-1-1 0,1 0 0,0 0-1,0-1 1,0 1 0,0-1 0,0 0-1,1 0 1,0 0 0,0 0 0,0 0 0,0-1-1,0-1 44,0-2-27,0 0-1,1 1 1,0-1 0,0 0-1,1 0 1,0-1-1,0 1 1,1 0-1,0 0 1,0 0 0,1 0-1,0-1 1,0 1-1,2-4 28,6-18 47,1 0 0,1 1 0,5-7-47,-5 9 139,-2 11-145,0 0-1,0 1 1,1 0-1,1 1 1,1 0-1,0 0 1,7-4 6,-18 17-7,0 0 0,0 0 0,0 1 0,0-1 0,0 0-1,0 1 1,0-1 0,1 1 0,-1-1 0,0 1 0,1-1 0,-1 1 0,0 0 0,0 0 0,1 0 0,-1 0-1,0 0 1,1 0 0,-1 0 0,0 0 0,1 0 0,-1 1 0,0-1 0,1 0 0,-1 1 0,0-1 0,0 1-1,0 0 1,1-1 0,-1 1 0,0 0 0,0 0 7,1 0 1,1 1 1,-1 0-1,0 0 0,0 0 1,0 0-1,0 0 1,0 1-1,0-1 0,0 1 1,-1-1-1,1 1 0,-1-1 1,0 1-1,0 1-1,2 10 39,0 1 0,-2 0 0,0 0 0,0 0 0,-2 0 0,0-1 0,0 1 0,-1 0 0,-1 0 0,-3 7-39,-9 31 290,-3-1 1,-6 9-291,23-61 2,0 5-8,-1-1 0,0 0-1,0 0 1,0-1-1,0 1 1,-1 0 0,1-1-1,-1 1 1,0-1 0,0 0-1,0 0 1,-3 2 6,-31 13-3408,35-17 1436,2-1-2491,0 0-608,0 0-218</inkml:trace>
  <inkml:trace contextRef="#ctx0" brushRef="#br0" timeOffset="2507.9">1333 1237 4848,'3'44'2820,"-3"-42"-927,0-2-102,0 0-194,0 0-266,0 0-129,0 0-243,0 0-74,64-2 1072,-56 3-1917,49 2 515,0 4 0,0 1 0,-1 3 0,14 7-555,-19-4 79,28 10 769,-65-16 108,-33-11 1,3 1-1031,-310-28-432,296 27 507,0-1 0,1-2-1,-1-1 1,-4-2-1,32 8-111,2 1-417,0 0-358,0 0-1018,0 0-791,0 0-2162,0 0-263,0 0 1095</inkml:trace>
  <inkml:trace contextRef="#ctx0" brushRef="#br0" timeOffset="3253.24">1562 1009 9952,'-14'15'1266,"0"1"1,1 0 0,-8 15-1267,19-15 4977,5 5-3541,10 20-1404,-11-37 345,4 14-211,-1 0-1,0 1 1,-1-1-1,-1 1 1,-1 0-1,-1 0 1,0 3-166,-1 11 316,1-3-185,-2-1-1,0 1 1,-3-1-1,0 1-130,-22 75 1559,29-161-1345,2 12-183,15-125-24,5 23-46,-22 122 31,-3 21 60,0-1 0,0 1 1,0-1-1,1 1 1,0 0-1,0-1 0,0 1 1,1-2-53,-2 3 211,0 2-273,0 0-60,0 0 86,0 0 36,0 0 40,0 0 16,0 5-43,-2 0 0,1-1 1,-1 1-1,1-1 1,-1 1-1,0-1 0,-1 0 1,1 1-1,-1-1 1,0 0-14,-10 18 14,6-1 54,0-1-1,2 1 1,0 0 0,2 1 0,-1 9-68,-4 24 13,4-25-26,2 0-1,1 0 1,2 11 13,-3 62-95,1-81 180,0-16-2050,-5-14-1773,-3-6 235,-1 0-6870</inkml:trace>
  <inkml:trace contextRef="#ctx0" brushRef="#br0" timeOffset="4690.3">1928 1098 4936,'-11'-3'-1924,"-6"-3"10706,14-2-3429,6-1-4647,20-34 215,-3-2 0,-1-1 1,5-24-922,-15 49 356,0-10-315,-8 22-75,-1 0 0,-1-1 0,1 1-1,-2-1 1,0-1 34,2 9 60,-42-14 6,34 13-69,6 3 2,0-1 1,0 0 0,0 1-1,-1-1 1,1 1-1,0 0 1,0 0 0,0 0-1,-1 0 1,1 0-1,0 1 1,0-1 0,0 0-1,-1 1 1,1 0-1,-1 0 1,-4 1 47,-1 1 0,0 0 0,1 0 0,-1 1 0,1 0 0,0 0 0,1 1 0,-1 0 0,1 0 0,0 0 0,0 1 0,0 0 0,1 0 0,0 1 0,0-1 0,1 1 0,-1 1-47,-7 12 185,1 0 0,2 0 0,0 1 0,1 0 0,-2 9-185,5-12-123,1-1-1,1 1 1,1 0-1,0 0 1,2 13 123,-1-23 48,2 0 0,-1 0 1,1 0-1,0 0 0,1 0 0,0 0 0,0 0 1,1-1-1,0 1 0,0-1 0,1 0 0,0 0 1,3 5-49,-1-6 41,0 0 1,0 0 0,0 0 0,1-1 0,0 0-1,0 0 1,1-1 0,-1 1 0,1-2-42,74 29 653,-34-15-344,-37-13-232,0-1-1,1-1 0,-1 0 1,1 0-1,0-1 1,0-1-1,-1 0 0,1-1 1,0 0-1,-1 0 0,1-2 1,-1 1-1,1-1 1,-1-1-1,0 0 0,0-1 1,-1 0-1,1 0 0,-1-1 1,0-1-1,6-5-76,-9 5 30,-1-1 0,0 0-1,-1 0 1,0 0 0,0-1 0,-1 1-1,0-1 1,-1-1 0,1 1-1,-2 0 1,1-1 0,-2 1-1,1-1 1,0-8-30,-2 16-220,0 2-6,-11 8 122,-35 30 124,35-28-10,-1 0 1,0-1 0,0 0-1,-1-1 1,0 0 0,-11 4-11,-16 8 57,33-15-105,0-1 0,0-1 0,-1 1 0,1-1 0,-1-1 0,0 1 0,-1-1 48,-25 5-210,27-4 191,0-2 1,-1 1-1,1-1 0,-1 0 0,1 0 0,-1-1 0,1 0 0,-1-1 0,-5 0 19,11 0-1,0 1-1,0 0 1,0-1 0,0 1 0,-1 0-1,1 0 1,0 0 0,0 1 0,0-1-1,0 0 1,-3 1 1,4 0-3,-1-1 0,0 1-1,0-1 1,0 0 0,1 0-1,-1 0 1,0 0 0,0 0-1,0 0 1,0 0 0,1-1-1,-1 1 4,-6-3-34,1 0-1,0 0 0,0-1 0,0 0 0,1 0 0,-2-1 35,-5-5 0,7 5 4,-1-1-1,1 0 1,1-1-1,-1 1 1,1-1-1,0 0 1,0 0-1,1-1 1,0 0-1,0 1 1,1-1-1,0 0 1,1-1-1,-1 1 1,2 0-1,-1-1 1,1 0-1,0 1 1,1-1-1,0 0-3,-2-13-32,1 5 17,1 0 0,1 0 1,1 1-1,0-1 0,1 0 1,1 1-1,0 0 0,1 0 1,1 0-1,1 0 0,0 1 1,1 0-1,0 1 0,9-12 15,-9 16 0,4-1 0,-8 8 11,-1-1 0,2 1 0,-1 0 0,0 1 0,0-1 0,1 1 0,0 0 0,-1 0 0,1 0 0,0 1 0,1-1-11,-4 2-12,1 0-1,-1 0 1,1 0 0,-1 0-1,1 0 1,0 0 0,-1 1-1,0-1 1,1 1-1,-1-1 1,1 1 0,-1 0-1,0 0 1,1 0-1,1 2 13,1 1-13,0 0-1,-1 0 1,1 1-1,-1 0 0,0 0 1,0 0-1,0 0 1,-1 1-1,0-1 0,0 1 1,-1 0-1,2 3 14,-2-3 6,0 0-1,-1 0 1,0 1 0,0-1-1,0 0 1,-1 1-1,1-1 1,-2 0 0,1 4-6,-11 60 73,4-35 155,5-25-181,0 0-1,-1 0 1,0 0-1,-1 0 1,0-1-1,-1 1 1,0-1-1,0 0 1,-5 6-47,-7 7 157,-1-1 0,-1 0 0,-1-1-157,12-13-374,-1-1 0,0 1 0,0-1 0,0-1 0,-4 2 374,12-7-1225,-7 7-2303,7-7-186,1 0-6074</inkml:trace>
  <inkml:trace contextRef="#ctx0" brushRef="#br0" timeOffset="5612.16">2501 1001 3952,'-22'8'-17,"19"-8"220,0 1 0,1 0 0,-1 0 0,0 0 0,0 1 0,0-1 0,1 1 0,-1-1 0,1 1 0,-3 1-203,4-2 700,1 0 0,-1 0 0,0 1 0,1-1 0,-1 0 0,1 0 0,-1 0-1,1 0 1,0 0 0,-1 0 0,1 1 0,0-1 0,0 0 0,0 0 0,0 1 0,0-1 0,0 0 0,0 1-700,8 30 3303,19 28-3632,-25-55 1136,1-1-764,0 1 1,0-1-1,0 1 1,1-1 0,-1 0-1,1 0 1,0-1-1,2 2-43,-2-2 91,1 1 0,-1 0-1,0 1 1,-1-1-1,1 0 1,-1 1-1,1 1-90,1 6 1069,-6-9-448,-17-15-313,-26-31-552,36 32 211,1 0 0,0-1 0,0 0 0,1-1 0,1 1 0,0-2 33,4 13-98,1 1-9,0 0 28,0 0 18,0 0 42,0 0 11,3 0 7,-1 0-1,1 0 1,-1 1-1,0-1 1,1 1-1,-1-1 1,0 1-1,0 0 1,1 0-1,-1 0 1,0 0-1,0 1 1,0-1-1,0 0 1,1 2 1,3 1 12,1 1 0,-1 0 0,0 0 0,0 1 1,-1 0-1,0 0 0,0 0 0,2 5-12,-3-5 3,37 48 122,-40-52-32,-1-2 173,0 0-38,0 0-328,0 0-244,0 0-666,0 0-267,0 0-406,0 0-455,0 0-1419,0 0-871,0 0-2064</inkml:trace>
  <inkml:trace contextRef="#ctx0" brushRef="#br0" timeOffset="6330.84">2253 1225 5296,'73'-19'634,"-49"12"2684,-84 27-1502,16-14 2129,44-6-3242,9-11 583,72-88 2861,-17 24-2766,-44 48-894,-6 9-377,0 0 0,1 2 0,1 0 0,7-6-110,-20 20-12,-1 1 4,6-2 48,-6 2 166,-2 1-15,0 0-230,-2 3-41,-93 127-177,84-114 217,0-1 0,-1 0 0,0-1 1,-1 0-1,-1-1 0,0 0 0,0-1 0,-6 3 40,13-11-56,-3 4-44,-6 8 88,13-12 29,2-3-42,0 0 0,0 0 0,0 0 0,0 0 0,0 0 0,0 0 0,0 0 0,0 0 0,0-1 0,0 1 0,0 0 0,0-1 0,-1 1 0,0 0 25,2-1 31,0 0 54,2-1 8,22-11 81,0-1-1,-1-1 1,-1-1-1,-1 0 1,0-2-1,-1-1 1,-1 0-1,13-16-173,-19 19 239,-1-1 1,-1 0-1,7-14-239,3-2-694,-20 31-111,-1 1-636,0 0-402,0 0-1122,0 0-1272,0 0-3983</inkml:trace>
  <inkml:trace contextRef="#ctx0" brushRef="#br0" timeOffset="7848.88">2819 880 7712,'-95'-11'1634,"123"14"-1087,7 0 1316,-13-2 5090,-28-21-5015,-18-29-1754,-1-9 259,25 56-430,0 2 13,0 0 38,0 0 52,0 0 150,0 0-79,0 0-468,0 0-19,0 0 374,-1 2 66,-4 7-89,1 1-1,0 0 1,1 0-1,0 0 0,0 0 1,1 0-1,1 0 0,-1 1 1,2-1-1,0 1 1,0 8-51,0-6 157,-1 4-48,-1 1-1,-2-1 0,1 1 1,-2-1-1,0 0 1,-1-1-1,-6 12-108,11-26 375,1-2-11,0 0-362,0 0-71,0 0 76,0 0 47,1-35 120,1-1 0,4-14-174,-2 31-42,1 1 1,1 0-1,0 1 0,2-1 0,1-2 42,-8 19-65,-1 1 1,0 0 40,0 0-19,0 0-130,0 0 2,0 0 126,-4 38 26,2-31 52,1 0 0,1 0 0,-1 0 0,1 0 0,0 0 0,0 0 0,2 6-33,0 15 635,0-47 28,-1 12-659,0-1 1,-1 1-1,0 0 0,0 0 0,-1-1 0,0 1 0,0 0 0,0 0 1,-1 0-1,0 0 0,-1 0 0,1 0 0,-1 0 0,-1 1 0,1 0 0,-1-1 1,0 1-1,-1 1 0,-4-6-4,7 7-5,-2-4-9,3 5-44,1 3 2,0 0 38,0 0 8,0 0-10,0 0-10,30 30-127,2-3 200,-15-14-10,-1 1 0,0 1 0,-1 0 0,-1 1 0,-1 0 0,9 14-33,-11-10 117,-1 0 0,-1 1 0,-1 1-117,17 35 403,-24-55-357,-1-2-4,12 16 575,-12-15-648,0 0 0,0 0 0,0 0 0,0 0 1,-1 1-1,1-1 0,0 0 0,0 0 0,-1 0 0,1 0 0,-1 0 0,1 0 1,-1 0-1,1 0 0,-1 0 0,0 0 0,1 0 0,-1 0 0,0 0 1,0 0-1,0 0 0,0-1 0,0 2 31,-43 33-101,29-23-4,-2-1 0,1 0 0,-2-1 0,1-1 0,-1-1 0,-1 0 105,13-5-2,-7 3 2,3 1 0,2-3 12,6-3 50,30-15 12,-21 11-68,34-17 151,-13 8 172,-1-2-1,23-16-328,22-15 435,-70 44-387,-2 1-11,0 0 18,0 0 90,0 0-127,0 0-602,0 0-364,0 0-872,0 0-2352,0 0-8553</inkml:trace>
  <inkml:trace contextRef="#ctx0" brushRef="#br0" timeOffset="9864.14">3056 0 10136,'-344'4'-1389,"325"-4"1124,-115 4-2226,80-2 4066,-1 0 7880,80 28-7393,-13-22-1882,1-1 0,0 0 0,0-1 0,0 0 0,1-1 0,0-1 0,0 0 0,0-1 0,14 2-180,-2 0 102,0 1 0,14 6-102,6 5 328,-2 2 0,0 2 0,33 22-328,-65-35 76,-1 1-1,0 0 1,-1 1-1,0 0 0,0 0 1,-1 1-1,0 1 1,-1-1-1,-1 1 0,0 1 1,0-1-1,-1 1 1,-1 0-1,0 1 0,-1-1 1,0 1-1,-2 0 1,2 10-76,-1 35 14,-5-27 993,-2-53-910,0-1 0,2 1 0,0-14-97,-3-33 134,5 64-152,-1 1-1,0-1 1,0 1-1,0-1 1,-1 1-1,1 0 1,-1 0 0,0 0-1,0-1 1,0 2-1,0-1 1,0 0-1,-3-2 19,0-3-42,-1 0 0,0 0 1,-1 0-1,0 1 0,0 0 0,-1 0 0,0 1 42,-8-6-113,-2 1 0,1 1 1,-16-6 112,-36-22-27,46 25-60,-1 2 1,-1 0-1,0 1 1,0 2-1,-9-2 87,11 3 29,7 3-70,1 0 0,-1 1 1,0 1-1,0 1 0,0 0 1,0 1-1,-1 1 0,-3 1 41,-12 4 132,32-6-128,0 0 0,0 0 0,0 0-1,0 0 1,0 0 0,0 0 0,0 0 0,0 0 0,0 0 0,0 0-1,0 0 1,0 0 0,0 0 0,0 0 0,0 0 0,0 0-1,0 0 1,0 1 0,0-1-4,16-2 3,2 1-38,-1 1 0,1 1 0,-1 1 0,0 0 0,1 1 0,-1 1 0,-1 1 0,1 0 0,2 2 35,71 18 193,-72-20-187,0 0 1,0 1 0,-1 1 0,7 4-7,52 19-47,37 9-56,-109-38 108,0 0 1,0 1-1,0 0 0,0 0 1,0 0-1,0 0 0,0 1 1,-1-1-1,1 1 0,-1 0 1,0 0-1,1 0 0,-1 0 1,-1 1-1,1 0-5,1 2 35,0 1 0,0 0-1,-1 0 1,0 0 0,0 0 0,-1 1 0,1-1 0,-1 5-35,1 7 16,-1-1 0,-1 0 0,0 1 0,-2-1 0,0 0 0,-1 1 0,-2 4-16,4-22 16,0-1 1,0 1-1,0-1 1,0 0-1,0 1 1,0-1-1,0 1 1,0-1-1,0 1 1,-1-1-1,1 0 1,0 1-1,0-1 1,0 1-1,-1-1 1,1 0-1,0 1 1,-1-1-1,1 0 1,0 1-1,-1-1 1,1 0-1,0 0 1,-1 1-1,1-1 1,0 0-1,-1 0 1,1 1-1,-1-1 1,1 0-1,-1 0 1,1 0-1,0 0 1,-1 0-1,1 0 1,-1 0-1,1 0 1,-1 0-1,1 0 1,-1 0-1,1 0 1,0 0-1,-1 0 1,1 0-1,-1 0 1,1-1-1,-1 1 1,1 0-1,0 0 1,-1 0-1,1-1 1,0 1-1,-1 0 1,1-1-17,-20-16 262,5-1-249,2-1 0,1-1 0,0 0 0,-1-5-13,2 3 64,-1 1 0,-1 1 0,-12-16-64,13 24-6,0 1 1,-1 0-1,0 1 0,0 0 0,-1 0 1,-1 2-1,0 0 0,0 1 1,0 0-1,-1 1 0,-8-2 6,3 5-172,18 3 144,1 0 1,-1 0 0,0 0-1,1 0 1,-1-1 0,1 1-1,0-1 1,-1 1 0,1-1-1,-1 0 1,1 0 0,0 0-1,-2-2 28,-24 7-401,18-2 282,-69 8-1681,42-4-940,0-2-3373,21-1 4121,-10-2-4534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6:57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3093 1 2336,'5'9'61,"-4"-8"92,0 1-1,0-1 1,-1 1-1,1-1 1,0 1-1,-1-1 1,1 1-1,-1-1 1,0 1-1,1 0 1,-1-1-1,0 1 1,0 1-153,0-2 1445,0-1 235,0 0-79,0 0-274,0 0-38,0 0 109,0 0-116,0 0-563,0 0-136,-2 3-439,1 0 1,0 0 0,0 0 0,0 0-1,0 1 1,1-1 0,-1 0 0,1 0-1,0 1 1,0-1 0,0 0 0,1 4-145,0-2 97,1 0 0,0 0 0,0 0 0,0 0 0,1 0 1,0-1-1,0 1 0,0-1 0,0 0 0,1 1 0,1 0-97,49 41 949,-3-4-802,-42-33 11,0-1 0,1 0 0,9 5-158,-10-7 135,-1 0-1,0 0 0,0 1 1,5 5-135,-12-10 88,18 14 342,-18-15-396,0-1 1,0 1-1,0-1 0,0 1 0,0 0 0,-1-1 0,1 1 0,0 0 0,0 0 0,-1 0 1,1-1-1,-1 1 0,1 0 0,-1 0 0,1 0 0,-1 0 0,1 0 0,-1 0 0,0 0 0,1 1-34,-19-4 770,-33-22-720,32 13-51,1-1 0,1-1-1,-1-1 1,2 0 0,-14-16 1,-87-94-85,100 108-42,15 14 103,2 2-18,0 0 14,0 0 54,0 0 20,0 0 22,2 2-3,52 41 111,49 29-176,-82-59 158,-1 2 0,-1 0 0,0 1 0,-1 1 1,4 5-159,-21-21 61,3 0 2424,-2 1-3409,2 7-11410,-4-5 9966,-3 5-3665</inkml:trace>
  <inkml:trace contextRef="#ctx0" brushRef="#br0" timeOffset="805.61">3085 490 6816,'28'-21'-13,"-20"16"169,0 0 1,-1 0-1,0-1 0,-1 0 1,1-1-1,3-4-156,-12 12 79,1 0 0,-1 0 0,0 0 0,1-1 0,-1 1 0,0-1 0,1 1 0,-1-1 0,0 1 0,0-1 0,1 0 0,-1 0 0,0 0 0,0 0 0,0 0 0,1 0-1,-1-1 1,0 1-79,0-1 119,0 1-1,1 0 0,-1 0 1,0 0-1,1-1 0,-1 1 1,0 1-1,1-1 0,-1 0 1,0 0-1,1 1 0,-1-1 1,1 1-1,-1-1 0,1 1 1,-1 0-1,1-1 0,-1 1 1,1 0-1,-2 1-118,3-1 1048,2-3-841,0 0 0,0 0 0,0 0 1,-1-1-1,1 1 0,0 0 0,-1-1 0,0 1 0,1-2-207,0 1 372,16-23 865,1 0 0,1 2 0,1 0 0,7-5-1237,-6 6 728,-12 13-649,1 1 1,1 0-1,0 0 1,0 2 0,0-1-80,43-29 614,35-24-857,-88 60 312,-2 1 227,0 0-72,0 0-512,0 0-1,-4 2 367,1 1 0,-1-1 0,1 0 0,-1 0-1,0-1 1,0 1 0,-2 0-78,0 0-6,-13 6-63,0 1 1,1 1 0,0 0-1,1 1 1,0 1 0,1 1-1,0 0 1,-12 14 68,-9 13 114,19-21-109,0 1 0,1 1 0,-3 7-5,3 12 150,9-19 47,7-20-264,1-1-10,0 0 12,0 0 22,0 0 60,0 0 27,0 0 48,1-3-66,0-1 0,1 0-1,-1 1 1,1-1-1,0 1 1,0-1-1,0 1 1,0 0 0,0 0-1,1 0 1,0 0-1,-1 0 1,1 0 0,3-2-26,8-9 513,-9 9-381,17-23 190,1 1 0,2 2 0,0 0 0,5 0-322,4 1 34,1 1 1,15-5-35,5-3 399,-54 30-208,4 1-164,-8 0-58,-17 5-1,-22 20-231,1 2 1,1 1-1,-30 30 263,46-37-319,-13 13-1116,1 0 0,-25 33 1435,33-30-3333,11-9-1751,9-14-2436</inkml:trace>
  <inkml:trace contextRef="#ctx0" brushRef="#br0" timeOffset="-9690.37">0 2711 4128,'8'3'316,"0"0"0,-1 1 0,1 0 0,-1 0 0,0 1 0,0 0-316,-6-5 1249,-10-10-196,9 7 1966,5 4-2915,0 0 1,0 0-1,-1 0 0,1 0 0,0 1 1,-1-1-1,1 1 0,-1 1 0,1-1 1,-1 0-1,0 1 0,0 0 1,0 0-1,-1 0 0,1 1 0,1 1-104,12 13 662,-2 1-1,13 18-661,-12-15 470,-3-4-377,0 1 0,-2 0-1,0 1 1,-1 0 0,-1 0-1,4 14-92,-1-13 751,-11-19 831,-6-4-352,-8-2-1092,8 1-111,0 1 0,-1-1 0,1 0-1,0 0 1,1 0 0,-1-1 0,0 0 0,1 0-1,0 0 1,0 0 0,0-1 0,-1-2-27,-8-11 205,2-1 1,-8-16-206,-12-19 153,29 50-159,-2-1 58,0 0 1,1 0-1,0-1 0,0 1 1,0-1-1,0 1 0,1-1 1,0 0-1,1 0 0,-1 0 1,1-1-1,0 1 0,0-1-52,1-11-83,0 6 58,0 0 0,0 0 0,1 0 0,1 0 0,2-8 25,-3 16 1,0 0-1,1 0 1,0 1-1,-1-1 1,1 1-1,1-1 1,-1 1-1,0 0 1,1-1-1,0 1 1,0 1 0,0-1-1,0 0 1,0 1-1,0-1 1,1 1-1,-1 0 1,4-1-1,10-6-120,0 1 0,0 1 0,1 1 0,17-4 120,-27 8 58,1 1-1,0 0 0,-1 1 0,1-1 0,0 2 0,-1-1 1,1 1-1,0 1 0,-1-1 0,1 1 0,-1 1 0,0 0-57,1 0 86,4 1-24,0 1 0,0 0 0,0 1 0,-1 0 0,0 1 0,0 0 0,0 1 0,7 7-62,9 8 58,-21-18 56,-1 0 1,1 0 0,-1 1 0,0 0 0,2 3-115,-7-7 134,-1-2 288,0 0 6,0 0-264,0 0-78,0 0-62,0 0-16,0 0 16,0 0 64,0 0 8,0 0-30,0 0-2,-3-4-46,-1 0 0,1 1 0,-1-1 0,0 1 0,0 0 1,-1 0-1,1 1 0,-1-1-18,-12-8-71,-1 1 0,0 0 1,-1 2-1,0 0 0,0 1 0,-1 1 1,1 1-1,-1 1 0,0 0 0,-1 2 0,1 0 1,-13 1 70,31 1 22,0 0 1,0 0 0,0 0 0,0 1-1,0-1 1,0 0 0,0 1-1,0 0 1,0-1 0,0 1 0,0 0-1,-1 0-22,-1 2 33,-1-1-1,0 0 1,0 0-1,0-1 0,0 0 1,0 0-1,0 0 1,-4 0-33,7 0-40,0-1 0,0 1 0,0 0 0,0 0 0,0 0 0,0 0 0,0 0 1,0 0-1,0 1 0,0-1 0,1 1 0,-1-1 0,1 1 0,-1 0 0,1 0 1,0-1-1,-1 1 0,1 0 0,-1 2 40,-16 40-66,14-26 96,2 0 0,0 0 1,0 0-1,2 0 0,0 0 1,1 0-1,1 0 1,1 0-1,2 7-30,29 68 68,-32-90-77,0 0 0,1 1 0,-1-1-1,1 0 1,-1-1 0,1 1 0,0 0 0,2 1 9,11 11-30,-11-9-86,2 2 603,-16-22-34,-11-11-257,14 13-263,0-1 0,1 0 0,1 0 0,0-1 0,1 1 0,0-1 0,-1-12 67,4 24-21,-2-13 65,0 1 1,1-1-1,0 1 1,1-1-1,2-7-44,6-17 52,-8 38-51,0 0-1,0-1 0,0 1 0,0 0 1,1 0-1,-1 0 0,0-1 1,0 1-1,1 0 0,-1 0 1,1 0-1,-1 0 0,1 0 0,-1 0 1,1 0-1,0 0 0,0-1 0,11-13 3,-9 10-23,0 1 0,0 0 0,1 0 0,-1 0 0,1 0-1,0 0 1,0 1 0,0 0 0,0 0 0,1 0 0,-1 0-1,1 0 1,0 1 0,0 0 0,3-1 20,0 1-13,0 0-1,0 1 1,1 0-1,-1 0 1,0 1 0,1 0-1,-1 0 1,0 1 0,5 1 13,31 1 87,-33-2-82,0-1 1,0 2 0,0-1 0,9 4-6,11 3-7,-23-6 44,1 0 0,0 0 0,-1 1 0,0 0 0,0 1 0,0-1 0,2 3-37,-6-3 120,1 0 0,-1 1 0,-1-1 0,1 1-1,0 0 1,-1 0 0,0 1 0,3 3-120,-6-7-952,16 20 3157,-9-15-5915,2-4-6498,-9-2 3223</inkml:trace>
  <inkml:trace contextRef="#ctx0" brushRef="#br0" timeOffset="-8940.55">779 2599 3592,'0'14'-118,"0"-13"3767,0-1 3916,0 0-17453</inkml:trace>
  <inkml:trace contextRef="#ctx0" brushRef="#br0" timeOffset="-7509.05">916 2272 6280,'-10'2'580,"-7"-2"4555,18-1-4944,-1 0 0,0 0 0,0 0 0,0 0 0,1 0 0,-1 0-1,1 0 1,-1 0 0,1 1 0,-1-1 0,1 0 0,-1 0 0,1 0 0,0 0 0,-1 1 0,1-1 0,0 0 0,0 1 0,-1-1 0,2 0-191,93-101 2573,-82 88-2529,-2-1 0,0 0-1,0 0 1,7-17-44,-9 16 107,-7 13-89,-1 1 1,0 0-1,-1 0 1,1-1-1,0 1 1,-1-1-1,1 1 1,-1 0-1,0-1 0,0 1 1,0-1-1,0 1 1,0-1-1,0 1 1,-1-1-1,1 1 1,-1 0-1,0-1 1,0 1-1,0 0 1,0 0-1,0-1 1,0 1-1,0 0 1,-2-2-19,-5-12 275,7 11-279,-2 3-7,-19-9 3,16 8 0,1-1-1,-1 1 0,0 0 1,-1 0-1,1 1 0,0 0 0,-1 0 1,1 1-1,-1-1 0,0 1 1,1 1-1,-1-1 0,0 1 1,0 0-1,1 1 0,-1 0 0,-4 1 9,7-1 44,0 0 0,1 0 0,-1 1 0,0 0 0,1 0 0,-1 0 0,1 0 0,0 0 0,-1 1 0,-1 1-44,-10 8 168,14-11-62,1-1 42,-12 32 129,5-17-184,5-10-106,1 1 0,0-1 0,0 1 0,0-1 0,1 1 1,0 0-1,0-1 0,0 1 0,1-1 0,0 4 13,17 58 212,-5-21-39,-10-36-98,0 1 0,0-1 0,1 1 0,0-1 0,1 0 0,0 0 0,1-1 0,4 6-75,-6-10 39,-1-1 0,1 1 0,0-1 1,0 0-1,0-1 0,1 1 0,-1-1 0,1 0 0,0 0 1,0 0-1,0 0 0,0-1 0,0 0 0,1 0 0,-1-1 1,1 1-1,4-1-39,87 4 574,-91-4-528,0 0 0,0-1 0,0 0 0,0 0 1,0-1-1,0 1 0,0-1 0,0 0 0,0-1 0,-1 0 0,1 0 0,0 0 0,-1 0 0,1-1 0,0-1-46,2-1 39,-3 3-27,0-1 0,0-1 0,0 1 0,-1-1-1,0 1 1,1-1 0,-1 0 0,0-1 0,-1 1-1,3-4-11,0 0 30,-1 0-1,0-1 0,0 0 0,-1 0 0,0 0 1,0-1-1,-1 1 0,0-1 0,-1 0 0,0 0 1,-1 0-1,1-6-29,-2 14 95,0 2 5,-5 0-95,0 0 0,0 1 0,0 0 0,0 0 1,0 0-1,0 0 0,0 1 0,0 0 0,0 0 1,1 0-1,-1 0 0,1 1 0,0 0 0,0 0 1,0 0-1,0 0 0,0 1 0,1 0 0,-3 2-5,2-2-22,1-1 0,-1 1 0,0-1 0,0-1 0,0 1 0,0 0 0,-5 1 22,2 0-12,0 0 0,0 1 1,0-1-1,0 2 0,1-1 1,0 1-1,0-1 0,-4 6 12,4-5-2,-1 0 0,-1 0-1,1-1 1,-1-1 0,1 1 0,-1-1-1,-1 0 1,1-1 0,0 0 0,-2 0 2,-24 10 40,17-7 6,15-5-46,0 0 0,-1-1 0,1 0 0,0 1 0,-1-1 0,1 0 0,0 0 0,-1 0 0,1 0 0,0-1 0,-1 1 0,1 0 0,0-1 0,0 0 1,0 1-1,-1-1 0,1 0 0,0 0 0,0-1 0,0 1 0,0 0 0,0-1 0,0 1 0,-6-6 7,3 4-4,0-1-1,0 0 0,1-1 0,-1 1 1,1-1-1,0 1 0,1-1 1,-1-1-1,1 1 0,0 0 1,0-1-1,1 0 0,-1 1 0,0-5-2,-8-16-9,9 21 6,0-1 0,1 0 0,0 1 0,0-1 0,0 0 1,1 0-1,0-5 3,-2-10-4,1 11-18,1 0 1,0 0-1,1 0 1,0 0-1,0 1 0,1-1 1,0 0-1,1 1 1,3-9 21,-1 3-46,12-17-77,-7 16-19,-9 14 88,-1 2-11,2 0 54,-1-1 0,1 1 1,-1-1-1,1 0 0,-1 0 0,1 0 0,-1 0 1,1 0-1,-1 0 0,0 0 0,0-1 0,1 1 1,-1-1 10,1 0-9,0 0 1,-1 1 0,1-1 0,0 0-1,1 0 1,-1 1 0,0-1 0,0 1-1,1 0 1,-1 0 0,1 0 0,-1 0-1,1 0 1,-1 0 0,3 0 8,-3 1-2,0 0 1,0 0-1,0 0 1,0 1-1,0-1 1,-1 1-1,1-1 0,0 1 1,0-1-1,0 1 1,0 0-1,0 0 1,-1 0-1,1 0 0,0 0 1,-1 0-1,1 1 2,-1-1 14,6 38-26,-6-32 33,1 3 53,-1 0-1,0 0 0,0 0 1,-1 0-1,0 0 0,-1 0 0,-2 10-73,3-19 0,-4 8-1,0-1-1,-1 1 1,0-1-1,0 0 1,0 0-1,-1 0 1,-1-1-1,1 0 1,-1 0 0,-4 3 1,0 0-190,1 1 0,0 0 0,1 0 0,0 1 1,-4 7 189,-19 38-6866,28-47 4698,-1 1-6358</inkml:trace>
  <inkml:trace contextRef="#ctx0" brushRef="#br0" timeOffset="-6712.3">1071 1740 4848,'-25'66'499,"9"-27"2947,37-69-2482,-16 23-622,0 1 0,-1 0 0,1-1 0,-1 0 0,0 0 0,0-3-342,-3 10 134,-1-1-1,1 0 1,-1 0-1,1 1 1,-1-1-1,1 0 1,0 1-1,0-1 1,-1 0-1,1 1 1,0-1-1,0 1 1,0-1 0,0 1-1,0 0 1,-1-1-1,1 1 1,0 0-1,0 0 1,0-1-1,0 1 1,1 0-134,21-2 802,34 2 212,-1 3 0,1 2 0,25 6-1014,-53-3 379,-1 1 0,15 6-379,-14-4 299,1-1 0,11 1-299,-26-7 74,-14-3-59,0 0 0,0-1 0,0 1 0,1-1 1,-1 0-1,0 1 0,0-1 0,1 0 0,-1 0 1,0 0-1,1 0 0,-1 0 0,0 0 0,0 0 0,1 0 1,-1 0-1,0-1 0,0 1 0,1-1 0,-1 1 0,1-1-15,0 0 146,-2 1-32,-57-9 546,29 3-722,-13-4 300,-27-1-238,58 9-28,-1 1 0,1-1 0,0 0 0,-1-1 0,-5-3 28,8 3 41,0 1 0,0 1-1,0-1 1,0 1 0,0 1 0,0-1-1,0 1 1,-7 1-41,-1-1 110,-29-2-390,38 1 376,-4 6 624,-29 25-340,35-26-1508,-1-1 0,0 1-1,0-1 1,0 0 0,0 0 0,0-1-1,-1 0 1,-3 1 1128,8-2-3632,2-1-2317</inkml:trace>
  <inkml:trace contextRef="#ctx0" brushRef="#br0" timeOffset="-5857.61">1370 1538 5920,'-42'46'924,"41"-45"-244,4-23 978,1-16 2089,-4 36-3198,0 2 45,0 0 15,0 0 135,0 0-37,0 0-304,2 4-129,38 80 996,-37-76-1207,1 1 0,-1 0-1,-1 0 1,0 0 0,0 0-1,-1 0 1,0 0-1,0 0 1,-1 8-63,1 5 39,1 9-22,0 0 0,-3 1 0,0-1 0,-5 22-17,3-37 257,-1-1-1,0 1 1,-1-1-1,0 0 1,-3 3-257,5-17 777,1-7-372,-1-21-310,2-37 41,2 53-137,2-82 21,4 0 1,10-34-21,-14 113 130,-1 0 0,0-1 0,0 1 0,-2 0 0,0-1 1,0 1-1,-2-2-130,1 19 1,0 1-1,0 0 1,0-1 0,0 0 0,-1 1 0,0-1 0,0 0 0,0 1-1,-5 9-18,0 10 68,1-1-1,1 1 1,1 1 0,2-1 0,0 0-1,1 1 1,2 14-50,-5 63 40,1 17-296,2-77 1427,0-24-2407,1 0-6032,0-17-2573</inkml:trace>
  <inkml:trace contextRef="#ctx0" brushRef="#br0" timeOffset="-5236.93">1716 1535 2968,'0'0'0,"-11"-5"0,-7-2 0,-12-4-1752</inkml:trace>
  <inkml:trace contextRef="#ctx0" brushRef="#br0" timeOffset="-4155.27">1689 1546 3952,'-9'-9'512,"1"-2"813,8 11-1274,0 0 1,0 0 0,0 1-1,0-1 1,0 0-1,0 0 1,1 0-1,-1 0 1,0 0-1,0 0 1,0 0-1,0 0 1,0 0-1,0 0 1,0 0 0,1 0-1,-1 0 1,0 0-1,0 0 1,0 0-1,0 0 1,0 0-1,0 0 1,0 0-1,0 0 1,1 0-1,-1 0 1,0 0 0,0 0-1,0 0 1,0 0-1,0-1 1,0 1-1,0 0 1,0 0-1,0 0 1,1 0-1,-1 0 1,0 0-1,0 0 1,0 0 0,0 0-1,0 0 1,0-1-1,0 1 1,0 0-1,0 0 1,0 0-1,0 0 1,0 0-1,0 0 1,0 0-1,0 0 1,0-1 0,0 1-1,0 0 1,0 0-1,0 0 1,0 0-1,0 0 1,0 0-1,0 0 1,0-1-1,0 1 1,0 0-1,0 0 1,0 0 0,0 0-1,0 0-51,1 0 1009,-1 0 61,35-11 1072,-27 6-1856,1 0 0,-1 0 0,0-1 1,0 0-1,-1-1 0,1 1 0,5-8-286,43-58 1388,-49 63-1122,2-5-159,-1 0 0,-1 0-1,0-1 1,-1 1 0,0-2-1,-2 1 1,1 0 0,-2-1-1,2-13-106,-5 20-8,0 1 0,0-1 0,-1 1 0,0-1-1,0 1 1,-1-2 8,1 6 12,1 3-9,-1 0 0,1 0 1,-1 0-1,1 0 0,-1 0 0,0 0 1,1 0-1,-1 0 0,0 0 0,0 0 1,0 0-1,1 0 0,-1 1 0,0-1 0,0 0 1,0 1-1,0-1 0,0 0 0,-1 1-3,-1-2 4,-1 0 0,0 0 0,1 0 0,-1 1-1,0-1 1,0 1 0,0 0 0,0 1-1,0-1 1,-4 0-4,-43-1 83,48 2-77,-4 2 19,0 0 0,0 0 0,0 1 0,0 0 0,1 0 0,-1 1 0,1-1 0,0 2 0,0-1 0,0 0 0,0 1-25,2-1 45,-5 3 21,0 1 0,1 0 0,0 0 1,1 1-1,-1 0 0,2 1 0,-1 0 0,1 0 0,1 0 0,-4 10-66,4-5 128,1 0 0,0 0 0,1 0-1,1 0 1,1 1 0,0-1 0,1 1-1,0 2-127,1-8 72,1 1-1,0-1 0,0 1 0,1-1 1,0 0-1,1 0 0,0 0 1,0-1-1,1 1 0,1-1 0,-1 0 1,4 3-72,-3-5 49,-1 0 1,2-1-1,-1 1 0,1-1 1,0-1-1,0 1 1,1-1-1,0 0 1,-1-1-1,2 0 1,-1 0-1,0-1 0,1 0 1,0 0-1,-1-1 1,1 0-1,0-1 1,0 0-1,0 0 1,0-1-1,5 0-49,-1-1 66,0 0 0,-1-2 0,1 1 1,-1-1-1,0-1 0,0 0 0,0-1 0,0 0 0,-1-1 1,1-1-1,-2 1 0,1-2 0,-1 1 0,0-1 0,1-2-66,70-59 74,-79 67-18,-2 2 48,0 0-4,0 0-74,0 0-14,0 0 16,0 0 0,0 0 74,-19 19 727,6-6-700,-36 27-694,-27 27 565,72-64-6,0 0 1,0-1-1,-1 1 0,1-1 0,-1 0 1,0-1-1,1 1 0,-1-1 1,0 0-1,0 0 0,-3 0 6,0 1-4,3-2 11,0 0 0,1 0-1,-1 0 1,0-1 0,1 1-1,-1-1 1,1 0 0,-1-1-1,1 1 1,-1-1 0,1 0 0,0 0-1,0 0 1,0 0 0,-3-3-7,6 5 2,-26-17 52,0 0 1,1-2-1,1-1 0,1-1-54,-2 0-34,20 17 19,0 0 0,1 0 0,-1-1 1,1 0-1,0 0 0,1 0 0,-1 0 1,1-1-1,0 1 0,0-1 0,1 0 0,0-1 1,-1 0 14,2-1-14,1 3 3,0 1 0,1-1 0,-1 0 0,1 1 0,0-1 0,0 1 0,1-1 0,-1 0 0,1 1 0,0-1 0,0 1 0,1-1-1,0 1 1,-1 0 0,2-1 11,2-4-16,1 0-1,0 0 1,0 1-1,1 0 1,2-2 16,15-18-53,-2 1 35,1 2-1,1 1 1,1 1 0,8-5 18,-28 25-40,-1 1 0,0 0 0,1 1 1,0-1-1,-1 1 0,1 0 0,0 0 0,-1 0 1,1 0-1,0 1 0,0 0 0,5 1 40,-9-1 0,0 1 1,1-1-1,-1 1 0,0-1 0,1 1 0,-1 0 0,0 0 1,1 0-1,-1 0 0,0 0 0,0 0 0,0 0 0,0 0 1,0 0-1,0 0 0,0 1 0,-1-1 0,1 0 0,0 1 1,-1-1-1,1 1 0,-1-1 0,1 0 0,-1 1 0,0 0 0,1 0 0,2 5 9,-1 0-1,0-1 1,0 1-1,0 0 1,-1 0-1,0 0 1,0 0-1,-1 0 1,0 0-1,0 0 1,-1 0 0,1 0-1,-2 0 1,1 0-1,-1 0 1,0 0-1,0 0 1,-3 4-9,-10 21 59,11-22 6,0-1 1,0 0-1,-1-1 1,0 1-1,-1-1 0,0 1 1,0-2-1,-5 5-65,-11 11 167,-2-1 0,0-2-1,-1 0 1,-1-2 0,-1 0-1,0-2 1,-2-1-167,-24 4-2285,51-18 827,1 0 1088,0-1-1,0 0 1,0 1-1,0-1 0,0 1 1,0 0-1,0-1 0,0 1 1,1 0-1,-1-1 1,0 1-1,0 0 0,1 0 1,-1 0-1,1-1 1,-1 1-1,1 0 0,-1 0 371,-1 2-1140,-5 6-7400</inkml:trace>
  <inkml:trace contextRef="#ctx0" brushRef="#br0" timeOffset="-2790.4">2506 1272 2336,'9'46'2669,"-9"-44"-966,-5-15 536,2 2 4832,24 23-6599,-2 0-1,1 2 0,1 2-471,30 21 707,-48-35-529,6 5-114,-5 8 1049,-16-21 119,-5-4-1425,1 1 360,0-1 0,1 0 1,0-1-1,1-1 0,0 0 1,-9-11-168,21 20 5,-1-4-2,2 6 6,1 1 12,0 0-17,0 0-80,0 0-2,0 0 70,0 0 24,0 0 1,0 0-10,17 11 39,-3-1-91,-1 1-1,-1 0 1,0 1-1,3 6 46,34 34 640,-34-29-480,-13-18-144,0-3 122,-2-2 74,0 0-26,1 2-154,5 2-283,-5-2-996,-1-2-635,0 0-1546,0 0-1020,0 0-2553</inkml:trace>
  <inkml:trace contextRef="#ctx0" brushRef="#br0" timeOffset="-2058.22">2390 1437 7712,'62'-5'-3033,"-73"3"1561,10 2 1936,0 0 0,0 0-1,1-1 1,-1 1 0,0-1-1,0 1 1,1-1 0,-1 1-1,0-1 1,1 1-1,-1-1 1,1 0 0,-1 1-1,1-1 1,-1 0 0,1 1-1,-1-1 1,1 0 0,-1 0-1,1 1 1,0-1-1,0 0 1,-1 0 0,1 0-464,1-5 1153,5-4-662,0 2 0,0-1 0,1 1 0,0 0 0,0 0 1,1 0-1,0 1 0,0 1 0,3-2-491,27-24 933,-23 17-482,-2 3-359,-1-1 0,0 0-1,-1 0 1,0-1 0,0-2-92,-6 7-196,-3 11-124,-13 13 328,-75 63-83,14-11-491,49-51 783,-16 10-200,38-25 43,-1 0 0,1 1 0,-1-1 0,1 0 0,-1 1 0,1-1 0,0 0 0,0 1 0,0 0 0,0-1 0,0 1 0,0 0 0,0-1 1,0 1-1,1 0 0,-1 0 0,1 1-60,27-16 1341,-7 1-1259,-1-1 0,0-1-1,14-14-81,23-18 530,-34 30-147,-15 9-8926,-7 7-1854</inkml:trace>
  <inkml:trace contextRef="#ctx0" brushRef="#br0" timeOffset="-1074.11">2697 1207 5744,'-42'14'897,"40"-13"-214,25 7 7591,-15-3-7747,2 3-239,1-1 1,0 0-1,0 0 1,0-1 0,1 0-1,0-1 1,0 0-1,0-1 1,1-1-1,-1 0 1,1 0-1,0-1-288,51-5 469,-16 0 800,-44 2-1215,1 0 1,-1-1 0,1 1-1,-1-1 1,0 0 0,1 0-1,2-3-54,-4 3 44,0-1 0,0 0 0,0-1-1,0 1 1,0 0 0,-1-1-1,0 1 1,1-1 0,-1 0 0,0 0-1,-1 0 1,1 0 0,-1 0-1,0 0 1,0 0 0,0-1 0,0 1-1,-1 0 1,0-1 0,0 1 0,0 0-1,0 0 1,-1-4-44,0-5-160,1 6 164,-1 0 0,0 0 0,-1 0 0,0 1 0,0-1 1,-3-6-5,3 6 37,-1 1 0,1-1 0,0 1 0,1-1 0,0 0 1,-1-6-38,1 10-5,0 1 1,-1-1 0,1 1 0,-1-1 0,1 1 0,-1 0-1,0 0 1,0-1 0,0 1 0,0 0 0,-1 1 0,1-1-1,0 0 1,-3 0 4,-2-4 8,5 5-55,0 0 1,-7-3 22,0 0 0,0 1 0,0 0 0,0 1 0,0 0 0,-1 0 1,1 1-1,0 0 0,-1 1 0,1 0 0,-1 1 0,1-1 0,-1 2 1,1-1-1,0 2 0,0-1 0,0 1 0,0 0 0,-4 3 24,-7 3 80,10-5-97,1 1-1,1 0 1,-1 0-1,-5 4 18,12-7-8,-1 0-1,1 1 1,0-1 0,0 0-1,0 1 1,0-1-1,0 1 1,0 0 0,1 0-1,-1 0 1,1 0 0,0 0-1,0 0 1,0 0 0,0 0-1,0 2 9,-4 21-91,3-20 44,1 0 0,-1 0 0,1 0 0,1 0 0,-1 0 0,1 0 0,0 0 0,1 1 0,-1-1 0,1 0 0,2 5 47,-2-7 25,0 0 0,0 0-1,1 0 1,0-1 0,-1 1-1,1 0 1,1-1 0,-1 1-1,0-1 1,1 0-1,0 0 1,0 0 0,-1 0-1,2-1 1,-1 1 0,0-1-1,1 1 1,2 0-25,-6-3-1,3 4-48,-1-2 50,0-1 0,-1 1 0,1 0 0,0-1 0,0 0 0,0 1 1,0-1-1,0 0 0,0 0 0,1 0 0,-1 0 0,0 0 0,2 0-1,9 5 130,1-1-1,-1 0 1,1-1 0,0 0-1,0-1 1,0-1-1,1 0 1,-1-1-1,0 0 1,1-2-1,-1 1 1,6-3-130,48-22 477,-66 23-422,0-1 0,0 0-1,-1 0 1,1 0 0,-1 0-1,0 0 1,0 0 0,0 0-1,0-1-54,0-3 11,1 1 1,-1 0-1,0 0 0,0-1 0,-1 1 0,0-1 0,0 1 0,-1 0 0,0-1 1,0 1-1,0 0 0,-1-1 0,-1-4-11,-4-5 27,0 1 0,-1 1 0,-1-1 1,-8-9-28,12 17-22,1-1 33,-2 1 1,1-1-1,-1 1 0,0 1 0,0-1 1,-3-1-12,7 6-22,-1 1 1,1-1 0,-1 1-1,1 0 1,-1 0 0,0 0-1,1 0 1,-1 0-1,0 0 1,0 1 0,1-1-1,-1 1 1,0 0 0,0 0-1,0 0 1,0 0-1,0 0 1,1 1 0,-1-1-1,0 1 1,-2 1 21,-7 1-121,1 1 0,0 0 0,0 1 0,1 1-1,-1 0 1,1 0 0,0 1 0,1 0 0,-1 0 0,1 1 0,1 0 0,0 1 0,0 0 0,1 1 0,0-1-1,0 1 1,-1 5 121,-13 21-1358,12-19-1546,-4 6-9069</inkml:trace>
  <inkml:trace contextRef="#ctx0" brushRef="#br0" timeOffset="29343.54">2244 3452 3592,'-15'37'48,"12"-31"342,0-1 1,0 1-1,1 0 1,0 0-1,1 0 0,-1 2-390,17-95 2823,-15 85-2263,0 2-141,0 0-98,0 0-122,0 0 26,0 0 230,0 0 26,7 4-306,0 0 0,-1 0 0,0 0 1,0 1-1,0 0 0,0 0 0,-1 0 0,0 1 0,0 0 0,0 0 1,-1 0-176,21 26 988,-3 13-623,-17-34-208,0 1 0,1-1 0,0 0 0,1-1 0,6 9-157,-1-3 44,-1 0-1,-1 1 0,-1 0 0,0 1 1,-1 0-1,-1 0 0,-1 1 1,0 1-44,13 36 501,-11-30-450,-1-1-1,-1 1 1,-2 1 0,1 22-51,-1-17 102,0 0 0,9 28-102,-9-41 2045,-6-41-1414,-1-1-575,-2 0 0,0 0 0,-4-11-56,-8-31 221,-23-67 232,37 126-358,1 1-1,-1 0 0,1 0 0,-1 0 0,-1 0 0,0-1-94,-6-8 187,-1-7-120,-11-17 682,-14-33-749,8 15-41,26 51 44,-13-22 145,15 26-150,0 1-1,0 0 1,0 0 0,0 0-1,0 0 1,0 0 0,0 0-1,0 0 1,0 0 0,-1 0-1,1 0 1,0 0 0,0 0-1,0-1 1,0 1 0,0 0-1,0 0 1,0 0 0,0 0 0,0 0-1,0 0 1,0 0 0,0 0-1,0 0 1,0-1 0,0 1-1,0 0 1,0 0 0,0 0-1,0 0 1,0 0 0,0 0-1,0 0 1,0 0 0,0 0-1,0-1 1,0 1 0,1 0-1,-1 0 1,0 0 0,0 0-1,0 0 1,0 0 0,0 0-1,0 0 1,0 0 0,0 0-1,0 0 1,0 0 0,0 0-1,1 0 1,-1 0 0,0 0-1,0 0 1,0 0 0,0 0-1,0-1 1,0 1 0,0 0-1,0 0 1,0 0 0,1 0-1,-1 1 1,0-1 0,0 0 0,0 0-1,0 0 1,0 0 2,14 13-181,6 12 216,-1 1-1,-1 1 1,-2 1 0,0 0-1,-2 1 1,-2 1 0,6 17-35,-12-22 78,0-1 1,1 17-79,5 25 387,-9-56-401,-1 1-1,0-1 1,-1 1 0,0-1 0,-1 10 14,0-19 33,2 3-25,-1-1 0,0 0-1,0 1 1,0-1 0,-1 1 0,1 0-1,-1-1 1,0 1 0,0 3-8,0-2 713,0-7-269,-1-16-139,-5-47-322,0 15 53,5 31-11,-2-1 1,0 1-1,-2 0 0,0 0-25,-9-32-35,-11-25 16,12 47 202,7 19-172,2 0 1,-1-1-1,1 0 1,-1-5-12,3 8 19,-1 1 0,0 0-1,0 0 1,-1 0 0,1 0 0,-6-6-19,4 6 23,1 0 0,0-1 1,0 0-1,0 0 0,-1-4-23,-1-5-78,4 12 44,0 1 0,1-1 0,0 1 0,0-1 0,0 0 0,0 1 0,0-1 34,3 6-10,13 9 7,0 1 0,-1 1 0,-1 0 0,0 0 0,10 14 3,-12-13 3,1-1 0,1 0 0,-1-1 0,10 6-3,-13-10 96,168 122 279,-143-101-361,-1 1-1,-2 2 1,-2 1-1,2 4-13,-14-16 72,-1 1-1,-1 1 1,-1 0-1,0 1 0,-2 1 1,-1 0-1,3 11-71,-11-25 1,0 0 1,1 0-1,-1-1 0,2 1 0,0-1 0,0 0 0,0 0 1,5 5-2,33 24 942,-43-41-642,1 2-299,-1-1 0,1 1 0,-1 0 1,0-1-1,0 1 0,1-1 0,-1 1 0,0-1 0,0 1 0,0-1 0,-1 1 0,1-1 0,0 1 1,-1-1-1,1 1 0,-1-1 0,1 1 0,-1-1 0,1 1 0,-1 0 0,0 0 0,0-1 0,0 1 0,0 0 1,0-1-2,-6-6-5,-7-21-63,-2 1 0,-1 1-1,-10-13 69,18 28-26,-1 1-1,0 1 0,-1-1 0,0 2 1,0-1-1,-1 2 0,0 0 0,-11-6 27,-1 0-71,2-1-1,-6-5 72,-21-14-49,8 5 84,31 21-20,1 1 0,-1 0 0,0 0 0,0 1 0,-1 1 0,0 0 0,0 0 0,-5 0-15,-14-4-124,1-1 1,0-1-1,-21-12 124,-28-21 25,51 27-8,26 17-51,-40-32 1,38 30 66,1 2-56,0-1 0,0 1-1,0-1 1,1 0 0,-1 1 0,0-1-1,0 0 1,0-1 0,1 1 0,-1 0-1,1 0 1,-2-2 23,0 0-551,15 14 380,9 14 160,0 0 0,-2 1 0,-1 1 1,-1 1-1,7 16 11,22 35 70,-35-57-54,-1 1 0,0 0 1,-2 1-1,-1 0 0,-1 0 0,-1 0 0,0 6-16,10 43 74,-7-53 346,-4-30 13,-4-32-126,-4-14-212,-2 0 0,-3 1 0,-1 0 0,-17-44-95,-9-12 28,35 108-48,-1 0 1,1 1-1,-1-1 1,0 0 0,0 1-1,0-1 1,0 1-1,0 0 1,0 0 0,-1 0-1,1 0 1,-1 0-1,-1-1 20,-15-13-785,17 14 1047,2 2 4,0 0-206,0 0-50,0 0 6,0 0 6,0 0 5,14 1 44,27 24-66,35 28 4,-56-41 1,-1 1 0,0 1 0,-1 1 0,-1 1 0,0 0-10,-5-4-58,1 0 1,0-1 0,13 8 57,-12-10 10,-1 2 0,0 0 0,7 8-10,5 7 10,-2 2-1,0 1 0,4 9-9,28 33-6,-20-29-29,21 29 66,-41-55 249,1-1 0,10 8-280,-21-19 134,-3-2 37,-2-2-152,0 0-117,9 4-175,-7-2-7108,-2-2-5380</inkml:trace>
  <inkml:trace contextRef="#ctx0" brushRef="#br0" timeOffset="30906.5">2946 3459 3680,'-8'59'10200,"10"-1"-7528,-1-50-2576,1 0 1,-1 0 0,1 0 0,1 0-1,0-1 1,0 1 0,0-1-1,1 0 1,0 0 0,0 0-1,1 0 1,0-1 0,3 4-97,17 14 392,1-1 0,1-1 0,1-2 0,1 0 0,30 14-392,-45-27 106,0-1 1,0-1 0,0 0-1,0-1 1,1 0 0,-1-1-1,1-1 1,0-1 0,0 0-1,0 0 1,0-2 0,0 0 0,6-2-107,7-1 181,0-2 0,0-1 0,-1-2 1,0 0-1,0-2 0,14-8-181,-35 15 62,0 1 0,0-1-1,0 1 1,0-2-1,-1 1 1,0-1 0,0 1-1,0-1 1,0-1-1,-1 1 1,0-1 0,0 0-1,0 0 1,-1 0-1,0 0 1,0 0 0,-1-1-1,0 0 1,2-5-62,-1-6 40,-1 0 1,0 1-1,-2-1 0,0 0 1,0 0-1,-2 0 1,-1 0-41,1-4 0,-2-12-4,-1 0-1,-6-18 5,8 40 1,-1 0 0,0 0-1,-1 1 1,-1-1 0,0 1 0,0 1-1,-1-1 1,-6-6-1,-9-7 29,-1 1 1,-1 1 0,-2 1-1,0 1 1,0 1-1,-18-8-29,23 15-44,0 2 0,-18-7 44,-15-8-60,47 22 33,1 0 0,-1 1 0,1 0 0,-1 0-1,0 1 1,1 0 0,-1 0 0,0 1 0,0 0-1,0 0 1,-3 0 27,-2 1-90,-1 1-1,0 0 0,1 1 1,0 0-1,-7 3 91,12-2-31,0 1-1,0 0 0,0 0 1,0 0-1,1 1 0,0-1 1,0 2-1,1-1 0,-1 0 1,2 1-1,-1 0 0,0 1 32,-5 13-49,1-1-1,1 1 0,1 0 1,1 1-1,-3 18 50,5-22 8,-3 18 0,2-1 0,2 1 0,1 14-8,2-34 41,0-1 0,1 1-1,0-1 1,2 1-1,0-1 1,0 0 0,2 0-1,0-1 1,0 1 0,1-1-1,1 0-40,-2-6-11,0 0-1,0 0 1,1 0 0,0-1-1,0 1 1,0-1-1,1-1 1,0 0-1,1 0 1,-1 0 0,1-1-1,0 0 1,1 0-1,-1-1 1,1 0-1,0-1 1,0 0 0,1 0 11,48 15 89,-35-11-24,-1 0 0,1-2 1,11 2-66,-11-5 74,1-1-1,-1-1 1,0-1-1,0 0 1,22-6-74,-31 5 43,-1-1 1,0-1-1,1 0 1,-1-1-1,-1 0 1,1-1-1,-1-1 1,0 1-1,-1-2 1,8-5-44,4-5 30,-18 14-10,0 1 0,0-1 0,0 0 1,-1 0-1,0-1 0,1 1 1,-2-1-1,1 0 0,0 0 0,-1 0 1,0-1-1,0 0-20,6-14-34,-6 14 91,0 0-1,-1 0 1,1 0-1,-1 0 1,-1 0-1,1 0 1,-1-1-1,0 1 1,0-1-1,-1 1 1,0-5-57,-4-14-1,-1 0 0,-1 1 1,-1 0-1,-1 1 0,-1-1 0,-1 1 0,-1 1 1,-1 0-1,-1 1 0,-6-7 1,12 18 5,-1-1 1,0 1-1,-1 0 1,0 1-1,-1 0 1,1 1-1,-2 0 1,1 0-1,-1 1 1,0 0-1,-12-4-5,-14-5-9,-2 2 1,0 1-1,-6 1 9,15 4-15,17 5-4,0 2 1,1 0 0,-1 0 0,0 1 0,0 1 0,0 0 0,0 1-1,0 0 1,1 1 0,-1 1 0,1 0 0,0 0 0,-9 5 18,14-6-25,-1 1 1,1 0 0,0 0 0,0 1-1,0 0 1,0 0 0,1 0-1,0 1 1,0 0 0,1 0 0,0 1-1,0-1 1,0 1 0,1 0 0,0 1-1,0-1 1,0 1 0,1-1 0,1 1-1,-1 0 1,1 0 0,1 0-1,-1 1 1,1-1 0,1 7 24,-21 118-485,16-73-169,-2 51-3030,5-38-5718,2-40 4149</inkml:trace>
  <inkml:trace contextRef="#ctx0" brushRef="#br0" timeOffset="31487.97">4129 2151 10400,'0'0'0,"-22"-5"0,-11-3 0,-23-7-7320</inkml:trace>
  <inkml:trace contextRef="#ctx0" brushRef="#br0" timeOffset="32170.81">4028 2118 5920,'0'0'1104,"0"0"226,0 0 908,0 0-10,0 0-944,0 0-286,-2 2-322,-1 3-555,1 1 1,-1-1-1,1 0 0,0 1 1,1 0-1,0-1 0,-1 1 1,2 0-1,-1 0 0,1 0 0,0-1 1,0 1-1,0 0 0,1 0 1,0 0-1,0 0 0,0-1 0,1 1 1,0-1-1,0 1 0,1 0-121,7 17 200,2-1-1,0 0 1,2 0-1,5 5-199,10 18 299,-20-29-36,1-1 0,0 0 0,1-1 1,1 0-1,0-1 0,0 0 0,2-1 0,-1-1-263,37 37 838,-35-33-686,-13-13-124,17 6 52,-18-8-20,-1 0 216,0 0 1,0 0-225,0 0-47,0 0 9,-20-13 54,-29-19-36,2-1 0,1-3 0,2-1 0,1-2 0,2-3 0,-3-7-32,-72-84 58,102 117-395,20 29 2,25 30 293,104 121 215,-103-126 148,-3-7 234,22 17-555,-3-2 409,-15-14-434,-14-15 35,-2 0 0,0 0 0,-2 2 0,1 0-1,9 19-9,-23-36 60,1 13 234,-2-12-3454,-1-2-3443,0-1-3103</inkml:trace>
  <inkml:trace contextRef="#ctx0" brushRef="#br0" timeOffset="33204.74">3977 2738 6552,'20'-22'797,"-16"16"133,0 1 0,1 0 0,0 0 0,0 1 0,0-1 0,2 0-930,42-38 4323,22-37-3527,-35 39-286,-18 19-487,0-1 1,-2-1-1,-1 0 0,1-4-23,-6 10 82,0 0 0,2 1 0,0 0-1,0 1 1,2 0 0,14-12-82,-28 27 1,6-3 11,-1 0 1,0-1-1,0 0 0,-1 0 0,0 0 1,1-1-1,1-4-12,-5 9 28,-1 1 53,0 0 174,0 0-14,0 0-244,0 0-51,-2 3 38,-5 8 16,0 0 0,-1-1 0,0-1 0,-7 8 0,-1 0 19,1 1 1,-9 15-20,14-19 24,-1 1 1,0-1-1,-1-1 1,-1 0-1,-12 9-24,-216 149-51,238-169 51,-18 12 23,9-7 5,1 1 0,0 0 1,1 1-1,0 0 0,0 0 0,-7 12-28,-10 12 93,25-25-30,20-19-39,243-177 1562,-249 180-1480,12-8 153,-1-1-1,0-1 1,-1-2-1,-1 0 1,0-1-1,10-15-258,-7 1 73,-13 16-37,2 1 0,0 1 0,10-9-36,8-14 212,-29 38-114,-29 29-68,3-2-35,0 1 1,1 1 4,-28 33-7,30-38 7,8-8-7,1-1-1,-2-1 1,0 0-1,0-1 1,-5 3 7,-44 23-10,22-13-26,-26 21 36,53-35 23,0 2-1,2-1 1,-1 2-1,1 0 1,1 0-1,-5 9-22,-69 97-1944,69-91 249,1 0-2545,6-14-6420</inkml:trace>
  <inkml:trace contextRef="#ctx0" brushRef="#br0" timeOffset="35204.83">4809 989 2424,'-24'-15'1891,"18"19"-52,6 13-1315,10 74 4135,-4-26-387,12 45-4272,-11-65 807,-2 1 1,-1 0-1,-4 41-807,0-80 7,1 14 185,1-1-1,1 0 1,1 4-192,-1-8 439,0 1 0,-2 0 0,0 0 0,0 10-439,-5-1 528,4-25-400,0-1 12,-4-11-27,-2-10-48,1-1 0,1 1-1,1 0 1,1-1 0,0 0-1,2 0-64,-2-22 188,-19-160-419,20 181 249,1 1-1,1-1 1,1 0 0,3-13-18,-1 2 96,-2 27 315,0 7-159,4 18-94,4 35-266,-9-47 163,3 19-54,-2-1 1,-1 0-1,-2 13-1,2 34 29,0-21-75,-2 1-1,-5 23 47,-2 60 653,13-46-447,-5-87 20,0-1 21,0 0-100,0 0-25,0 0-14,0 0-18,0-34-20,-2-9 178,-7-41-248,4 51-49,1-1 0,3 0 1,1-31 48,4 27-48,-1 19 46,-2 1 1,0-1 0,-1-14 1,-1 20 1,-1 0-12,1 1 0,1-1 0,0 0 0,1 1 0,0-1 11,-1 8-8,0 4-2,-1-1-1,1 1 0,0 0 1,0 0-1,-1-1 1,1 1-1,0 0 0,0 0 1,1-1-1,-1 1 0,0 0 1,0 0-1,1-1 1,-1 1-1,0 0 0,1 0 1,-1 0-1,1 0 1,0-1-1,-1 1 0,1 0 1,0 0-1,0 0 0,0 0 1,-1 0-1,1 1 1,0-1-1,1 0 11,-1 1 6,1-1 1,-1 1 0,1 0-1,-1 0 1,1 0-1,0 0 1,-1 0-1,1 0 1,-1 1-1,1-1 1,-1 0 0,1 1-1,-1-1 1,1 1-1,-1 0 1,1-1-1,0 2-6,24 14 6,-22-13-6,23 15 85,-1 1 0,-1 2 0,-1 0-1,0 2 1,-2 0 0,-1 2 0,-1 0 0,-1 1-1,-1 2 1,-1 0-85,14 26 162,-3 2-1,-2 1 0,18 57-161,-41-101 18,1 0 0,1-1 0,0 0 0,0 0 0,2 0 0,-1-1 0,6 7-18,-10-16 86,-2-2 172,0 0-5,0 0-194,0 0 10,0 0 222,0 0 3,0-9-202,0-2-115,-1 1 0,0-1 0,0 1 0,-1 0-1,0 0 1,-1 0 0,0 0 0,-1 0 0,0 1 0,-1-2 23,-13-24 85,-1 0 0,-3 0-85,13 22 35,-7-9-62,-1 1 0,-1 1 0,-1 0 0,0 2 1,-13-9 26,-1-2-130,-44-37-62,-37-21 192,78 58-874,82 53 766,-1 1-1,29 23 109,-53-32 7,0 0-1,-1 1 1,-1 1 0,-1 1 0,0 0 0,-1 2-1,-2 0 1,0 0 0,-1 2 0,8 18-7,-9-11 233,-3 1 1,1 2-234,14 42-56,-23-67-509,9 19 1254,-7-18-8687,-4-9-4013</inkml:trace>
  <inkml:trace contextRef="#ctx0" brushRef="#br0" timeOffset="36548.92">5291 1061 7536,'-1'11'-23,"1"1"-172,-1 0 0,0 0-1,0 0 1,-1 0 0,-1-1 0,0 1-1,-3 6 196,5-17-394,-1-5-1,-13-67 3656,15 79-2365,-1 1 0,0-1-1,0 0 1,0 0-1,-1 1 1,-1 1-896,-10 59 2043,12-63-1899,0 1 1,1-1-1,0 1 1,0-1-1,1 1 1,0-1-1,0 1 1,1-1-1,0 3-144,3 1 267,-1-1 1,2 1-1,-1-1 0,1-1 0,1 1 0,0-1 0,0 0 0,0 0 0,1-1 0,5 4-267,13 9 588,1-1 0,24 13-588,-38-25 160,1 0 0,0-2 0,0 0 1,0 0-1,1-1 0,-1-1 0,1 0 0,0-1 0,0-1 0,9 0-160,-12-2 190,0 0 0,0-1 0,-1 0 0,1-1 0,-1 0 0,1-1 0,-1 0 0,9-5-190,19-12 1208,28-18-1208,-28 15-9,-31 19 15,0 0 0,0-1 0,-1 1 0,0-2 0,0 1 0,0-1 0,-1 0 0,0 0 0,0-1 0,0 0 0,-1 0-1,-1 0 1,1 0 0,-1-1 0,-1 0 0,0 0 0,0 0 0,-1 0 0,1-2-6,0-4 3,0 0 1,-1 0-1,-1 0 0,0 0 0,-1 0 1,-1-1-1,0 1 0,-3-9-3,2 15 42,0-1-1,-1 1 1,0-1-1,-1 1 1,0 0-1,0 0 1,-1 1-1,0-1 1,-1 1-1,0 0 1,0 1-1,-1-1 1,-5-4-42,-26-23-38,-2 2 1,-28-16 37,47 35-98,0 2 0,-1 0 0,0 2 1,-1 0-1,0 1 0,-12-1 98,19 5-41,-1 1 0,1 1-1,-1 1 1,0 0 0,1 1 0,-1 1-1,0 1 1,1 0 0,-1 1 0,0 1-1,1 0 1,0 2 0,0-1 0,0 2 0,0 0-1,-12 8 42,23-10-20,0 0 0,0 0-1,1 0 1,0 1 0,-1 0-1,2 0 1,-1 0 0,0 0-1,1 1 1,0-1 0,0 1 0,1 0-1,0 0 1,0 0 0,0 0-1,1 1 21,-5 14-58,2 0 0,0 1 0,2-1 0,0 6 58,1-22 1,-1 36 21,2 0 0,3 26-22,-2-55 7,1 1-1,1 0 0,0-1 1,0 0-1,1 1 1,1-1-1,0-1 0,0 1 1,2-1-1,3 5-6,0 0 45,2-1 0,0-1 0,1 0 0,0 0 0,1-2 0,1 1 0,0-2 0,0 0 0,1-1 1,0-1-1,1 0 0,0-1 0,8 2-45,-4-2 186,0-1 1,1-1 0,21 3-187,-34-7 100,0-1 0,0-1 0,0 1 0,0-2 0,0 1 0,0-1 0,-1-1 0,1 1 0,0-1 0,-1-1 0,4-1-100,11-7 94,0-1 0,9-7-94,33-17 252,-49 29-215,-1-2 0,-1 0 0,1-1 0,-1 0 0,-1-1 0,0-1 0,-1 0 0,5-6-37,-14 13-2,0 1 1,0-1 0,-1 0 0,0 0 0,0 0 0,0 0 0,0 0 0,-1 0 0,0 0 0,0-1 0,0 1 0,-1 0 0,0-1 0,0 1 0,0-1 1,-2-16 16,-1 0 0,-1 0 0,-1-3-16,-3-19 74,7 39-67,-1-1-1,0 0 0,0 0 1,0 1-1,0-1 1,-1 1-1,0-1 1,0 1-1,-1 0 1,-2-2-7,-44-48-142,26 30 16,10 12 81,0 0 0,-1 1-1,-1 0 1,0 2-1,-5-3 46,-17-12 12,31 21-5,1 1 0,-1-1 0,0 2 0,0-1 0,-1 1 0,1 0 0,0 0 0,-1 1 1,-5-1-8,-72-1-223,68 3 0,9 1 226,0 0-1,0 1 0,0-1 1,1 1-1,-1 1 0,1-1 1,-1 2-1,1-1 0,0 1 1,0 0-1,1 0 0,-2 1-2,-18 14 49,1 1-1,-7 8-48,20-17-53,0 0 21,0 0 0,0 1 0,2 0 0,-1 0 0,1 2 0,1-1 0,0 1 0,1 0 0,-5 14 32,-23 65-583,8-22-1579,-5-1-3547,9-25-108,14-25-1563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7"/>
    </inkml:context>
    <inkml:brush xml:id="br0">
      <inkml:brushProperty name="width" value="0.35" units="cm"/>
      <inkml:brushProperty name="height" value="0.35" units="cm"/>
      <inkml:brushProperty name="color" value="#FFC000"/>
    </inkml:brush>
  </inkml:definitions>
  <inkml:trace contextRef="#ctx0" brushRef="#br0">1 38 1624,'0'0'0,"0"0"0,0 0 0,0 0-744</inkml:trace>
  <inkml:trace contextRef="#ctx0" brushRef="#br0" timeOffset="1">60 31 1800,'0'0'481,"0"0"71,0 0 264,0 0-78,0 0-597,5 1-148,32 7 800,1-1 0,0-2 0,0-2 0,35-1-793,-29-2 175,-1-3 0,1-1 0,-1-2 0,32-9-175,-58 9-194,-13 4 242,1 0 0,0 0 1,0 1-1,-1-1 0,1 1 1,0 1-1,5-1-48,-9 1 8,-1 0 7,0 0 2,0 0 0,0 0-19,0 0-28,0 0-83,0 0 16,0 0 129,0 0-14,0 0-179,0 0 1,-33 7 243,-35 9 218,9-7-110,1-4 0,-1-2 0,-3-2-191,20 5 142,36-5-137,0 1 0,-1-1-1,1-1 1,0 1 0,0-1-1,0 0 1,-4 0-5,-23-3-152,31 3-21,2 0-2,0 0 112,-28-7-153,114 14-57,-64-4 510,0-1-1,0-1 1,0-1 0,-1-1 0,7-1-237,34-1 868,-10-4 186,-39 6-1045,0-1-1,0 0 1,0 0 0,-1-2 0,0 1 0,2-2-9,-1 0 103,0 1 1,0 0-1,11-1-103,11-3 767,-34 8-739,49-8-1820,-41 8-5321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7:38.7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2248,'0'0'0,"-9"0"0,-10 0 0,-8 0-1208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7:49.3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1018 1264,'24'-2'539,"-23"4"654,-16 3-330,10-5-83,0 1 0,1-1 0,-1 0 0,0-1 0,1 1 1,-1-1-1,-4-1-780,-58-18 2550,61 18-2636,-3-1 157,-1 0-1,1-1 0,0-1 0,0 1 1,0-1-1,0-1 0,1 1 1,0-2-1,-3-2-70,2 0 101,1 1 1,0-1-1,0-1 1,1 0-1,1 0 0,-1 0 1,2-1-1,-1 0 1,1 0-1,1 0 1,0-1-1,1 0 0,0 1 1,1-1-1,0 0 1,0-11-102,-6-61 140,2 31 153,1-29-293,6 72-15,0 0 0,1 1 0,-1-1 0,2 1 0,0-1-1,0-1 16,1 2-22,-2 1-1,0-1 0,0 0 1,0 0-1,-1 0 0,0-2 23,0 5 74,0-1-1,1 0 1,0 1-1,0-1 1,1 1-1,-1-1 1,1 1-1,1 0 1,-1 0-1,1 1 1,2-3-74,3-7-178,20-25 825,-21 31-508,0-2-1,-1 1 1,5-10-139,9-18 93,1 2 0,3 0-93,-3 5 439,-20 27-519,1 0 0,1 1 0,-1 0 1,0 0-1,1 0 0,0 0 0,-1 0 0,1 1 1,0-1-1,2 0 80,-1 1-21,-1 0 1,0-1 0,0 0 0,0 0-1,0 0 1,0 0 0,2-3 20,12-5 720,-11 8-226,-9 5-270,-103 43 560,99-42-802,0 1 0,0-1 0,1 1 0,-1 0-1,1 0 1,0 1 0,0-1 0,1 1 0,-1 0-1,-3 5 19,-5 10-164,1 0 0,-5 12 164,7-14-48,0 0 1,-1-1-1,-5 6 48,-6 8-286,1 1 0,2 0 0,-5 13 286,18-33 202,0-1-189,0 1-1,2 0 1,-1 0-1,1 0 1,1 1-1,0-1 1,1 1-1,0 0 1,1-1-1,1 1 1,0 0-1,0 0 1,3 12-13,1-3-91,-2 0 1,0 18 90,2 21-137,-2-42 51,-1-11 85,-1-1 0,1 0 0,1 1 0,-1-1 0,1 0 0,0 0 0,1 0 1,0 0-1,0 0 0,0-1 0,1 1 0,0-1 0,1 2 1,-3-5 21,2 6-15,-2-6-1,-1 0 0,1 0 0,0 1 1,0-1-1,0-1 0,0 1 0,0 0 1,1 0-1,-1-1 0,1 1 1,0-1-1,0 0 0,0 0 0,2 2-5,-2-3 5,0 1-1,0 0 1,0 0 0,-1 0-1,1 1 1,-1-1-1,1 0 1,-1 1-1,1 1-4,-1 0-4,1-1 0,1 1 0,-1 0 0,0-1 1,1 0-1,4 4 4,29 23-5,-19-18 167,-15-11-152,0 1-1,0-1 1,0 1-1,0 0 1,0 0-1,-1 0 1,1 1-1,-1-1 1,1 1 0,-1-1-1,0 1 1,0 0-1,0 0 1,0 0-1,0 0 1,-1 0-10,0-1 32,6 12 465,-3-13 69,-5-11-343,-9-22-206,-1 0-1,-7-12-16,6 15 21,0 0-1,3-1 1,0-1-21,-2-15-153,-10-59-237,18 87 394,1 10 0,1-1 0,0 0 0,0 1 0,1-1 0,1-6-4,-1 3 24,0 0 0,0 0 0,-1 0 0,-1-6-24,-2-28 70,14-100-130,-10 146 106,5-27 164,0 14-138,1-1 1,1 1-1,0 0 1,1 0-1,4-4-72,-7 11 10,-1-1-1,0 1 0,0-1 1,-1 0-1,1 0 0,-2 0 1,1 0-1,0-5-9,-3 12-7,4-2 1,48-34 635,-50 35-717,-2 1 281,10-12 86,1 6-276,-9 5 1,-2 1-6,0 0 14,0 0 55,4-11 412,-4 10-472,0 0 1,0 0-1,0 0 1,0 0-1,-1 0 1,1-1-1,0 1 1,-1 0-1,1 0 0,-1 0 1,1 0-1,-1 0 1,0 0-1,1 0 1,-1 0-1,0 1 1,0-1-1,1 0 1,-1 0-1,0 1 1,0-1-1,0 0 1,0 1-1,0-1 1,0 1-1,0-1 1,0 1-1,0-1 0,0 1 1,-1 0-1,1 0 1,0-1-1,0 1-7,-7-2 103,-16 5-153,5 1-105,-1-4 191,4 0-50,0 0-1,0 1 1,0 1-1,-7 1 15,-48 15 367,59-14-494,0 0 1,0-1-1,0-1 0,-1 0 1,1-1-1,-10 0 127,21-1-25,1 0 6,0 0 28,0 0-23,0 0-124,0 0-3,0 0 106,0 0 15,20-12-114,-11 8 134,1 0 1,0 1-1,0 0 0,0 0 1,0 1-1,0 0 0,1 1 1,-1 0-1,0 1 1,7 0-1,-4 0-27,-1 0 1,0-1 0,1 0 0,-1-1 0,0-1-1,9-3 27,41-5 160,-60 10-70,5 1 783,-16-3-861,0 1 0,0 1 0,-1-1 0,1 2 0,-1-1 0,1 1 0,-1 1 0,1-1 0,-1 2 0,1-1 0,0 1 0,0 1 0,0 0 0,0 0 0,0 0 0,-2 3-12,-6 3-3,-1 0-1,0-1 1,0-1 0,-13 3 3,18-6-92,5-1-42,11-2-217,15-2-42,-14 0 568,10-1-183,1-2 0,-1 0 1,1-1-1,-1 0 0,0-1 0,-1-1 1,0 0-1,0-1 0,5-3 8,31-18-7,8 4-245,-56 24 357,-1 1 16,0 0 3,23 1 1016,-18 9-1178,0 0 0,-1-1-1,0 1 1,-1 1-1,0-1 1,0 0 0,-1 1-1,0 3 39,5 21-85,-3-16 83,0-5-3,-1 1 1,0 0 0,-1-1-1,-1 6 5,18 41 1247,-20-100-1152,-2 1-1,-2-1 1,-1 1-95,5 34-37,-1-4-18,0-2-304,9 11 156,14 17 114,-17-14 97,1 0-1,-2 0 1,1 1-1,0-1 1,-1 1-1,0 0 0,1 2-7,2 7 13,-1 1 0,-1 0 0,0 0 0,0 4-13,-2-10 0,0-2 55,-2-6 220,0-1-11,0 0-282,0 0-38,0-15 108,-2 0-1,0 0 1,0 0-1,-2 0 1,-2-7-52,4 18 8,1 2-31,1 0 0,-1 0 0,0 1 0,1-1 0,0 0 0,-1 0-1,1 0 1,0 0 0,0 0 0,0 1 0,0-1 0,1-1 23,-3-24-311,0 22 441,1 3-3796,1 2-8451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16.3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1062 204 2968,'0'50'272,"0"-48"-166,0-1 0,0 0 1,0 0-1,0 0 0,0 1 1,0-1-1,0 0 0,0 0 0,0 0 1,-1 0-1,1 1 0,-1-1 1,1 0-1,-1 0 0,1 0 0,-1 0 1,1 0-1,-1 0 0,0 0 1,0 0-1,1 0 0,-1-1 0,0 1 1,0 0-1,0 0-106,0-1 50,0 0 1,1 0-1,-1 0 0,1 0 0,-1 0 0,0 0 1,1 0-1,-1 0 0,1 0 0,-1 0 1,0 0-1,1 0 0,-1-1 0,1 1 1,-1 0-1,1 0 0,-1-1 0,1 1 1,-1 0-1,1-1 0,-1 1 0,1-1 1,-1 1-1,1 0 0,0-1 0,-1 1 1,1-1-1,-1 1-50,0-3 722,1 3 5,0 0-95,-5 0-487,-1 0 0,1 0-1,0 0 1,0 1 0,-5 0-145,4 8 127,1 0 0,0 0 0,1 0 0,0 0 0,0 1 0,1-1 0,0 1 0,1 0 0,0 0 0,1 0 0,0 0 0,0 0 0,1 8-127,2 43 453,7 34-453,-3-43 161,7 198 142,-13-235-312,0 0-1,-2-1 1,1 1 0,-3 5 9,-3 26 137,7-43-113,-1-1 0,1 1 1,-1-1-1,0 1 0,0-1 0,0 1 0,0-1 0,0 0 1,0 0-1,-1 2-24,-4 6 274,5-8 194,1-2 17,0 0-323,0 0-73,0 0 38,0 0-15,0 0-8,-1-4 241,-18-51 159,11 34-651,1-1-1,0 1 0,2-1 0,0-4 148,-2-64 310,4-88-310,3 136 16,0 26 2,0 0 1,-2 0 0,1 0 0,-2 0 0,-1-5-19,2 14 111,1-1 0,1 1 0,-1-1 0,1 1 0,0-1 0,1 1 0,0-2-111,1-19-191,-2 26 29,2-2 399,-1 5-35,2 6-249,18 48 208,9 47-161,-9-29 66,-3 1 0,-4 0 0,0 28-66,-10-72 114,1 0 1,5 10-115,1 12 17,-9-36 0,0 0 1,-2-1-1,-1 15-17,2 32 167,0-61-134,-1-1 10,0 0 12,0 0-6,-3-2-43,0 0 0,0-1 0,1 1 0,-1-1 0,1 0 1,-1 1-1,1-1 0,0 0 0,1-1 0,-1 1 0,0 0 0,0-4-6,-3-2 116,-5-7-79,2-1-1,1 0 1,0 0-1,1 0 1,0-1-1,2 0 1,0 0-1,1-1-36,-4-40-105,1-51 105,1 15-36,2 36-163,4-40 199,0 24-73,0 55-152,2 28 178,0 30 71,2 90 352,7 9-376,-1 2-208,-8-66 7,-2-28 901,7 40-700,-8-85 3,0 1 1,0-1-1,0 1 0,0-1 1,0 1-1,0-1 1,0 1-1,0-1 0,0 1 1,0-1-1,1 1 0,-1 0 1,0-1-1,0 1 1,0-1-1,1 0 0,-1 1 1,0-1-1,1 1 1,-1-1-1,0 1 0,1-1 1,-1 0-1,1 1 1,-1-1-1,1 0 0,-1 1 1,1-1-1,-1 0 0,1 0 1,-1 1-1,1-1 1,-1 0-4,1 0 1,0-1 0,0 1 0,0-1 0,0 1 0,0-1 0,0 1 0,0-1 0,0 0 0,0 1 0,0-1 0,0 0 0,-1 0 0,1 0 0,0 1 0,0-2-1,2-3-12,1 0 0,-1 0 0,-1 0 0,1-1 0,-1 1 0,1-1-1,-1 0 13,3-33-9,-1-1 0,-1 1-1,-3-1 1,-1 0 0,-2 0-1,-2 1 1,-1-1 0,-3-3 9,2 15 5,3 13 7,1-1 0,0 1-1,1-1 1,1-1-12,0 0 7,-2 19-20,0 25 8,6 135 34,-2-144-35,1 1 0,1 0-1,0-1 1,1 0-1,3 5 7,0-3 0,-1 0 0,-1 0 0,-1 1 0,0 0 0,-2 0 0,0 15 0,-1-9-10,0-20 7,-1 1 0,0-1 0,0 1 0,-1-1 0,0 0 0,-2 6 3,1-2 23,0 1 0,0-1 0,1 1 0,1-1 0,0 12-23,-1 3 93,0 0 1,-2 0-1,-1-1 0,-4 13-93,-5 33 154,10-60-111,0 1 0,0-1 1,-1-1-1,-1 1 0,0-1 0,0 1 1,-1-1-1,0-1 0,-4 5-43,-24 58-247,32-68 266,0 0-1,0 0 0,0 1 0,1-1 1,0 0-1,0 1 0,0-1 1,0 0-1,1 1 0,0 3-18,0-6 15,0-2 11,0 0 18,0 29 55,5 23-79,-4-51-19,-1-1 33,0 0-48,15 9-498,-4-4 553,-1-1-1,1 0 0,0 0 1,0-1-1,0 0 0,0-1 1,0 0-1,1-1 0,0 0-40,13-1 147,-1 0 0,1-2 0,21-4-147,26-2 61,1 3-1,0 3 0,0 4 1,27 4-61,-60-2-226,44 3 540,14 6-314,-70-9 107,-25-4-123,-1 0 0,0 1 0,0-1 0,0 0 0,0 1 0,0 0 0,0 0-1,0-1 1,0 1 0,0 0 0,0 1 0,0-1 16,-1 0-133,-1-1 302,0 0 62,0 0-102,0 0 42,0 0 268,0 0-90,0 0-642,-26 0-157,-157-6 218,143 6 217,-43 2-316,-41 8 331,87-8-93,0-2 1,0-1-1,1-2 1,-37-8 92,15 4-116,8-2-2,50 9-34,0 0-36,0 0-42,0 0 33,0 0 170,2 0 41,51-1-17,-6 0 442,-1 2 0,1 2 0,-1 2 0,19 5-439,-40-5-141,1-2-1,-1 0 1,1-2-1,19-2 142,103-12-30,-83 5 726,46 2-696,60 6-109,-108 0 16,-37-1 138,-1 1-1,1 1 0,4 2-44,5 2 158,0-2 1,31-2-159,-64-1 255,-2 0 5,2-2-251,1-1 3,0 1 0,0-1 0,-1 0 0,1 1 0,-1-1 0,1-1 0,-1 1 0,0 0 1,0 0-1,0-1 0,-1 1 0,1-1 0,-1 0 0,0 1 0,0-1 0,0 0 0,-1 0 0,1-2-12,11-75 70,-3 21 69,-3 0 0,-2-4-139,-2-15 112,-2-214 128,-1 227-100,6-25-140,-1-18-52,-4 85 10,-4-121-140,0 96 316,3 48-126,1 1 2,0 0-14,-4 20-64,0-4-145,-2 10 233,0 1 1,2 0-1,1 0 0,0 16-20,2 22-8,0-19-184,2 1-1,5 40 193,-2-41 158,-2 0 0,-2 0 0,-2 1 0,-2 3-158,-2 46-412,4-82 427,0 1 0,-1 0 0,0-1 0,-1 1-1,-1-1 1,-2 4-15,5-9-218,6-23 174,2-63-10,-4-4 54,-1 30 25,2 0 0,2 0 0,5-20-25,1 10 302,-4-1 0,0-45-302,-6 83-56,0-2 52,-2 0 1,-3-17 3,-2-24 7,7-115 68,1 139-114,-1 29 11,0 1 0,-1-1 0,-2-13 28,-2-51 55,4 62-86,0 0-1,-1-1 1,-1 1 0,0 0 0,-1 0 0,-1 1 0,0-1 0,-2 1 0,-3-8 31,6 15-14,3 6 13,-1 1 1,1-1-1,0 0 0,0 0 0,0 0 0,0 0 0,0 0 0,0 0 0,0 0 1,1 0-1,-1 0 0,1 1 0,-1-1 0,1 0 0,0-1 1,1-3 3,-2 4 25,0 2 56,0 0 182,0 0-10,0 0-222,0 0-50,0-1 8,-1-2-7,0 0 0,0 1-1,0-1 1,-1 1 0,1-1 0,-1 1 0,1-1 0,-1 1 0,0 0 0,0 0 0,0 0 0,-1 0 0,1 0 0,0 1 0,-1-1 0,1 0 0,-1 1-1,1 0 1,-1 0 0,0 0 15,-5 0 2,0 0 0,0 1 0,0 0 0,0 1 0,0-1 0,-2 2-2,-45 1-13,-66-7 93,113 4-67,-4 0 129,-30 0-114,-1 2 0,-13 3-28,43-4-36,1-1 1,-1 0-1,0-1 1,-9-2 35,-32-1-52,-71 1 13,-71 2 80,102 11 34,20-1-68,11-10-41,27-1-165,34 2-10,2 0-53,0 0 34,0 0 146,20 0-13,45-3 28,-36 1-159,-1 2-1,27 2 227,160 18 295,-213-20-270,29 0 251,-186-13 1092,127 10-1515,0 2 0,-1 1 0,1 1 0,-7 2 147,1 0 64,23-2-125,1 1-1,0 1 1,-1-1 0,1 2 0,0-1-1,0 2 62,1-1 6,1-1 1,-1 0-1,0 0 0,0-1 0,0 0 0,0-1 0,0 0 0,-9 0-6,5-2-25,11 0 21,0 1 0,-1 0 0,1-1 0,-1 1 0,1 0 0,-1 0 0,1 0 0,-1 0 0,1 1 1,-1-1-1,1 1 0,0 0 0,-1-1 0,1 1 0,0 0 0,-1 0 0,1 1 0,0-1 0,0 0 0,0 1 0,0-1 0,0 1 0,0 0 0,1-1 0,-1 1 0,1 0 0,-1 1 4,-2-1-21,-19 36-6,17-29 34,4-7-5,0 0 0,1 0 0,-1 1 1,1-1-1,-1 1 0,1-1 0,0 1 0,0 0 0,0 0 0,0-1 0,1 1 1,-1 0-1,1 0 0,0 0 0,-1 0-2,-2 19-71,-1 3 343,0 1-1,1 19-271,2-13-337,1-21 302,-1 0 1,1 1-1,1-1 1,0 0-1,0 0 1,3 5 34,-3-8 20,1 0-1,-1-1 1,-1 1-1,0 0 1,0 1-20,0-2 15,1 0 0,-1 1 0,1-1 0,0 0 0,2 5-15,2 13 6,-2 0-1,0 1 0,-1-1 1,-2 1-1,-1-1 0,-3 23-5,2-19 43,1-17-37,0 11-2,-1-1 1,0 1-1,-2 0 0,-7 19-4,9-30-9,-1 1 1,2 0 0,-1 0 0,2 0-1,0 0 9,-10-53 559,1 6-543,7-3-114,1 0 0,2 1 0,2-3 98,0-49-135,0 30 397,8-50-262,-5 57 12,-4 44-168,-1 8 61,3 15 35,1 28 89,-4-41-41,5 41-42,-3-28 6,0-1 1,-2 0 0,0 1 0,-1 15 47,-1 0 15,1 1 0,3 12-15,0 42 31,0-37-58,-2-41 51,0 0 0,-1-1 0,0 1 0,0 0 0,0 0 0,-1 0 1,0 0-1,-1-1 0,-1 6-24,-3 6 50,2-1 0,0 1 0,1 0 0,1 0 0,1 0 0,1 0 0,1 13-50,1-7 2,-1-17-73,0 0-1,0 0 0,-1 1 0,-1-1 0,1 0 0,-1 0 0,-1 2 72,-36 190 413,33-116-465,7-67 643,0-10-1611,-2 0-5150,0-7-3818</inkml:trace>
  <inkml:trace contextRef="#ctx0" brushRef="#br0" timeOffset="1851.74">314 587 1624,'-12'13'845,"10"-11"-590,0 0-1,0 0 1,0 0 0,0 0-1,1 0 1,-1 1 0,0-1-1,1 1 1,0-1 0,0 1 0,-1 2-255,16 30 2098,-9 6-2463,-2 1 0,-2 0 0,-1 0-1,-5 24 366,0-17 1185,-3-1 0,-4 8-1185,-8 19 1738,19-73-1661,1-2-449,0 0-31,0 0 349,0 0 54,0 0-127,1-22-66,0-49-1315,0 4 2364,1-5-618,-2 51 107,1 1-1,0-1 1,1 1-345,14-66 729,-12 81 2,-2 4 509,-1 22-584,-2 17-504,-7 30-152,4-30 53,0 31-53,3-49 12,-1 0-1,-1 1 1,-3 8-12,2-10 135,1 0 1,0 0-1,2 8-135,1-25 98,0-2-41,0 0 32,0 0 174,0 0 57,0 0 39,-1-10 122,-1-25-407,1-1 0,2 0 0,3-21-74,1-8-5,2-172-133,0 194 128,-7 42 1,0 1-12,0 0-2,0 0 7,0 0 12,0 0 23,0 3 1,3 62-203,8 40 183,-2-23-372,-8-57 362,3 12 313,-3-35-198,0-5-1,0-24 79,4-41-125,-1 18 64,-2-25-122,-2 60 9,-1 0 1,-1 0 0,0 0 0,-1 0 0,0 1-1,-2-1 1,0-1-10,4 15-6,1 1-4,-2 9-11,-5 13 0,2 1-1,0 0 1,1-1 0,2 1-1,0 1 1,2-1 0,0 0-1,1 0 1,2 0 0,2 10 21,1 49 195,-6-61-96,1 1 1,1-1-1,5 20-99,-5-3 19,-2-37 26,0-1-197,0 0-101,0 0-206,0 0-149,0 0-409,0 0-1334,0 0-4922</inkml:trace>
  <inkml:trace contextRef="#ctx0" brushRef="#br0" timeOffset="3243.45">448 973 3144,'0'0'31,"1"0"1,-1 0-1,0 0 1,0 0-1,0-1 1,0 1-1,0 0 1,1 0-1,-1 0 1,0 0-1,0-1 1,0 1-1,0 0 1,0 0-1,0 0 1,0 0-1,0-1 1,0 1-1,1 0 1,-1 0-1,0 0 1,0-1-1,0 1 1,0 0 0,0 0-1,0 0 1,0-1-1,0 1 1,-1 0-1,1 0 1,0 0-1,0-1 1,0 1-1,0 0 1,0 0-1,0 0 1,0-1-1,0 1 1,0 0-1,-1 0-31,-9-2 960,-28 7 285,15-2-665,16-3-426,-35 0 123,0-1 0,0-3 0,-16-3-277,37 4-63,-1 1-1,1 0 0,-1 2 0,1 0 1,-13 3 63,-9 2 589,41-5 81,5 0-31,24-3 63,56-11-689,-47 7-6,1 2 0,-1 1-1,1 2 1,31 2-7,24 1 815,-66-2-668,-1 1 1,0 1-1,0 1 0,0 1 1,1 2-148,32 2 1860,-56-7-1880,12 1 89,4 0 173,-37-4 255,-40-3 215,-12 2-717,0 3 1,0 4-1,-32 6 5,80-7-75,5-1 46,0 1 1,0 1-1,0 1 0,0 0 1,-5 3 28,12-3-78,0 0 0,0-1 0,0-1 0,0 0 0,-1 0 0,1-1 0,0-1 0,-1 1 0,-5-2 78,15 1-105,2 0 137,0 0 31,0 0-62,0 0-8,0 0 13,0 0 22,8 2 9,0 0 1,0-1 0,0 0 0,0 0-1,0-1 1,1 0-38,226-13 471,-215 13-419,1-1 0,0 0 0,-1-2 0,6-2-52,-24 5 124,-2 0 243,0 0 38,0 0-73,0 0-34,0 0-76,0 0-32,-17-8 38,-1 1-259,0 2-1,-1 1 0,0 0 0,0 1 0,0 1 1,0 0-1,0 2 0,-1 0 0,1 2 0,0 0 0,0 1 1,0 0-1,1 2 0,-1 0 0,-16 8 32,-12-1-4497,30-8-3716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37.9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2248,'0'0'0,"-9"0"0,-10 0 0,-8 0-1208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37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2248,'0'0'0,"-9"0"0,-10 0 0,-8 0-1208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37.9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1018 1264,'24'-2'539,"-23"4"654,-16 3-330,10-5-83,0 1 0,1-1 0,-1 0 0,0-1 0,1 1 1,-1-1-1,-4-1-780,-58-18 2550,61 18-2636,-3-1 157,-1 0-1,1-1 0,0-1 0,0 1 1,0-1-1,0-1 0,1 1 1,0-2-1,-3-2-70,2 0 101,1 1 1,0-1-1,0-1 1,1 0-1,1 0 0,-1 0 1,2-1-1,-1 0 1,1 0-1,1 0 1,0-1-1,1 0 0,0 1 1,1-1-1,0 0 1,0-11-102,-6-61 140,2 31 153,1-29-293,6 72-15,0 0 0,1 1 0,-1-1 0,2 1 0,0-1-1,0-1 16,1 2-22,-2 1-1,0-1 0,0 0 1,0 0-1,-1 0 0,0-2 23,0 5 74,0-1-1,1 0 1,0 1-1,0-1 1,1 1-1,-1-1 1,1 1-1,1 0 1,-1 0-1,1 1 1,2-3-74,3-7-178,20-25 825,-21 31-508,0-2-1,-1 1 1,5-10-139,9-18 93,1 2 0,3 0-93,-3 5 439,-20 27-519,1 0 0,1 1 0,-1 0 1,0 0-1,1 0 0,0 0 0,-1 0 0,1 1 1,0-1-1,2 0 80,-1 1-21,-1 0 1,0-1 0,0 0 0,0 0-1,0 0 1,0 0 0,2-3 20,12-5 720,-11 8-226,-9 5-270,-103 43 560,99-42-802,0 1 0,0-1 0,1 1 0,-1 0-1,1 0 1,0 1 0,0-1 0,1 1 0,-1 0-1,-3 5 19,-5 10-164,1 0 0,-5 12 164,7-14-48,0 0 1,-1-1-1,-5 6 48,-6 8-286,1 1 0,2 0 0,-5 13 286,18-33 202,0-1-189,0 1-1,2 0 1,-1 0-1,1 0 1,1 1-1,0-1 1,1 1-1,0 0 1,1-1-1,1 1 1,0 0-1,0 0 1,3 12-13,1-3-91,-2 0 1,0 18 90,2 21-137,-2-42 51,-1-11 85,-1-1 0,1 0 0,1 1 0,-1-1 0,1 0 0,0 0 0,1 0 1,0 0-1,0 0 0,0-1 0,1 1 0,0-1 0,1 2 1,-3-5 21,2 6-15,-2-6-1,-1 0 0,1 0 0,0 1 1,0-1-1,0-1 0,0 1 0,0 0 1,1 0-1,-1-1 0,1 1 1,0-1-1,0 0 0,0 0 0,2 2-5,-2-3 5,0 1-1,0 0 1,0 0 0,-1 0-1,1 1 1,-1-1-1,1 0 1,-1 1-1,1 1-4,-1 0-4,1-1 0,1 1 0,-1 0 0,0-1 1,1 0-1,4 4 4,29 23-5,-19-18 167,-15-11-152,0 1-1,0-1 1,0 1-1,0 0 1,0 0-1,-1 0 1,1 1-1,-1-1 1,1 1 0,-1-1-1,0 1 1,0 0-1,0 0 1,0 0-1,0 0 1,-1 0-10,0-1 32,6 12 465,-3-13 69,-5-11-343,-9-22-206,-1 0-1,-7-12-16,6 15 21,0 0-1,3-1 1,0-1-21,-2-15-153,-10-59-237,18 87 394,1 10 0,1-1 0,0 0 0,0 1 0,1-1 0,1-6-4,-1 3 24,0 0 0,0 0 0,-1 0 0,-1-6-24,-2-28 70,14-100-130,-10 146 106,5-27 164,0 14-138,1-1 1,1 1-1,0 0 1,1 0-1,4-4-72,-7 11 10,-1-1-1,0 1 0,0-1 1,-1 0-1,1 0 0,-2 0 1,1 0-1,0-5-9,-3 12-7,4-2 1,48-34 635,-50 35-717,-2 1 281,10-12 86,1 6-276,-9 5 1,-2 1-6,0 0 14,0 0 55,4-11 412,-4 10-472,0 0 1,0 0-1,0 0 1,0 0-1,-1 0 1,1-1-1,0 1 1,-1 0-1,1 0 0,-1 0 1,1 0-1,-1 0 1,0 0-1,1 0 1,-1 0-1,0 1 1,0-1-1,1 0 1,-1 0-1,0 1 1,0-1-1,0 0 1,0 1-1,0-1 1,0 1-1,0-1 1,0 1-1,0-1 0,0 1 1,-1 0-1,1 0 1,0-1-1,0 1-7,-7-2 103,-16 5-153,5 1-105,-1-4 191,4 0-50,0 0-1,0 1 1,0 1-1,-7 1 15,-48 15 367,59-14-494,0 0 1,0-1-1,0-1 0,-1 0 1,1-1-1,-10 0 127,21-1-25,1 0 6,0 0 28,0 0-23,0 0-124,0 0-3,0 0 106,0 0 15,20-12-114,-11 8 134,1 0 1,0 1-1,0 0 0,0 0 1,0 1-1,0 0 0,1 1 1,-1 0-1,0 1 1,7 0-1,-4 0-27,-1 0 1,0-1 0,1 0 0,-1-1 0,0-1-1,9-3 27,41-5 160,-60 10-70,5 1 783,-16-3-861,0 1 0,0 1 0,-1-1 0,1 2 0,-1-1 0,1 1 0,-1 1 0,1-1 0,-1 2 0,1-1 0,0 1 0,0 1 0,0 0 0,0 0 0,0 0 0,-2 3-12,-6 3-3,-1 0-1,0-1 1,0-1 0,-13 3 3,18-6-92,5-1-42,11-2-217,15-2-42,-14 0 568,10-1-183,1-2 0,-1 0 1,1-1-1,-1 0 0,0-1 0,-1-1 1,0 0-1,0-1 0,5-3 8,31-18-7,8 4-245,-56 24 357,-1 1 16,0 0 3,23 1 1016,-18 9-1178,0 0 0,-1-1-1,0 1 1,-1 1-1,0-1 1,0 0 0,-1 1-1,0 3 39,5 21-85,-3-16 83,0-5-3,-1 1 1,0 0 0,-1-1-1,-1 6 5,18 41 1247,-20-100-1152,-2 1-1,-2-1 1,-1 1-95,5 34-37,-1-4-18,0-2-304,9 11 156,14 17 114,-17-14 97,1 0-1,-2 0 1,1 1-1,0-1 1,-1 1-1,0 0 0,1 2-7,2 7 13,-1 1 0,-1 0 0,0 0 0,0 4-13,-2-10 0,0-2 55,-2-6 220,0-1-11,0 0-282,0 0-38,0-15 108,-2 0-1,0 0 1,0 0-1,-2 0 1,-2-7-52,4 18 8,1 2-31,1 0 0,-1 0 0,0 1 0,1-1 0,0 0 0,-1 0-1,1 0 1,0 0 0,0 0 0,0 1 0,0-1 0,1-1 23,-3-24-311,0 22 441,1 3-3796,1 2-8451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37.9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1062 204 2968,'0'50'272,"0"-48"-166,0-1 0,0 0 1,0 0-1,0 0 0,0 1 1,0-1-1,0 0 0,0 0 0,0 0 1,-1 0-1,1 1 0,-1-1 1,1 0-1,-1 0 0,1 0 0,-1 0 1,1 0-1,-1 0 0,0 0 1,0 0-1,1 0 0,-1-1 0,0 1 1,0 0-1,0 0-106,0-1 50,0 0 1,1 0-1,-1 0 0,1 0 0,-1 0 0,0 0 1,1 0-1,-1 0 0,1 0 0,-1 0 1,0 0-1,1 0 0,-1-1 0,1 1 1,-1 0-1,1 0 0,-1-1 0,1 1 1,-1 0-1,1-1 0,-1 1 0,1-1 1,-1 1-1,1 0 0,0-1 0,-1 1 1,1-1-1,-1 1-50,0-3 722,1 3 5,0 0-95,-5 0-487,-1 0 0,1 0-1,0 0 1,0 1 0,-5 0-145,4 8 127,1 0 0,0 0 0,1 0 0,0 0 0,0 1 0,1-1 0,0 1 0,1 0 0,0 0 0,1 0 0,0 0 0,0 0 0,1 8-127,2 43 453,7 34-453,-3-43 161,7 198 142,-13-235-312,0 0-1,-2-1 1,1 1 0,-3 5 9,-3 26 137,7-43-113,-1-1 0,1 1 1,-1-1-1,0 1 0,0-1 0,0 1 0,0-1 0,0 0 1,0 0-1,-1 2-24,-4 6 274,5-8 194,1-2 17,0 0-323,0 0-73,0 0 38,0 0-15,0 0-8,-1-4 241,-18-51 159,11 34-651,1-1-1,0 1 0,2-1 0,0-4 148,-2-64 310,4-88-310,3 136 16,0 26 2,0 0 1,-2 0 0,1 0 0,-2 0 0,-1-5-19,2 14 111,1-1 0,1 1 0,-1-1 0,1 1 0,0-1 0,1 1 0,0-2-111,1-19-191,-2 26 29,2-2 399,-1 5-35,2 6-249,18 48 208,9 47-161,-9-29 66,-3 1 0,-4 0 0,0 28-66,-10-72 114,1 0 1,5 10-115,1 12 17,-9-36 0,0 0 1,-2-1-1,-1 15-17,2 32 167,0-61-134,-1-1 10,0 0 12,0 0-6,-3-2-43,0 0 0,0-1 0,1 1 0,-1-1 0,1 0 1,-1 1-1,1-1 0,0 0 0,1-1 0,-1 1 0,0 0 0,0-4-6,-3-2 116,-5-7-79,2-1-1,1 0 1,0 0-1,1 0 1,0-1-1,2 0 1,0 0-1,1-1-36,-4-40-105,1-51 105,1 15-36,2 36-163,4-40 199,0 24-73,0 55-152,2 28 178,0 30 71,2 90 352,7 9-376,-1 2-208,-8-66 7,-2-28 901,7 40-700,-8-85 3,0 1 1,0-1-1,0 1 0,0-1 1,0 1-1,0-1 1,0 1-1,0-1 0,0 1 1,0-1-1,1 1 0,-1 0 1,0-1-1,0 1 1,0-1-1,1 0 0,-1 1 1,0-1-1,1 1 1,-1-1-1,0 1 0,1-1 1,-1 0-1,1 1 1,-1-1-1,1 0 0,-1 1 1,1-1-1,-1 0 0,1 0 1,-1 1-1,1-1 1,-1 0-4,1 0 1,0-1 0,0 1 0,0-1 0,0 1 0,0-1 0,0 1 0,0-1 0,0 0 0,0 1 0,0-1 0,0 0 0,-1 0 0,1 0 0,0 1 0,0-2-1,2-3-12,1 0 0,-1 0 0,-1 0 0,1-1 0,-1 1 0,1-1-1,-1 0 13,3-33-9,-1-1 0,-1 1-1,-3-1 1,-1 0 0,-2 0-1,-2 1 1,-1-1 0,-3-3 9,2 15 5,3 13 7,1-1 0,0 1-1,1-1 1,1-1-12,0 0 7,-2 19-20,0 25 8,6 135 34,-2-144-35,1 1 0,1 0-1,0-1 1,1 0-1,3 5 7,0-3 0,-1 0 0,-1 0 0,-1 1 0,0 0 0,-2 0 0,0 15 0,-1-9-10,0-20 7,-1 1 0,0-1 0,0 1 0,-1-1 0,0 0 0,-2 6 3,1-2 23,0 1 0,0-1 0,1 1 0,1-1 0,0 12-23,-1 3 93,0 0 1,-2 0-1,-1-1 0,-4 13-93,-5 33 154,10-60-111,0 1 0,0-1 1,-1-1-1,-1 1 0,0-1 0,0 1 1,-1-1-1,0-1 0,-4 5-43,-24 58-247,32-68 266,0 0-1,0 0 0,0 1 0,1-1 1,0 0-1,0 1 0,0-1 1,0 0-1,1 1 0,0 3-18,0-6 15,0-2 11,0 0 18,0 29 55,5 23-79,-4-51-19,-1-1 33,0 0-48,15 9-498,-4-4 553,-1-1-1,1 0 0,0 0 1,0-1-1,0 0 0,0-1 1,0 0-1,1-1 0,0 0-40,13-1 147,-1 0 0,1-2 0,21-4-147,26-2 61,1 3-1,0 3 0,0 4 1,27 4-61,-60-2-226,44 3 540,14 6-314,-70-9 107,-25-4-123,-1 0 0,0 1 0,0-1 0,0 0 0,0 1 0,0 0 0,0 0-1,0-1 1,0 1 0,0 0 0,0 1 0,0-1 16,-1 0-133,-1-1 302,0 0 62,0 0-102,0 0 42,0 0 268,0 0-90,0 0-642,-26 0-157,-157-6 218,143 6 217,-43 2-316,-41 8 331,87-8-93,0-2 1,0-1-1,1-2 1,-37-8 92,15 4-116,8-2-2,50 9-34,0 0-36,0 0-42,0 0 33,0 0 170,2 0 41,51-1-17,-6 0 442,-1 2 0,1 2 0,-1 2 0,19 5-439,-40-5-141,1-2-1,-1 0 1,1-2-1,19-2 142,103-12-30,-83 5 726,46 2-696,60 6-109,-108 0 16,-37-1 138,-1 1-1,1 1 0,4 2-44,5 2 158,0-2 1,31-2-159,-64-1 255,-2 0 5,2-2-251,1-1 3,0 1 0,0-1 0,-1 0 0,1 1 0,-1-1 0,1-1 0,-1 1 0,0 0 1,0 0-1,0-1 0,-1 1 0,1-1 0,-1 0 0,0 1 0,0-1 0,0 0 0,-1 0 0,1-2-12,11-75 70,-3 21 69,-3 0 0,-2-4-139,-2-15 112,-2-214 128,-1 227-100,6-25-140,-1-18-52,-4 85 10,-4-121-140,0 96 316,3 48-126,1 1 2,0 0-14,-4 20-64,0-4-145,-2 10 233,0 1 1,2 0-1,1 0 0,0 16-20,2 22-8,0-19-184,2 1-1,5 40 193,-2-41 158,-2 0 0,-2 0 0,-2 1 0,-2 3-158,-2 46-412,4-82 427,0 1 0,-1 0 0,0-1 0,-1 1-1,-1-1 1,-2 4-15,5-9-218,6-23 174,2-63-10,-4-4 54,-1 30 25,2 0 0,2 0 0,5-20-25,1 10 302,-4-1 0,0-45-302,-6 83-56,0-2 52,-2 0 1,-3-17 3,-2-24 7,7-115 68,1 139-114,-1 29 11,0 1 0,-1-1 0,-2-13 28,-2-51 55,4 62-86,0 0-1,-1-1 1,-1 1 0,0 0 0,-1 0 0,-1 1 0,0-1 0,-2 1 0,-3-8 31,6 15-14,3 6 13,-1 1 1,1-1-1,0 0 0,0 0 0,0 0 0,0 0 0,0 0 0,0 0 0,0 0 1,1 0-1,-1 0 0,1 1 0,-1-1 0,1 0 0,0-1 1,1-3 3,-2 4 25,0 2 56,0 0 182,0 0-10,0 0-222,0 0-50,0-1 8,-1-2-7,0 0 0,0 1-1,0-1 1,-1 1 0,1-1 0,-1 1 0,1-1 0,-1 1 0,0 0 0,0 0 0,0 0 0,-1 0 0,1 0 0,0 1 0,-1-1 0,1 0 0,-1 1-1,1 0 1,-1 0 0,0 0 15,-5 0 2,0 0 0,0 1 0,0 0 0,0 1 0,0-1 0,-2 2-2,-45 1-13,-66-7 93,113 4-67,-4 0 129,-30 0-114,-1 2 0,-13 3-28,43-4-36,1-1 1,-1 0-1,0-1 1,-9-2 35,-32-1-52,-71 1 13,-71 2 80,102 11 34,20-1-68,11-10-41,27-1-165,34 2-10,2 0-53,0 0 34,0 0 146,20 0-13,45-3 28,-36 1-159,-1 2-1,27 2 227,160 18 295,-213-20-270,29 0 251,-186-13 1092,127 10-1515,0 2 0,-1 1 0,1 1 0,-7 2 147,1 0 64,23-2-125,1 1-1,0 1 1,-1-1 0,1 2 0,0-1-1,0 2 62,1-1 6,1-1 1,-1 0-1,0 0 0,0-1 0,0 0 0,0-1 0,0 0 0,-9 0-6,5-2-25,11 0 21,0 1 0,-1 0 0,1-1 0,-1 1 0,1 0 0,-1 0 0,1 0 0,-1 0 0,1 1 1,-1-1-1,1 1 0,0 0 0,-1-1 0,1 1 0,0 0 0,-1 0 0,1 1 0,0-1 0,0 0 0,0 1 0,0-1 0,0 1 0,0 0 0,1-1 0,-1 1 0,1 0 0,-1 1 4,-2-1-21,-19 36-6,17-29 34,4-7-5,0 0 0,1 0 0,-1 1 1,1-1-1,-1 1 0,1-1 0,0 1 0,0 0 0,0 0 0,0-1 0,1 1 1,-1 0-1,1 0 0,0 0 0,-1 0-2,-2 19-71,-1 3 343,0 1-1,1 19-271,2-13-337,1-21 302,-1 0 1,1 1-1,1-1 1,0 0-1,0 0 1,3 5 34,-3-8 20,1 0-1,-1-1 1,-1 1-1,0 0 1,0 1-20,0-2 15,1 0 0,-1 1 0,1-1 0,0 0 0,2 5-15,2 13 6,-2 0-1,0 1 0,-1-1 1,-2 1-1,-1-1 0,-3 23-5,2-19 43,1-17-37,0 11-2,-1-1 1,0 1-1,-2 0 0,-7 19-4,9-30-9,-1 1 1,2 0 0,-1 0 0,2 0-1,0 0 9,-10-53 559,1 6-543,7-3-114,1 0 0,2 1 0,2-3 98,0-49-135,0 30 397,8-50-262,-5 57 12,-4 44-168,-1 8 61,3 15 35,1 28 89,-4-41-41,5 41-42,-3-28 6,0-1 1,-2 0 0,0 1 0,-1 15 47,-1 0 15,1 1 0,3 12-15,0 42 31,0-37-58,-2-41 51,0 0 0,-1-1 0,0 1 0,0 0 0,0 0 0,-1 0 1,0 0-1,-1-1 0,-1 6-24,-3 6 50,2-1 0,0 1 0,1 0 0,1 0 0,1 0 0,1 0 0,1 13-50,1-7 2,-1-17-73,0 0-1,0 0 0,-1 1 0,-1-1 0,1 0 0,-1 0 0,-1 2 72,-36 190 413,33-116-465,7-67 643,0-10-1611,-2 0-5150,0-7-3818</inkml:trace>
  <inkml:trace contextRef="#ctx0" brushRef="#br0" timeOffset="1">314 587 1624,'-12'13'845,"10"-11"-590,0 0-1,0 0 1,0 0 0,0 0-1,1 0 1,-1 1 0,0-1-1,1 1 1,0-1 0,0 1 0,-1 2-255,16 30 2098,-9 6-2463,-2 1 0,-2 0 0,-1 0-1,-5 24 366,0-17 1185,-3-1 0,-4 8-1185,-8 19 1738,19-73-1661,1-2-449,0 0-31,0 0 349,0 0 54,0 0-127,1-22-66,0-49-1315,0 4 2364,1-5-618,-2 51 107,1 1-1,0-1 1,1 1-345,14-66 729,-12 81 2,-2 4 509,-1 22-584,-2 17-504,-7 30-152,4-30 53,0 31-53,3-49 12,-1 0-1,-1 1 1,-3 8-12,2-10 135,1 0 1,0 0-1,2 8-135,1-25 98,0-2-41,0 0 32,0 0 174,0 0 57,0 0 39,-1-10 122,-1-25-407,1-1 0,2 0 0,3-21-74,1-8-5,2-172-133,0 194 128,-7 42 1,0 1-12,0 0-2,0 0 7,0 0 12,0 0 23,0 3 1,3 62-203,8 40 183,-2-23-372,-8-57 362,3 12 313,-3-35-198,0-5-1,0-24 79,4-41-125,-1 18 64,-2-25-122,-2 60 9,-1 0 1,-1 0 0,0 0 0,-1 0 0,0 1-1,-2-1 1,0-1-10,4 15-6,1 1-4,-2 9-11,-5 13 0,2 1-1,0 0 1,1-1 0,2 1-1,0 1 1,2-1 0,0 0-1,1 0 1,2 0 0,2 10 21,1 49 195,-6-61-96,1 1 1,1-1-1,5 20-99,-5-3 19,-2-37 26,0-1-197,0 0-101,0 0-206,0 0-149,0 0-409,0 0-1334,0 0-4922</inkml:trace>
  <inkml:trace contextRef="#ctx0" brushRef="#br0" timeOffset="2">448 973 3144,'0'0'31,"1"0"1,-1 0-1,0 0 1,0 0-1,0-1 1,0 1-1,0 0 1,1 0-1,-1 0 1,0 0-1,0-1 1,0 1-1,0 0 1,0 0-1,0 0 1,0 0-1,0-1 1,0 1-1,1 0 1,-1 0-1,0 0 1,0-1-1,0 1 1,0 0 0,0 0-1,0 0 1,0-1-1,0 1 1,-1 0-1,1 0 1,0 0-1,0-1 1,0 1-1,0 0 1,0 0-1,0 0 1,0-1-1,0 1 1,0 0-1,-1 0-31,-9-2 960,-28 7 285,15-2-665,16-3-426,-35 0 123,0-1 0,0-3 0,-16-3-277,37 4-63,-1 1-1,1 0 0,-1 2 0,1 0 1,-13 3 63,-9 2 589,41-5 81,5 0-31,24-3 63,56-11-689,-47 7-6,1 2 0,-1 1-1,1 2 1,31 2-7,24 1 815,-66-2-668,-1 1 1,0 1-1,0 1 0,0 1 1,1 2-148,32 2 1860,-56-7-1880,12 1 89,4 0 173,-37-4 255,-40-3 215,-12 2-717,0 3 1,0 4-1,-32 6 5,80-7-75,5-1 46,0 1 1,0 1-1,0 1 0,0 0 1,-5 3 28,12-3-78,0 0 0,0-1 0,0-1 0,0 0 0,-1 0 0,1-1 0,0-1 0,-1 1 0,-5-2 78,15 1-105,2 0 137,0 0 31,0 0-62,0 0-8,0 0 13,0 0 22,8 2 9,0 0 1,0-1 0,0 0 0,0 0-1,0-1 1,1 0-38,226-13 471,-215 13-419,1-1 0,0 0 0,-1-2 0,6-2-52,-24 5 124,-2 0 243,0 0 38,0 0-73,0 0-34,0 0-76,0 0-32,-17-8 38,-1 1-259,0 2-1,-1 1 0,0 0 0,0 1 0,0 1 1,0 0-1,0 2 0,-1 0 0,1 2 0,0 0 0,0 1 1,0 0-1,1 2 0,-1 0 0,-16 8 32,-12-1-4497,30-8-3716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7.5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53 992 7088,'3'-10'-112,"-1"0"0,0 0 1,0 0-1,-1-1 0,-1-5 112,0 15-40,0 1 1335,0 0 214,4-2-1328,0-1-1,0 0 1,-1 0 0,1-1-1,-1 1 1,0-1 0,0 1 0,0-1-1,0 0 1,1-3-181,1 1-30,41-56 1201,3 3 0,3 2-1,20-14-1170,-25 29 168,41-39 1420,-64 61-1096,-17 16-129,-16 14 1317,-33 32-1221,-42 41 274,-4 13-733,75-76-21,0 0 0,2 0 1,0 1-1,1 0 0,1 1 0,1 0 1,-1 6 20,-4 11-11,-6 53 121,18-90-216,1-2 104,0 0 121,0 0 346,0 0-46,0 0-534,0 0-79,2-4 200,40-74 135,-25 42-76,2 1 0,1 2 0,2 0 1,4-2-66,-25 33-1,96-108-84,-79 92 65,0 1 0,2 1 0,-1 1 0,17-10 20,-36 25 4,0 1-1,0-1 0,0 0 0,0 0 1,0 0-1,-1 0 0,1 0 0,0 0 0,0 0 1,0 1-1,0-1 0,0 0 0,0 0 1,0 0-1,0 0 0,0 0 0,0 0 1,1 0-1,-1 1 0,0-1 0,0 0 0,0 0 1,0 0-1,0 0 0,0 0 0,0 0 1,0 0-1,0 0 0,0 0 0,0 1 1,0-1-1,0 0 0,0 0 0,1 0 0,-1 0 1,0 0-1,0 0 0,0 0 0,0 0 1,0 0-1,0 0 0,0 0 0,0 0 1,1 0-1,-1 0 0,0 0 0,0 0-3,-13 20 337,-22 24 173,7-15-415,1 1 0,1 1 0,2 2-1,2 0 1,1 2 0,1 0 0,-5 17-95,17-32 4,5-11 16,0-1 0,-1 0-1,0 0 1,0 0 0,-1 2-20,4-9 65,1-1 10,0 0 41,0 0 152,1-1-244,1 0 0,-1 0 0,1 0 0,-1 0 0,0-1 0,1 1 1,-1 0-1,0 0 0,0-1 0,0 1 0,0-1 0,1 0-24,0-2 20,10-11-22,-1-1 0,-1 0 0,0-1 2,16-24-67,4-7 44,-1-1-1,-3-1 1,6-18 23,-26 50-20,-6 18 20,0-1 1,0 1 0,0 0 0,0 0 0,0 0 0,0-1 0,0 1 0,0 0 0,0 0 0,0-1 0,0 1 0,0 0 0,0 0 0,-1 0 0,1-1 0,0 1-1,0 0 1,0 0 0,0 0 0,0-1 0,0 1 0,-1 0 0,1 0 0,0 0 0,0 0 0,0-1 0,0 1 0,-1 0 0,1 0 0,0 0 0,0 0 0,0 0-1,-1 0 1,1 0 0,0 0 0,0 0-1,-29 8 54,18-3-81,2-1 16,-1 1 0,1 1 0,0-1 0,0 2 0,1-1 0,0 1 0,0 0 0,1 1 0,-1 0 0,2 0-1,-1 0 1,1 1 0,0 1 11,-19 25 173,6-7-175,1 0-1,-5 11 3,17-23 0,3-9 0,-1 0 0,0 0 0,0-1 0,0 1 0,-1-1 0,-2 3 0,-12 21 15,13-20 7,-1 0 1,0 0 0,0-1-1,0-1 1,-1 1-1,-1-1 1,0 0-1,0-1 1,0 0-1,-3 1-22,8-5-10,0 0 0,0 1 0,0-1-1,0 1 1,0 0 0,1 0 0,-1 1 10,-25 29 17,27-32-11,2-2 5,0 0 12,0 0 51,0 1-33,0 1-1,0-1 1,0 1 0,0-1-1,0 1 1,0-1-1,0 0 1,0 1 0,1-1-1,-1 1 1,1-1-1,-1 0 1,1 1-1,-1-1 1,1 0 0,0 0-1,0 1-40,0-1 15,0 0-1,0-1 0,1 0 0,-1 1 1,0-1-1,0 0 0,0 1 0,0-1 1,0 0-1,0 0 0,1 0 1,-1 0-1,0 0 0,0 0 0,1 0-14,27 3-73,-11 1 73,0-1 0,0-1 0,0 0 0,14-1 0,31 3-11,-20 3 18,-2 2 0,1 2 0,0 3-7,3-1-26,43 8 419,-86-20-359,6-1 938,-62 2-1014,35 0 43,0-1 1,1-1-1,-1-1 0,0-1 1,-16-3-2,-92-27 432,119 31-438,-1 1 1,1 0 0,0 0-1,0 0 1,0 1-1,-5 2 6,-19 0 17,30-3-69,2 0-183,0 0-1,0 0 178,0 0 48,0 0 2,0 0 3,0 0 10,0 0-6,0 0-38,0 0-21,0 0-48,0 0 3,34 6 32,206 16 202,-219-19-145,-1 0 0,17 6 16,8 1-307,-42-10 346,-1 1 0,0-1 0,0 0 0,0 1 0,0 0 0,0 0 0,0-1-1,0 1 1,0 0 0,0 0 0,0 1 0,0-1 0,0 0 0,-1 1 0,1-1 0,0 1-39,0 2 36,0-1 0,0 0 1,-1 1-1,1 0 0,-1-1 0,0 1 1,0 0-1,0 0-36,2 7-123,7 34 100,2 30 23,4 17-29,-10-45-3,-6-40 36,0 1-1,1-1 0,0 0 1,0 1-1,1-1 1,0 0-1,1 0 1,0 2-4,5 24 196,-9-29 114,-4-22-219,-1-24-108,2 1 1,1-1-1,3 0 0,2-23 17,0-25 194,-4 65-486,1 24-63,1 16 292,23 236 215,-22-249-152,3 174 79,-4-171-75,0 0 1,-1-1-1,1 1 1,-1 0-1,0 0 1,0 0-1,-1-1 1,0 2-5,2-6 2,0 1 0,0-1 0,0 0 0,0 0 0,-1 0 0,1 0 0,0 0 0,0 0-1,0 0 1,0 0 0,0 1 0,0-1 0,0 0 0,0 0 0,0 0 0,0 0 0,0 0 0,0 1 0,-1-1 0,1 0 0,0 0 0,0 0 0,0 0 0,0 0 0,0 1 0,0-1 0,0 0 0,0 0 0,1 0 0,-1 0 0,0 0-1,0 0 1,0 1 0,0-1 0,0 0 0,0 0 0,0 0 0,0 0 0,0 0 0,0 0 0,0 1 0,0-1 0,1 0 0,-1 0 0,0 0 0,0 0 0,0 0 0,0 0 0,0 0 0,0 0 0,1 0 0,-1 0 0,0 0 0,0 0 0,0 1-1,0-1 1,0 0 0,1 0 0,-1 0 0,0 0 0,0 0 0,0 0 0,0 0 0,0-1 0,1 1 0,-1 0 0,0 0-2,14-8 23,15-15-144,124-113 228,-73 61-98,-19 17 130,-52 49-156,-1 0 1,0-1 0,0 0-1,2-5 17,0 0-151,-9 13 157,-1 2 4,0 0 4,0 0-18,0 0-78,0 0 11,-1 0 79,-1 1 1,1 0 0,-1 0-1,1 0 1,0 0 0,-1 0-1,1 0 1,0 0-1,0 0 1,0 0 0,0 0-1,0 1 1,0-1-1,-1 1-8,-4 6 53,-44 46-67,4-6 128,2 3 0,2 1 0,-20 35-114,48-63 41,15-24-33,-1 0-1,0 0 1,0 0-1,0 0 0,0 0 1,0 0-1,0 0 0,0 0 1,0 0-1,0 0 1,0 0-1,0 0 0,0 0 1,0 0-1,0 0 1,0 0-1,0 0 0,0 0 1,0 0-1,0 1 1,0-1-1,0 0 0,0 0-7,12-16-41,54-63 7,-47 57 54,181-202 296,-100 122-358,-89 91 44,0 2 0,1-1 0,0 2 1,0-1-1,1 2 0,4-2-2,-7 3 120,-9 5-147,-1 1-14,0 0-36,0 0 38,0 0 174,0 0-199,0 7-1048,-1 1-1,-1-1 1,1 0 0,-1 0 0,0 0 0,-1-1 0,1 1 0,-2 0 1112,-7 23-4928,2-3-2832</inkml:trace>
  <inkml:trace contextRef="#ctx0" brushRef="#br0" timeOffset="1">1095 1 1080,'15'42'2687,"-11"-32"-744,-8-28-859,4 18-934,0 0-1,0 0 0,0 0 0,0-1 0,0 1 0,0 0 1,0 0-1,0 0 0,0-1 0,0 1 0,0 0 0,0 0 1,0 0-1,0-1 0,0 1 0,0 0 0,0 0 0,0 0 0,0 0 1,-1-1-1,1 1 0,0 0 0,0 0 0,0 0 0,0 0 1,0-1-1,0 1 0,-1 0 0,1 0 0,0 0 0,0 0 1,0 0-1,0 0 0,-1 0 0,1-1 0,0 1 0,0 0 1,0 0-1,0 0 0,-1 0 0,1 0 0,0 0 0,0 0 0,0 0 1,-1 0-1,1 0 0,0 0 0,0 0 0,0 0 0,-1 0 1,1 0-1,0 0 0,0 1 0,0-1 0,-1 0-149,-6 14 1267,-2 25-1262,9-27 259,0-1-1,1 0 1,0 0-1,0 1 0,2-1 1,-1 0-1,4 9-263,35 81-53,-6-14 98,-29-68 73,-2-4 55,1 0 0,1-1-1,0 1 1,1-1-1,1 1-172,-3-8 51,1 0 0,-1-1-1,1 0 1,0 0 0,1 0-1,-1-1 1,1 0-1,0 0 1,0-1 0,1 0-1,-1 0 1,8 2-51,8 5 86,182 93 832,-174-80-631,-28-22-276,0 1 1,0 0-1,0-1 1,0 0 0,0 0-1,1 0 1,-1 0 0,1 0-1,-1-1 1,3 1-12,-4-1 395,-2-1-365,0 1 1,0 0 0,0-1-1,1 1 1,-1-1 0,0 1-1,1-1 1,-1 1-1,0-1 1,1 1 0,-1-1-1,1 0 1,-1 1 0,1-1-1,-1 1 1,1-1 0,-1 0-1,1 1 1,-1-1 0,1 0-1,-1 0 1,1 0-1,-1 1 1,1-1 0,0 0-1,-1 0 1,1 0 0,0 0-31,4 3 879,-15 3-428,7-5-443,-1 0 1,0 0 0,1-1 0,-1 0 0,1 1 0,-1-1-1,1-1 1,-1 1 0,0 0 0,1-1 0,-1 0 0,1 0 0,-1 0-1,1 0 1,0 0 0,-3-2-9,-55-31 101,50 28-14,4 2-59,-6-8 94,-4-4-31,-65-50-211,58 49 42,0-2 0,2 0 1,-14-16 77,32 29-6,-1 0 0,1 0-1,1-1 1,-1 0 0,1 1 0,0-1-1,1 0 1,-2-6 6,-11-58-10,13 45-1,0-1-1,2-17 12,0 18 16,0 1-1,-4-19-15,-1-3 72,5 45-97,0 2-27,0-6-235,5 68 798,-3-24-457,2 0-1,2 0 1,4 14-54,-6-42 49,0 0 0,0-1 0,1 0 1,0 0-1,1 0 0,0 0 0,0-1 0,2 1-49,1 2-15,0 1 0,-1 0 0,-1 0 0,2 4 15,45 74 64,-49-83-53,0 0 0,0 0 0,1-1 0,0 0 0,0 0 0,2 1-11,1 1 6,51 43 67,-36-32 3,-2 1-1,19 20-75,10 6 126,-47-44-105,1 1 1,-1-1 0,1 0 0,-1 0 0,1 0 0,0-1-1,-1 1 1,2-1-22,12 4 140,-9-1-368,-6-3 20,1 1 0,0-1 1,0 0-1,0 0 0,0 0 0,0 0 0,0-1 1,2 1 207,-4 2-942,-1 0 1,1 0 0,-1 0-1,1 1 1,-1-1 0,0 1-1,0 2 942,5 16-2433,3 10-6513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7.5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2327 3952,'0'0'2192,"0"0"-262,0 0-1043,0 0-223,0 0 135,2 2-106,141 137 3860,-119-112-3827,-16-17-538,1 0 0,-1-1 0,2 0-1,-1 0 1,1-1 0,0-1-1,1 1 1,9 3-188,-18-10 44,0 0-1,1 0 1,-1 1 0,0-1-1,0 0 1,0 1-1,0-1 1,0 1 0,0-1-1,0 1 1,0 0-1,-1 0 1,1 1-44,-2-3 17,0 0 1,0 0-1,0 0 1,0 0-1,0 0 0,0 1 1,0-1-1,0 0 1,0 0-1,0 0 1,0 0-1,0 0 0,0 1 1,0-1-1,0 0 1,0 0-1,0 0 0,0 0 1,0 0-1,0 1 1,0-1-1,0 0 0,0 0 1,0 0-1,-1 0 1,1 0-1,0 0 0,0 0 1,0 1-1,0-1 1,0 0-1,0 0 0,0 0 1,-1 0-1,1 0 1,0 0-1,0 0 0,0 0 1,0 0-1,0 0 1,-1 0-1,1 0 0,0 0 1,0 0-1,0 0 1,0 0-1,-1 0 1,1 0-1,0 0 0,0 0 1,0 0-1,0 0-17,-21-5 521,11 0-486,1 0 1,-1 0-1,1-1 0,0 0 0,0-1 0,1 0 0,0-1 0,0 1 0,1-1 0,0-1 0,0 1 0,1-1 0,0-1 1,0 1-1,1-1 0,-2-5-35,4 5-45,1 0 1,-1 0-1,2 0 0,-1 0 1,1 0-1,1 0 1,0 0-1,1-4 45,11-85 49,-8 76-55,-1 10 82,2 1-1,-1 0 0,2 0 0,-1 1 0,2-1 0,-1 1 1,1 1-1,7-8-75,-7 8 86,-3 5-87,0 0-1,0 1 1,1-1-1,-1 1 1,1 0-1,0 1 1,0-1-1,1 1 1,-1 0-1,1 0 0,-1 1 1,1-1-1,0 1 1,0 0-1,0 1 1,0 0-1,0 0 1,0 0-1,1 1 1,3 0 1,3 0 93,-1 0 1,1 1 0,-1 1 0,1 0 0,-1 1-1,0 0 1,0 1 0,0 0 0,10 6-94,-17-7 63,1 1 0,-1 0 0,0 0 1,0 0-1,0 1 0,3 3-63,-3-3 103,0 0 1,0 0-1,1 0 0,0-1 1,5 4-104,-5-3 41,0 0 1,0 0 0,-1 0 0,0 1 0,0 0-1,0 0 1,-1 1 0,0-1 0,0 1 0,0 2-42,8 10 224,1 5 120,-17-24 218,-9-12-358,-2-3-215,0 0 1,-2 1-1,0 0 1,0 2-1,-1 0 1,-6-2 10,15 11-3,1 0 0,0 0 0,-1 1-1,0 1 1,1-1 0,-1 1 0,0 1 0,0 0 0,0 0 0,1 0 0,-1 1-1,0 1 1,-2 0 3,-28 2-192,29-3 170,0 1 0,0 0-1,0 0 1,1 1 0,-1 0 0,1 1 0,-1 0 0,1 1 0,1 0 0,-1 0 0,-3 3 22,-17 14-17,1 1 0,-12 14 17,39-36-3,-4 3-9,1 0-1,-1 1 1,1-1 0,0 1 0,1 0 0,-1 0 0,1 1 0,0-1 0,0 1 0,1-1 0,-1 1 0,1 0 0,1 0-1,-1 0 1,1 0 0,0 2 12,0-3-7,0 0-1,1 0 1,0 0-1,0 0 1,1 1-1,-1-1 1,1 0-1,0 0 1,1 0-1,-1 0 1,1-1-1,0 1 1,0 0-1,0-1 1,1 1-1,0-1 1,1 2 7,11 22-45,-6-7-37,1-2 0,10 15 82,8 16 139,-27-49 34,-1-1 5,0 0-124,0 0-4,0 0 102,0 0 28,0 0-10,0 0-35,0 0-134,0 0-30,0-6 4,-1-1 0,0 1 0,0 0-1,0-1 1,-1 1 0,-1-2 25,3 7-4,-3-10 9,0 0-1,1 0 0,0 0 1,1-1-1,0 1 0,1 0 1,0-1-1,1 1 1,0 0-1,1-1 0,0 1 1,1 0-1,0 0 0,1 0 1,0 1-1,0-1 1,1 1-1,4-5-4,14-23-53,2 2-1,3 0 54,18-27-70,-43 59 64,0 1 1,0 0 0,0 0-1,0 0 1,0 0 0,1 0-1,0 0 1,-1 1 0,1 0-1,0 0 1,4-2 5,49-13 218,-21 7-107,-29 9-124,-1 0 0,1 0 0,0 1 0,0 0 0,0 0 0,0 0 0,-1 1 0,1 0 0,0 1 0,0-1 0,-1 1 0,1 0 0,-1 1 0,0 0-1,0 0 1,0 0 0,0 1 0,0 0 0,-1 0 13,2 1 27,-2 0 1,1 1-1,-1-1 0,0 2 0,0-1 0,0 0 0,-1 1 0,0 0 0,0 0 1,-1 0-1,0 0 0,0 1 0,-1-1 0,1 1 0,-1 1-27,17 43 595,-18-51-529,-1-1-26,3 11 927,-3-6-4021,1-3-7482,-1-2 2824</inkml:trace>
  <inkml:trace contextRef="#ctx0" brushRef="#br0" timeOffset="1">979 2043 5832,'-1'0'319,"-1"1"1,1-1-1,0 1 1,-1-1-1,1 1 1,0 0-1,0 0 1,0-1-1,0 1 1,0 0-1,0 0 1,0 0-1,0 0 1,0 0-1,0 0 1,0 0-1,1 0 1,-1 1-1,0-1 1,1 0-1,-1 0 1,1 1-1,0-1 1,-1 0-1,1 0 1,0 1-1,-1 0-319,-7 19 3333,6-19-2863,0 3-805,24-10 3218,-20 5-2797,-2 0 76,3-1 591,2 1-1775,-4-1-5526,-1 1-2676</inkml:trace>
  <inkml:trace contextRef="#ctx0" brushRef="#br0" timeOffset="2">1131 1743 4488,'-20'45'2306,"19"-44"-755,1-1-79,0 0-68,0 0 120,0 0-115,25-44 1602,28-47-1277,-37 58-1549,-2 6 88,-1-1 0,-2 0 0,6-23-273,-2-21 411,-14 63-374,-1 6-32,0 1 0,-1-1 0,1 0 0,0 0 0,-1 1 0,0-1-1,0 0 1,0 1 0,0-1 0,0 1 0,0-1 0,0 1 0,-1 0 0,0 0-1,1-1 1,-1 1 0,0 0 0,0 0 0,0 0 0,-2-1-5,-10-6 6,-1 1-6,0 4 0,0 2 0,11 1-6,0 1-1,1 0 0,-1 0 1,0 0-1,1 0 0,-1 1 1,0-1-1,1 1 0,-1 0 1,1 0-1,-1 1 0,1-1 0,-1 0 1,1 1-1,0 0 0,0 0 1,0 0-1,0 0 0,-1 2 7,-9 5-2,5-4 40,0 0-1,0 1 0,0-1 1,1 2-1,0-1 1,0 1-1,1 0 1,-1 0-1,2 1 1,-1 0-1,1 0 1,0 0-1,1 1 0,0-1 1,0 1-1,1 0 1,0 0-1,1 0 1,0 1-1,0-1 1,0 3-38,1-2 44,0 0 0,1 0-1,-1 0 1,2 0 0,0 0 0,0 0 0,0 0 0,2-1 0,-1 1 0,1 0 0,0-1 0,1 0 0,0 1 0,1-2 0,0 1-1,0 0 1,1-1 0,0 0-44,41 49 374,-43-54-358,-1 0 1,0 0 0,1 0-1,0 0 1,0-1 0,0 1-1,0-1 1,0 0 0,0 0-1,5 1-16,1 1 276,-3-1-138,1 0-1,0-1 0,0 1 0,0-2 1,0 1-1,1-1 0,-1 0 0,0-1 1,1 0-1,-1 0 0,0-1 1,0 0-1,1 0 0,-1-1 0,6-2-137,-2 0 80,1-1-1,-1-1 1,0 0-1,-1 0 1,1-1-1,-1-1 1,-1 0-1,1 0 1,5-6-80,58-51 436,-73 63-428,-1 2-17,0 0-17,0 0-60,0 0 6,0 0 56,-23 33-114,13-19 98,-1-2-1,0 0 1,-1 0-1,-1-1 1,0 0 0,-1-1 40,8-5-23,-1-1 0,0 0 0,-1 0 0,1 0 0,-1-1 0,0 0 0,0-1 0,0 0 1,0 0-1,0 0 0,0-1 0,-7 0 23,-72-1-416,75-1 383,-1-1 0,0 0 0,1 0-1,-1-1 1,1-1 0,-2 0 33,10 2-43,-1 0 0,0-1-1,1 1 1,-1-1 0,1 0 0,0 0-1,0-1 1,0 1 0,0-1 0,0 0-1,1 0 1,0 0 0,0 0 0,0 0 0,0-1-1,0-1 44,0-2-27,0 0-1,1 1 1,0-1 0,0 0-1,1 0 1,0-1-1,0 1 1,1 0-1,0 0 1,0 0 0,1 0-1,0-1 1,0 1-1,2-4 28,6-18 47,1 0 0,1 1 0,5-7-47,-5 9 139,-2 11-145,0 0-1,0 1 1,1 0-1,1 1 1,1 0-1,0 0 1,7-4 6,-18 17-7,0 0 0,0 0 0,0 1 0,0-1 0,0 0-1,0 1 1,0-1 0,1 1 0,-1-1 0,0 1 0,1-1 0,-1 1 0,0 0 0,0 0 0,1 0 0,-1 0-1,0 0 1,1 0 0,-1 0 0,0 0 0,1 0 0,-1 1 0,0-1 0,1 0 0,-1 1 0,0-1 0,0 1-1,0 0 1,1-1 0,-1 1 0,0 0 0,0 0 7,1 0 1,1 1 1,-1 0-1,0 0 0,0 0 1,0 0-1,0 0 1,0 1-1,0-1 0,0 1 1,-1-1-1,1 1 0,-1-1 1,0 1-1,0 1-1,2 10 39,0 1 0,-2 0 0,0 0 0,0 0 0,-2 0 0,0-1 0,0 1 0,-1 0 0,-1 0 0,-3 7-39,-9 31 290,-3-1 1,-6 9-291,23-61 2,0 5-8,-1-1 0,0 0-1,0 0 1,0-1-1,0 1 1,-1 0 0,1-1-1,-1 1 1,0-1 0,0 0-1,0 0 1,-3 2 6,-31 13-3408,35-17 1436,2-1-2491,0 0-608,0 0-218</inkml:trace>
  <inkml:trace contextRef="#ctx0" brushRef="#br0" timeOffset="3">1333 1237 4848,'3'44'2820,"-3"-42"-927,0-2-102,0 0-194,0 0-266,0 0-129,0 0-243,0 0-74,64-2 1072,-56 3-1917,49 2 515,0 4 0,0 1 0,-1 3 0,14 7-555,-19-4 79,28 10 769,-65-16 108,-33-11 1,3 1-1031,-310-28-432,296 27 507,0-1 0,1-2-1,-1-1 1,-4-2-1,32 8-111,2 1-417,0 0-358,0 0-1018,0 0-791,0 0-2162,0 0-263,0 0 1095</inkml:trace>
  <inkml:trace contextRef="#ctx0" brushRef="#br0" timeOffset="4">1562 1009 9952,'-14'15'1266,"0"1"1,1 0 0,-8 15-1267,19-15 4977,5 5-3541,10 20-1404,-11-37 345,4 14-211,-1 0-1,0 1 1,-1-1-1,-1 1 1,-1 0-1,-1 0 1,0 3-166,-1 11 316,1-3-185,-2-1-1,0 1 1,-3-1-1,0 1-130,-22 75 1559,29-161-1345,2 12-183,15-125-24,5 23-46,-22 122 31,-3 21 60,0-1 0,0 1 1,0-1-1,1 1 1,0 0-1,0-1 0,0 1 1,1-2-53,-2 3 211,0 2-273,0 0-60,0 0 86,0 0 36,0 0 40,0 0 16,0 5-43,-2 0 0,1-1 1,-1 1-1,1-1 1,-1 1-1,0-1 0,-1 0 1,1 1-1,-1-1 1,0 0-14,-10 18 14,6-1 54,0-1-1,2 1 1,0 0 0,2 1 0,-1 9-68,-4 24 13,4-25-26,2 0-1,1 0 1,2 11 13,-3 62-95,1-81 180,0-16-2050,-5-14-1773,-3-6 235,-1 0-6870</inkml:trace>
  <inkml:trace contextRef="#ctx0" brushRef="#br0" timeOffset="5">1928 1098 4936,'-11'-3'-1924,"-6"-3"10706,14-2-3429,6-1-4647,20-34 215,-3-2 0,-1-1 1,5-24-922,-15 49 356,0-10-315,-8 22-75,-1 0 0,-1-1 0,1 1-1,-2-1 1,0-1 34,2 9 60,-42-14 6,34 13-69,6 3 2,0-1 1,0 0 0,0 1-1,-1-1 1,1 1-1,0 0 1,0 0 0,0 0-1,-1 0 1,1 0-1,0 1 1,0-1 0,0 0-1,-1 1 1,1 0-1,-1 0 1,-4 1 47,-1 1 0,0 0 0,1 0 0,-1 1 0,1 0 0,0 0 0,1 1 0,-1 0 0,1 0 0,0 0 0,0 1 0,0 0 0,1 0 0,0 1 0,0-1 0,1 1 0,-1 1-47,-7 12 185,1 0 0,2 0 0,0 1 0,1 0 0,-2 9-185,5-12-123,1-1-1,1 1 1,1 0-1,0 0 1,2 13 123,-1-23 48,2 0 0,-1 0 1,1 0-1,0 0 0,1 0 0,0 0 0,0 0 1,1-1-1,0 1 0,0-1 0,1 0 0,0 0 1,3 5-49,-1-6 41,0 0 1,0 0 0,0 0 0,1-1 0,0 0-1,0 0 1,1-1 0,-1 1 0,1-2-42,74 29 653,-34-15-344,-37-13-232,0-1-1,1-1 0,-1 0 1,1 0-1,0-1 1,0-1-1,-1 0 0,1-1 1,0 0-1,-1 0 0,1-2 1,-1 1-1,1-1 1,-1-1-1,0 0 0,0-1 1,-1 0-1,1 0 0,-1-1 1,0-1-1,6-5-76,-9 5 30,-1-1 0,0 0-1,-1 0 1,0 0 0,0-1 0,-1 1-1,0-1 1,-1-1 0,1 1-1,-2 0 1,1-1 0,-2 1-1,1-1 1,0-8-30,-2 16-220,0 2-6,-11 8 122,-35 30 124,35-28-10,-1 0 1,0-1 0,0 0-1,-1-1 1,0 0 0,-11 4-11,-16 8 57,33-15-105,0-1 0,0-1 0,-1 1 0,1-1 0,-1-1 0,0 1 0,-1-1 48,-25 5-210,27-4 191,0-2 1,-1 1-1,1-1 0,-1 0 0,1 0 0,-1-1 0,1 0 0,-1-1 0,-5 0 19,11 0-1,0 1-1,0 0 1,0-1 0,0 1 0,-1 0-1,1 0 1,0 0 0,0 1 0,0-1-1,0 0 1,-3 1 1,4 0-3,-1-1 0,0 1-1,0-1 1,0 0 0,1 0-1,-1 0 1,0 0 0,0 0-1,0 0 1,0 0 0,1-1-1,-1 1 4,-6-3-34,1 0-1,0 0 0,0-1 0,0 0 0,1 0 0,-2-1 35,-5-5 0,7 5 4,-1-1-1,1 0 1,1-1-1,-1 1 1,1-1-1,0 0 1,0 0-1,1-1 1,0 0-1,0 1 1,1-1-1,0 0 1,1-1-1,-1 1 1,2 0-1,-1-1 1,1 0-1,0 1 1,1-1-1,0 0-3,-2-13-32,1 5 17,1 0 0,1 0 1,1 1-1,0-1 0,1 0 1,1 1-1,0 0 0,1 0 1,1 0-1,1 0 0,0 1 1,1 0-1,0 1 0,9-12 15,-9 16 0,4-1 0,-8 8 11,-1-1 0,2 1 0,-1 0 0,0 1 0,0-1 0,1 1 0,0 0 0,-1 0 0,1 0 0,0 1 0,1-1-11,-4 2-12,1 0-1,-1 0 1,1 0 0,-1 0-1,1 0 1,0 0 0,-1 1-1,0-1 1,1 1-1,-1-1 1,1 1 0,-1 0-1,0 0 1,1 0-1,1 2 13,1 1-13,0 0-1,-1 0 1,1 1-1,-1 0 0,0 0 1,0 0-1,0 0 1,-1 1-1,0-1 0,0 1 1,-1 0-1,2 3 14,-2-3 6,0 0-1,-1 0 1,0 1 0,0-1-1,0 0 1,-1 1-1,1-1 1,-2 0 0,1 4-6,-11 60 73,4-35 155,5-25-181,0 0-1,-1 0 1,0 0-1,-1 0 1,0-1-1,-1 1 1,0-1-1,0 0 1,-5 6-47,-7 7 157,-1-1 0,-1 0 0,-1-1-157,12-13-374,-1-1 0,0 1 0,0-1 0,0-1 0,-4 2 374,12-7-1225,-7 7-2303,7-7-186,1 0-6074</inkml:trace>
  <inkml:trace contextRef="#ctx0" brushRef="#br0" timeOffset="6">2501 1001 3952,'-22'8'-17,"19"-8"220,0 1 0,1 0 0,-1 0 0,0 0 0,0 1 0,0-1 0,1 1 0,-1-1 0,1 1 0,-3 1-203,4-2 700,1 0 0,-1 0 0,0 1 0,1-1 0,-1 0 0,1 0 0,-1 0-1,1 0 1,0 0 0,-1 0 0,1 1 0,0-1 0,0 0 0,0 0 0,0 1 0,0-1 0,0 0 0,0 1-700,8 30 3303,19 28-3632,-25-55 1136,1-1-764,0 1 1,0-1-1,0 1 1,1-1 0,-1 0-1,1 0 1,0-1-1,2 2-43,-2-2 91,1 1 0,-1 0-1,0 1 1,-1-1-1,1 0 1,-1 1-1,1 1-90,1 6 1069,-6-9-448,-17-15-313,-26-31-552,36 32 211,1 0 0,0-1 0,0 0 0,1-1 0,1 1 0,0-2 33,4 13-98,1 1-9,0 0 28,0 0 18,0 0 42,0 0 11,3 0 7,-1 0-1,1 0 1,-1 1-1,0-1 1,1 1-1,-1-1 1,0 1-1,0 0 1,1 0-1,-1 0 1,0 0-1,0 1 1,0-1-1,0 0 1,1 2 1,3 1 12,1 1 0,-1 0 0,0 0 0,0 1 1,-1 0-1,0 0 0,0 0 0,2 5-12,-3-5 3,37 48 122,-40-52-32,-1-2 173,0 0-38,0 0-328,0 0-244,0 0-666,0 0-267,0 0-406,0 0-455,0 0-1419,0 0-871,0 0-2064</inkml:trace>
  <inkml:trace contextRef="#ctx0" brushRef="#br0" timeOffset="7">2253 1225 5296,'73'-19'634,"-49"12"2684,-84 27-1502,16-14 2129,44-6-3242,9-11 583,72-88 2861,-17 24-2766,-44 48-894,-6 9-377,0 0 0,1 2 0,1 0 0,7-6-110,-20 20-12,-1 1 4,6-2 48,-6 2 166,-2 1-15,0 0-230,-2 3-41,-93 127-177,84-114 217,0-1 0,-1 0 0,0-1 1,-1 0-1,-1-1 0,0 0 0,0-1 0,-6 3 40,13-11-56,-3 4-44,-6 8 88,13-12 29,2-3-42,0 0 0,0 0 0,0 0 0,0 0 0,0 0 0,0 0 0,0 0 0,0 0 0,0-1 0,0 1 0,0 0 0,0-1 0,-1 1 0,0 0 25,2-1 31,0 0 54,2-1 8,22-11 81,0-1-1,-1-1 1,-1-1-1,-1 0 1,0-2-1,-1-1 1,-1 0-1,13-16-173,-19 19 239,-1-1 1,-1 0-1,7-14-239,3-2-694,-20 31-111,-1 1-636,0 0-402,0 0-1122,0 0-1272,0 0-3983</inkml:trace>
  <inkml:trace contextRef="#ctx0" brushRef="#br0" timeOffset="8">2819 880 7712,'-95'-11'1634,"123"14"-1087,7 0 1316,-13-2 5090,-28-21-5015,-18-29-1754,-1-9 259,25 56-430,0 2 13,0 0 38,0 0 52,0 0 150,0 0-79,0 0-468,0 0-19,0 0 374,-1 2 66,-4 7-89,1 1-1,0 0 1,1 0-1,0 0 0,0 0 1,1 0-1,1 0 0,-1 1 1,2-1-1,0 1 1,0 8-51,0-6 157,-1 4-48,-1 1-1,-2-1 0,1 1 1,-2-1-1,0 0 1,-1-1-1,-6 12-108,11-26 375,1-2-11,0 0-362,0 0-71,0 0 76,0 0 47,1-35 120,1-1 0,4-14-174,-2 31-42,1 1 1,1 0-1,0 1 0,2-1 0,1-2 42,-8 19-65,-1 1 1,0 0 40,0 0-19,0 0-130,0 0 2,0 0 126,-4 38 26,2-31 52,1 0 0,1 0 0,-1 0 0,1 0 0,0 0 0,0 0 0,2 6-33,0 15 635,0-47 28,-1 12-659,0-1 1,-1 1-1,0 0 0,0 0 0,-1-1 0,0 1 0,0 0 0,0 0 1,-1 0-1,0 0 0,-1 0 0,1 0 0,-1 0 0,-1 1 0,1 0 0,-1-1 1,0 1-1,-1 1 0,-4-6-4,7 7-5,-2-4-9,3 5-44,1 3 2,0 0 38,0 0 8,0 0-10,0 0-10,30 30-127,2-3 200,-15-14-10,-1 1 0,0 1 0,-1 0 0,-1 1 0,-1 0 0,9 14-33,-11-10 117,-1 0 0,-1 1 0,-1 1-117,17 35 403,-24-55-357,-1-2-4,12 16 575,-12-15-648,0 0 0,0 0 0,0 0 0,0 0 1,-1 1-1,1-1 0,0 0 0,0 0 0,-1 0 0,1 0 0,-1 0 0,1 0 1,-1 0-1,1 0 0,-1 0 0,0 0 0,1 0 0,-1 0 0,0 0 1,0 0-1,0 0 0,0-1 0,0 2 31,-43 33-101,29-23-4,-2-1 0,1 0 0,-2-1 0,1-1 0,-1-1 0,-1 0 105,13-5-2,-7 3 2,3 1 0,2-3 12,6-3 50,30-15 12,-21 11-68,34-17 151,-13 8 172,-1-2-1,23-16-328,22-15 435,-70 44-387,-2 1-11,0 0 18,0 0 90,0 0-127,0 0-602,0 0-364,0 0-872,0 0-2352,0 0-8553</inkml:trace>
  <inkml:trace contextRef="#ctx0" brushRef="#br0" timeOffset="9">3056 0 10136,'-344'4'-1389,"325"-4"1124,-115 4-2226,80-2 4066,-1 0 7880,80 28-7393,-13-22-1882,1-1 0,0 0 0,0-1 0,0 0 0,1-1 0,0-1 0,0 0 0,0-1 0,14 2-180,-2 0 102,0 1 0,14 6-102,6 5 328,-2 2 0,0 2 0,33 22-328,-65-35 76,-1 1-1,0 0 1,-1 1-1,0 0 0,0 0 1,-1 1-1,0 1 1,-1-1-1,-1 1 0,0 1 1,0-1-1,-1 1 1,-1 0-1,0 1 0,-1-1 1,0 1-1,-2 0 1,2 10-76,-1 35 14,-5-27 993,-2-53-910,0-1 0,2 1 0,0-14-97,-3-33 134,5 64-152,-1 1-1,0-1 1,0 1-1,0-1 1,-1 1-1,1 0 1,-1 0 0,0 0-1,0-1 1,0 2-1,0-1 1,0 0-1,-3-2 19,0-3-42,-1 0 0,0 0 1,-1 0-1,0 1 0,0 0 0,-1 0 0,0 1 42,-8-6-113,-2 1 0,1 1 1,-16-6 112,-36-22-27,46 25-60,-1 2 1,-1 0-1,0 1 1,0 2-1,-9-2 87,11 3 29,7 3-70,1 0 0,-1 1 1,0 1-1,0 1 0,0 0 1,0 1-1,-1 1 0,-3 1 41,-12 4 132,32-6-128,0 0 0,0 0 0,0 0-1,0 0 1,0 0 0,0 0 0,0 0 0,0 0 0,0 0 0,0 0-1,0 0 1,0 0 0,0 0 0,0 0 0,0 0 0,0 0-1,0 0 1,0 1 0,0-1-4,16-2 3,2 1-38,-1 1 0,1 1 0,-1 1 0,0 0 0,1 1 0,-1 1 0,-1 1 0,1 0 0,2 2 35,71 18 193,-72-20-187,0 0 1,0 1 0,-1 1 0,7 4-7,52 19-47,37 9-56,-109-38 108,0 0 1,0 1-1,0 0 0,0 0 1,0 0-1,0 0 0,0 1 1,-1-1-1,1 1 0,-1 0 1,0 0-1,1 0 0,-1 0 1,-1 1-1,1 0-5,1 2 35,0 1 0,0 0-1,-1 0 1,0 0 0,0 0 0,-1 1 0,1-1 0,-1 5-35,1 7 16,-1-1 0,-1 0 0,0 1 0,-2-1 0,0 0 0,-1 1 0,-2 4-16,4-22 16,0-1 1,0 1-1,0-1 1,0 0-1,0 1 1,0-1-1,0 1 1,0-1-1,0 1 1,-1-1-1,1 0 1,0 1-1,0-1 1,0 1-1,-1-1 1,1 0-1,0 1 1,-1-1-1,1 0 1,0 1-1,-1-1 1,1 0-1,0 0 1,-1 1-1,1-1 1,0 0-1,-1 0 1,1 1-1,-1-1 1,1 0-1,-1 0 1,1 0-1,0 0 1,-1 0-1,1 0 1,-1 0-1,1 0 1,-1 0-1,1 0 1,-1 0-1,1 0 1,0 0-1,-1 0 1,1 0-1,-1 0 1,1-1-1,-1 1 1,1 0-1,0 0 1,-1 0-1,1-1 1,0 1-1,-1 0 1,1-1-17,-20-16 262,5-1-249,2-1 0,1-1 0,0 0 0,-1-5-13,2 3 64,-1 1 0,-1 1 0,-12-16-64,13 24-6,0 1 1,-1 0-1,0 1 0,0 0 0,-1 0 1,-1 2-1,0 0 0,0 1 1,0 0-1,-1 1 0,-8-2 6,3 5-172,18 3 144,1 0 1,-1 0 0,0 0-1,1 0 1,-1-1 0,1 1-1,0-1 1,-1 1 0,1-1-1,-1 0 1,1 0 0,0 0-1,-2-2 28,-24 7-401,18-2 282,-69 8-1681,42-4-940,0-2-3373,21-1 4121,-10-2-4534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7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3093 1 2336,'5'9'61,"-4"-8"92,0 1-1,0-1 1,-1 1-1,1-1 1,0 1-1,-1-1 1,1 1-1,-1-1 1,0 1-1,1 0 1,-1-1-1,0 1 1,0 1-153,0-2 1445,0-1 235,0 0-79,0 0-274,0 0-38,0 0 109,0 0-116,0 0-563,0 0-136,-2 3-439,1 0 1,0 0 0,0 0 0,0 0-1,0 1 1,1-1 0,-1 0 0,1 0-1,0 1 1,0-1 0,0 0 0,1 4-145,0-2 97,1 0 0,0 0 0,0 0 0,0 0 0,1 0 1,0-1-1,0 1 0,0-1 0,0 0 0,1 1 0,1 0-97,49 41 949,-3-4-802,-42-33 11,0-1 0,1 0 0,9 5-158,-10-7 135,-1 0-1,0 0 0,0 1 1,5 5-135,-12-10 88,18 14 342,-18-15-396,0-1 1,0 1-1,0-1 0,0 1 0,0 0 0,-1-1 0,1 1 0,0 0 0,0 0 0,-1 0 1,1-1-1,-1 1 0,1 0 0,-1 0 0,1 0 0,-1 0 0,1 0 0,-1 0 0,0 0 0,1 1-34,-19-4 770,-33-22-720,32 13-51,1-1 0,1-1-1,-1-1 1,2 0 0,-14-16 1,-87-94-85,100 108-42,15 14 103,2 2-18,0 0 14,0 0 54,0 0 20,0 0 22,2 2-3,52 41 111,49 29-176,-82-59 158,-1 2 0,-1 0 0,0 1 0,-1 1 1,4 5-159,-21-21 61,3 0 2424,-2 1-3409,2 7-11410,-4-5 9966,-3 5-3665</inkml:trace>
  <inkml:trace contextRef="#ctx0" brushRef="#br0" timeOffset="1">3085 490 6816,'28'-21'-13,"-20"16"169,0 0 1,-1 0-1,0-1 0,-1 0 1,1-1-1,3-4-156,-12 12 79,1 0 0,-1 0 0,0 0 0,1-1 0,-1 1 0,0-1 0,1 1 0,-1-1 0,0 1 0,0-1 0,1 0 0,-1 0 0,0 0 0,0 0 0,0 0 0,1 0-1,-1-1 1,0 1-79,0-1 119,0 1-1,1 0 0,-1 0 1,0 0-1,1-1 0,-1 1 1,0 1-1,1-1 0,-1 0 1,0 0-1,1 1 0,-1-1 1,1 1-1,-1-1 0,1 1 1,-1 0-1,1-1 0,-1 1 1,1 0-1,-2 1-118,3-1 1048,2-3-841,0 0 0,0 0 0,0 0 1,-1-1-1,1 1 0,0 0 0,-1-1 0,0 1 0,1-2-207,0 1 372,16-23 865,1 0 0,1 2 0,1 0 0,7-5-1237,-6 6 728,-12 13-649,1 1 1,1 0-1,0 0 1,0 2 0,0-1-80,43-29 614,35-24-857,-88 60 312,-2 1 227,0 0-72,0 0-512,0 0-1,-4 2 367,1 1 0,-1-1 0,1 0 0,-1 0-1,0-1 1,0 1 0,-2 0-78,0 0-6,-13 6-63,0 1 1,1 1 0,0 0-1,1 1 1,0 1 0,1 1-1,0 0 1,-12 14 68,-9 13 114,19-21-109,0 1 0,1 1 0,-3 7-5,3 12 150,9-19 47,7-20-264,1-1-10,0 0 12,0 0 22,0 0 60,0 0 27,0 0 48,1-3-66,0-1 0,1 0-1,-1 1 1,1-1-1,0 1 1,0-1-1,0 1 1,0 0 0,0 0-1,1 0 1,0 0-1,-1 0 1,1 0 0,3-2-26,8-9 513,-9 9-381,17-23 190,1 1 0,2 2 0,0 0 0,5 0-322,4 1 34,1 1 1,15-5-35,5-3 399,-54 30-208,4 1-164,-8 0-58,-17 5-1,-22 20-231,1 2 1,1 1-1,-30 30 263,46-37-319,-13 13-1116,1 0 0,-25 33 1435,33-30-3333,11-9-1751,9-14-2436</inkml:trace>
  <inkml:trace contextRef="#ctx0" brushRef="#br0" timeOffset="2">0 2711 4128,'8'3'316,"0"0"0,-1 1 0,1 0 0,-1 0 0,0 1 0,0 0-316,-6-5 1249,-10-10-196,9 7 1966,5 4-2915,0 0 1,0 0-1,-1 0 0,1 0 0,0 1 1,-1-1-1,1 1 0,-1 1 0,1-1 1,-1 0-1,0 1 0,0 0 1,0 0-1,-1 0 0,1 1 0,1 1-104,12 13 662,-2 1-1,13 18-661,-12-15 470,-3-4-377,0 1 0,-2 0-1,0 1 1,-1 0 0,-1 0-1,4 14-92,-1-13 751,-11-19 831,-6-4-352,-8-2-1092,8 1-111,0 1 0,-1-1 0,1 0-1,0 0 1,1 0 0,-1-1 0,0 0 0,1 0-1,0 0 1,0 0 0,0-1 0,-1-2-27,-8-11 205,2-1 1,-8-16-206,-12-19 153,29 50-159,-2-1 58,0 0 1,1 0-1,0-1 0,0 1 1,0-1-1,0 1 0,1-1 1,0 0-1,1 0 0,-1 0 1,1-1-1,0 1 0,0-1-52,1-11-83,0 6 58,0 0 0,0 0 0,1 0 0,1 0 0,2-8 25,-3 16 1,0 0-1,1 0 1,0 1-1,-1-1 1,1 1-1,1-1 1,-1 1-1,0 0 1,1-1-1,0 1 1,0 1 0,0-1-1,0 0 1,0 1-1,0-1 1,1 1-1,-1 0 1,4-1-1,10-6-120,0 1 0,0 1 0,1 1 0,17-4 120,-27 8 58,1 1-1,0 0 0,-1 1 0,1-1 0,0 2 0,-1-1 1,1 1-1,0 1 0,-1-1 0,1 1 0,-1 1 0,0 0-57,1 0 86,4 1-24,0 1 0,0 0 0,0 1 0,-1 0 0,0 1 0,0 0 0,0 1 0,7 7-62,9 8 58,-21-18 56,-1 0 1,1 0 0,-1 1 0,0 0 0,2 3-115,-7-7 134,-1-2 288,0 0 6,0 0-264,0 0-78,0 0-62,0 0-16,0 0 16,0 0 64,0 0 8,0 0-30,0 0-2,-3-4-46,-1 0 0,1 1 0,-1-1 0,0 1 0,0 0 1,-1 0-1,1 1 0,-1-1-18,-12-8-71,-1 1 0,0 0 1,-1 2-1,0 0 0,0 1 0,-1 1 1,1 1-1,-1 1 0,0 0 0,-1 2 0,1 0 1,-13 1 70,31 1 22,0 0 1,0 0 0,0 0 0,0 1-1,0-1 1,0 0 0,0 1-1,0 0 1,0-1 0,0 1 0,0 0-1,-1 0-22,-1 2 33,-1-1-1,0 0 1,0 0-1,0-1 0,0 0 1,0 0-1,0 0 1,-4 0-33,7 0-40,0-1 0,0 1 0,0 0 0,0 0 0,0 0 0,0 0 0,0 0 1,0 0-1,0 1 0,0-1 0,1 1 0,-1-1 0,1 1 0,-1 0 0,1 0 1,0-1-1,-1 1 0,1 0 0,-1 2 40,-16 40-66,14-26 96,2 0 0,0 0 1,0 0-1,2 0 0,0 0 1,1 0-1,1 0 1,1 0-1,2 7-30,29 68 68,-32-90-77,0 0 0,1 1 0,-1-1-1,1 0 1,-1-1 0,1 1 0,0 0 0,2 1 9,11 11-30,-11-9-86,2 2 603,-16-22-34,-11-11-257,14 13-263,0-1 0,1 0 0,1 0 0,0-1 0,1 1 0,0-1 0,-1-12 67,4 24-21,-2-13 65,0 1 1,1-1-1,0 1 1,1-1-1,2-7-44,6-17 52,-8 38-51,0 0-1,0-1 0,0 1 0,0 0 1,1 0-1,-1 0 0,0-1 1,0 1-1,1 0 0,-1 0 1,1 0-1,-1 0 0,1 0 0,-1 0 1,1 0-1,0 0 0,0-1 0,11-13 3,-9 10-23,0 1 0,0 0 0,1 0 0,-1 0 0,1 0-1,0 0 1,0 1 0,0 0 0,0 0 0,1 0 0,-1 0-1,1 0 1,0 1 0,0 0 0,3-1 20,0 1-13,0 0-1,0 1 1,1 0-1,-1 0 1,0 1 0,1 0-1,-1 0 1,0 1 0,5 1 13,31 1 87,-33-2-82,0-1 1,0 2 0,0-1 0,9 4-6,11 3-7,-23-6 44,1 0 0,0 0 0,-1 1 0,0 0 0,0 1 0,0-1 0,2 3-37,-6-3 120,1 0 0,-1 1 0,-1-1 0,1 1-1,0 0 1,-1 0 0,0 1 0,3 3-120,-6-7-952,16 20 3157,-9-15-5915,2-4-6498,-9-2 3223</inkml:trace>
  <inkml:trace contextRef="#ctx0" brushRef="#br0" timeOffset="3">779 2599 3592,'0'14'-118,"0"-13"3767,0-1 3916,0 0-17453</inkml:trace>
  <inkml:trace contextRef="#ctx0" brushRef="#br0" timeOffset="4">916 2272 6280,'-10'2'580,"-7"-2"4555,18-1-4944,-1 0 0,0 0 0,0 0 0,0 0 0,1 0 0,-1 0-1,1 0 1,-1 0 0,1 1 0,-1-1 0,1 0 0,-1 0 0,1 0 0,0 0 0,-1 1 0,1-1 0,0 0 0,0 1 0,-1-1 0,2 0-191,93-101 2573,-82 88-2529,-2-1 0,0 0-1,0 0 1,7-17-44,-9 16 107,-7 13-89,-1 1 1,0 0-1,-1 0 1,1-1-1,0 1 1,-1-1-1,1 1 1,-1 0-1,0-1 0,0 1 1,0-1-1,0 1 1,0-1-1,0 1 1,-1-1-1,1 1 1,-1 0-1,0-1 1,0 1-1,0 0 1,0 0-1,0-1 1,0 1-1,0 0 1,-2-2-19,-5-12 275,7 11-279,-2 3-7,-19-9 3,16 8 0,1-1-1,-1 1 0,0 0 1,-1 0-1,1 1 0,0 0 0,-1 0 1,1 1-1,-1-1 0,0 1 1,1 1-1,-1-1 0,0 1 1,0 0-1,1 1 0,-1 0 0,-4 1 9,7-1 44,0 0 0,1 0 0,-1 1 0,0 0 0,1 0 0,-1 0 0,1 0 0,0 0 0,-1 1 0,-1 1-44,-10 8 168,14-11-62,1-1 42,-12 32 129,5-17-184,5-10-106,1 1 0,0-1 0,0 1 0,0-1 0,1 1 1,0 0-1,0-1 0,0 1 0,1-1 0,0 4 13,17 58 212,-5-21-39,-10-36-98,0 1 0,0-1 0,1 1 0,0-1 0,1 0 0,0 0 0,1-1 0,4 6-75,-6-10 39,-1-1 0,1 1 0,0-1 1,0 0-1,0-1 0,1 1 0,-1-1 0,1 0 0,0 0 1,0 0-1,0 0 0,0-1 0,0 0 0,1 0 0,-1-1 1,1 1-1,4-1-39,87 4 574,-91-4-528,0 0 0,0-1 0,0 0 0,0 0 1,0-1-1,0 1 0,0-1 0,0 0 0,0-1 0,-1 0 0,1 0 0,0 0 0,-1 0 0,1-1 0,0-1-46,2-1 39,-3 3-27,0-1 0,0-1 0,0 1 0,-1-1-1,0 1 1,1-1 0,-1 0 0,0-1 0,-1 1-1,3-4-11,0 0 30,-1 0-1,0-1 0,0 0 0,-1 0 0,0 0 1,0-1-1,-1 1 0,0-1 0,-1 0 0,0 0 1,-1 0-1,1-6-29,-2 14 95,0 2 5,-5 0-95,0 0 0,0 1 0,0 0 0,0 0 1,0 0-1,0 0 0,0 1 0,0 0 0,0 0 1,1 0-1,-1 0 0,1 1 0,0 0 0,0 0 1,0 0-1,0 0 0,0 1 0,1 0 0,-3 2-5,2-2-22,1-1 0,-1 1 0,0-1 0,0-1 0,0 1 0,0 0 0,-5 1 22,2 0-12,0 0 0,0 1 1,0-1-1,0 2 0,1-1 1,0 1-1,0-1 0,-4 6 12,4-5-2,-1 0 0,-1 0-1,1-1 1,-1-1 0,1 1 0,-1-1-1,-1 0 1,1-1 0,0 0 0,-2 0 2,-24 10 40,17-7 6,15-5-46,0 0 0,-1-1 0,1 0 0,0 1 0,-1-1 0,1 0 0,0 0 0,-1 0 0,1 0 0,0-1 0,-1 1 0,1 0 0,0-1 0,0 0 1,0 1-1,-1-1 0,1 0 0,0 0 0,0-1 0,0 1 0,0 0 0,0-1 0,0 1 0,-6-6 7,3 4-4,0-1-1,0 0 0,1-1 0,-1 1 1,1-1-1,0 1 0,1-1 1,-1-1-1,1 1 0,0 0 1,0-1-1,1 0 0,-1 1 0,0-5-2,-8-16-9,9 21 6,0-1 0,1 0 0,0 1 0,0-1 0,0 0 1,1 0-1,0-5 3,-2-10-4,1 11-18,1 0 1,0 0-1,1 0 1,0 0-1,0 1 0,1-1 1,0 0-1,1 1 1,3-9 21,-1 3-46,12-17-77,-7 16-19,-9 14 88,-1 2-11,2 0 54,-1-1 0,1 1 1,-1-1-1,1 0 0,-1 0 0,1 0 0,-1 0 1,1 0-1,-1 0 0,0 0 0,0-1 0,1 1 1,-1-1 10,1 0-9,0 0 1,-1 1 0,1-1 0,0 0-1,1 0 1,-1 1 0,0-1 0,0 1-1,1 0 1,-1 0 0,1 0 0,-1 0-1,1 0 1,-1 0 0,3 0 8,-3 1-2,0 0 1,0 0-1,0 0 1,0 1-1,0-1 1,-1 1-1,1-1 0,0 1 1,0-1-1,0 1 1,0 0-1,0 0 1,-1 0-1,1 0 0,0 0 1,-1 0-1,1 1 2,-1-1 14,6 38-26,-6-32 33,1 3 53,-1 0-1,0 0 0,0 0 1,-1 0-1,0 0 0,-1 0 0,-2 10-73,3-19 0,-4 8-1,0-1-1,-1 1 1,0-1-1,0 0 1,0 0-1,-1 0 1,-1-1-1,1 0 1,-1 0 0,-4 3 1,0 0-190,1 1 0,0 0 0,1 0 0,0 1 1,-4 7 189,-19 38-6866,28-47 4698,-1 1-6358</inkml:trace>
  <inkml:trace contextRef="#ctx0" brushRef="#br0" timeOffset="5">1071 1740 4848,'-25'66'499,"9"-27"2947,37-69-2482,-16 23-622,0 1 0,-1 0 0,1-1 0,-1 0 0,0 0 0,0-3-342,-3 10 134,-1-1-1,1 0 1,-1 0-1,1 1 1,-1-1-1,1 0 1,0 1-1,0-1 1,-1 0-1,1 1 1,0-1-1,0 1 1,0-1 0,0 1-1,0 0 1,-1-1-1,1 1 1,0 0-1,0 0 1,0-1-1,0 1 1,1 0-134,21-2 802,34 2 212,-1 3 0,1 2 0,25 6-1014,-53-3 379,-1 1 0,15 6-379,-14-4 299,1-1 0,11 1-299,-26-7 74,-14-3-59,0 0 0,0-1 0,0 1 0,1-1 1,-1 0-1,0 1 0,0-1 0,1 0 0,-1 0 1,0 0-1,1 0 0,-1 0 0,0 0 0,0 0 0,1 0 1,-1 0-1,0-1 0,0 1 0,1-1 0,-1 1 0,1-1-15,0 0 146,-2 1-32,-57-9 546,29 3-722,-13-4 300,-27-1-238,58 9-28,-1 1 0,1-1 0,0 0 0,-1-1 0,-5-3 28,8 3 41,0 1 0,0 1-1,0-1 1,0 1 0,0 1 0,0-1-1,0 1 1,-7 1-41,-1-1 110,-29-2-390,38 1 376,-4 6 624,-29 25-340,35-26-1508,-1-1 0,0 1-1,0-1 1,0 0 0,0 0 0,0-1-1,-1 0 1,-3 1 1128,8-2-3632,2-1-2317</inkml:trace>
  <inkml:trace contextRef="#ctx0" brushRef="#br0" timeOffset="6">1370 1538 5920,'-42'46'924,"41"-45"-244,4-23 978,1-16 2089,-4 36-3198,0 2 45,0 0 15,0 0 135,0 0-37,0 0-304,2 4-129,38 80 996,-37-76-1207,1 1 0,-1 0-1,-1 0 1,0 0 0,0 0-1,-1 0 1,0 0-1,0 0 1,-1 8-63,1 5 39,1 9-22,0 0 0,-3 1 0,0-1 0,-5 22-17,3-37 257,-1-1-1,0 1 1,-1-1-1,0 0 1,-3 3-257,5-17 777,1-7-372,-1-21-310,2-37 41,2 53-137,2-82 21,4 0 1,10-34-21,-14 113 130,-1 0 0,0-1 0,0 1 0,-2 0 0,0-1 1,0 1-1,-2-2-130,1 19 1,0 1-1,0 0 1,0-1 0,0 0 0,-1 1 0,0-1 0,0 0 0,0 1-1,-5 9-18,0 10 68,1-1-1,1 1 1,1 1 0,2-1 0,0 0-1,1 1 1,2 14-50,-5 63 40,1 17-296,2-77 1427,0-24-2407,1 0-6032,0-17-2573</inkml:trace>
  <inkml:trace contextRef="#ctx0" brushRef="#br0" timeOffset="7">1716 1535 2968,'0'0'0,"-11"-5"0,-7-2 0,-12-4-1752</inkml:trace>
  <inkml:trace contextRef="#ctx0" brushRef="#br0" timeOffset="8">1689 1546 3952,'-9'-9'512,"1"-2"813,8 11-1274,0 0 1,0 0 0,0 1-1,0-1 1,0 0-1,0 0 1,1 0-1,-1 0 1,0 0-1,0 0 1,0 0-1,0 0 1,0 0-1,0 0 1,0 0 0,1 0-1,-1 0 1,0 0-1,0 0 1,0 0-1,0 0 1,0 0-1,0 0 1,0 0-1,0 0 1,1 0-1,-1 0 1,0 0 0,0 0-1,0 0 1,0 0-1,0-1 1,0 1-1,0 0 1,0 0-1,0 0 1,1 0-1,-1 0 1,0 0-1,0 0 1,0 0 0,0 0-1,0 0 1,0-1-1,0 1 1,0 0-1,0 0 1,0 0-1,0 0 1,0 0-1,0 0 1,0 0-1,0 0 1,0-1 0,0 1-1,0 0 1,0 0-1,0 0 1,0 0-1,0 0 1,0 0-1,0 0 1,0-1-1,0 1 1,0 0-1,0 0 1,0 0 0,0 0-1,0 0-51,1 0 1009,-1 0 61,35-11 1072,-27 6-1856,1 0 0,-1 0 0,0-1 1,0 0-1,-1-1 0,1 1 0,5-8-286,43-58 1388,-49 63-1122,2-5-159,-1 0 0,-1 0-1,0-1 1,-1 1 0,0-2-1,-2 1 1,1 0 0,-2-1-1,2-13-106,-5 20-8,0 1 0,0-1 0,-1 1 0,0-1-1,0 1 1,-1-2 8,1 6 12,1 3-9,-1 0 0,1 0 1,-1 0-1,1 0 0,-1 0 0,0 0 1,1 0-1,-1 0 0,0 0 0,0 0 1,0 0-1,1 0 0,-1 1 0,0-1 0,0 0 1,0 1-1,0-1 0,0 0 0,-1 1-3,-1-2 4,-1 0 0,0 0 0,1 0 0,-1 1-1,0-1 1,0 1 0,0 0 0,0 1-1,0-1 1,-4 0-4,-43-1 83,48 2-77,-4 2 19,0 0 0,0 0 0,0 1 0,0 0 0,1 0 0,-1 1 0,1-1 0,0 2 0,0-1 0,0 0 0,0 1-25,2-1 45,-5 3 21,0 1 0,1 0 0,0 0 1,1 1-1,-1 0 0,2 1 0,-1 0 0,1 0 0,1 0 0,-4 10-66,4-5 128,1 0 0,0 0 0,1 0-1,1 0 1,1 1 0,0-1 0,1 1-1,0 2-127,1-8 72,1 1-1,0-1 0,0 1 0,1-1 1,0 0-1,1 0 0,0 0 1,0-1-1,1 1 0,1-1 0,-1 0 1,4 3-72,-3-5 49,-1 0 1,2-1-1,-1 1 0,1-1 1,0-1-1,0 1 1,1-1-1,0 0 1,-1-1-1,2 0 1,-1 0-1,0-1 0,1 0 1,0 0-1,-1-1 1,1 0-1,0-1 1,0 0-1,0 0 1,0-1-1,5 0-49,-1-1 66,0 0 0,-1-2 0,1 1 1,-1-1-1,0-1 0,0 0 0,0-1 0,0 0 0,-1-1 1,1-1-1,-2 1 0,1-2 0,-1 1 0,0-1 0,1-2-66,70-59 74,-79 67-18,-2 2 48,0 0-4,0 0-74,0 0-14,0 0 16,0 0 0,0 0 74,-19 19 727,6-6-700,-36 27-694,-27 27 565,72-64-6,0 0 1,0-1-1,-1 1 0,1-1 0,-1 0 1,0-1-1,1 1 0,-1-1 1,0 0-1,0 0 0,-3 0 6,0 1-4,3-2 11,0 0 0,1 0-1,-1 0 1,0-1 0,1 1-1,-1-1 1,1 0 0,-1-1-1,1 1 1,-1-1 0,1 0 0,0 0-1,0 0 1,0 0 0,-3-3-7,6 5 2,-26-17 52,0 0 1,1-2-1,1-1 0,1-1-54,-2 0-34,20 17 19,0 0 0,1 0 0,-1-1 1,1 0-1,0 0 0,1 0 0,-1 0 1,1-1-1,0 1 0,0-1 0,1 0 0,0-1 1,-1 0 14,2-1-14,1 3 3,0 1 0,1-1 0,-1 0 0,1 1 0,0-1 0,0 1 0,1-1 0,-1 0 0,1 1 0,0-1 0,0 1 0,1-1-1,0 1 1,-1 0 0,2-1 11,2-4-16,1 0-1,0 0 1,0 1-1,1 0 1,2-2 16,15-18-53,-2 1 35,1 2-1,1 1 1,1 1 0,8-5 18,-28 25-40,-1 1 0,0 0 0,1 1 1,0-1-1,-1 1 0,1 0 0,0 0 0,-1 0 1,1 0-1,0 1 0,0 0 0,5 1 40,-9-1 0,0 1 1,1-1-1,-1 1 0,0-1 0,1 1 0,-1 0 0,0 0 1,1 0-1,-1 0 0,0 0 0,0 0 0,0 0 0,0 0 1,0 0-1,0 0 0,0 1 0,-1-1 0,1 0 0,0 1 1,-1-1-1,1 1 0,-1-1 0,1 0 0,-1 1 0,0 0 0,1 0 0,2 5 9,-1 0-1,0-1 1,0 1-1,0 0 1,-1 0-1,0 0 1,0 0-1,-1 0 1,0 0-1,0 0 1,-1 0 0,1 0-1,-2 0 1,1 0-1,-1 0 1,0 0-1,0 0 1,-3 4-9,-10 21 59,11-22 6,0-1 1,0 0-1,-1-1 1,0 1-1,-1-1 0,0 1 1,0-2-1,-5 5-65,-11 11 167,-2-1 0,0-2-1,-1 0 1,-1-2 0,-1 0-1,0-2 1,-2-1-167,-24 4-2285,51-18 827,1 0 1088,0-1-1,0 0 1,0 1-1,0-1 0,0 1 1,0 0-1,0-1 0,0 1 1,1 0-1,-1-1 1,0 1-1,0 0 0,1 0 1,-1 0-1,1-1 1,-1 1-1,1 0 0,-1 0 371,-1 2-1140,-5 6-7400</inkml:trace>
  <inkml:trace contextRef="#ctx0" brushRef="#br0" timeOffset="9">2506 1272 2336,'9'46'2669,"-9"-44"-966,-5-15 536,2 2 4832,24 23-6599,-2 0-1,1 2 0,1 2-471,30 21 707,-48-35-529,6 5-114,-5 8 1049,-16-21 119,-5-4-1425,1 1 360,0-1 0,1 0 1,0-1-1,1-1 0,0 0 1,-9-11-168,21 20 5,-1-4-2,2 6 6,1 1 12,0 0-17,0 0-80,0 0-2,0 0 70,0 0 24,0 0 1,0 0-10,17 11 39,-3-1-91,-1 1-1,-1 0 1,0 1-1,3 6 46,34 34 640,-34-29-480,-13-18-144,0-3 122,-2-2 74,0 0-26,1 2-154,5 2-283,-5-2-996,-1-2-635,0 0-1546,0 0-1020,0 0-2553</inkml:trace>
  <inkml:trace contextRef="#ctx0" brushRef="#br0" timeOffset="10">2390 1437 7712,'62'-5'-3033,"-73"3"1561,10 2 1936,0 0 0,0 0-1,1-1 1,-1 1 0,0-1-1,0 1 1,1-1 0,-1 1-1,0-1 1,1 1-1,-1-1 1,1 0 0,-1 1-1,1-1 1,-1 0 0,1 1-1,-1-1 1,1 0 0,-1 0-1,1 1 1,0-1-1,0 0 1,-1 0 0,1 0-464,1-5 1153,5-4-662,0 2 0,0-1 0,1 1 0,0 0 0,0 0 1,1 0-1,0 1 0,0 1 0,3-2-491,27-24 933,-23 17-482,-2 3-359,-1-1 0,0 0-1,-1 0 1,0-1 0,0-2-92,-6 7-196,-3 11-124,-13 13 328,-75 63-83,14-11-491,49-51 783,-16 10-200,38-25 43,-1 0 0,1 1 0,-1-1 0,1 0 0,-1 1 0,1-1 0,0 0 0,0 1 0,0 0 0,0-1 0,0 1 0,0 0 0,0-1 1,0 1-1,1 0 0,-1 0 0,1 1-60,27-16 1341,-7 1-1259,-1-1 0,0-1-1,14-14-81,23-18 530,-34 30-147,-15 9-8926,-7 7-1854</inkml:trace>
  <inkml:trace contextRef="#ctx0" brushRef="#br0" timeOffset="11">2697 1207 5744,'-42'14'897,"40"-13"-214,25 7 7591,-15-3-7747,2 3-239,1-1 1,0 0-1,0 0 1,0-1 0,1 0-1,0-1 1,0 0-1,0-1 1,1-1-1,-1 0 1,1 0-1,0-1-288,51-5 469,-16 0 800,-44 2-1215,1 0 1,-1-1 0,1 1-1,-1-1 1,0 0 0,1 0-1,2-3-54,-4 3 44,0-1 0,0 0 0,0-1-1,0 1 1,0 0 0,-1-1-1,0 1 1,1-1 0,-1 0 0,0 0-1,-1 0 1,1 0 0,-1 0-1,0 0 1,0 0 0,0-1 0,0 1-1,-1 0 1,0-1 0,0 1 0,0 0-1,0 0 1,-1-4-44,0-5-160,1 6 164,-1 0 0,0 0 0,-1 0 0,0 1 0,0-1 1,-3-6-5,3 6 37,-1 1 0,1-1 0,0 1 0,1-1 0,0 0 1,-1-6-38,1 10-5,0 1 1,-1-1 0,1 1 0,-1-1 0,1 1 0,-1 0-1,0 0 1,0-1 0,0 1 0,0 0 0,-1 1 0,1-1-1,0 0 1,-3 0 4,-2-4 8,5 5-55,0 0 1,-7-3 22,0 0 0,0 1 0,0 0 0,0 1 0,0 0 0,-1 0 1,1 1-1,0 0 0,-1 1 0,1 0 0,-1 1 0,1-1 0,-1 2 1,1-1-1,0 2 0,0-1 0,0 1 0,0 0 0,-4 3 24,-7 3 80,10-5-97,1 1-1,1 0 1,-1 0-1,-5 4 18,12-7-8,-1 0-1,1 1 1,0-1 0,0 0-1,0 1 1,0-1-1,0 1 1,0 0 0,1 0-1,-1 0 1,1 0 0,0 0-1,0 0 1,0 0 0,0 0-1,0 2 9,-4 21-91,3-20 44,1 0 0,-1 0 0,1 0 0,1 0 0,-1 0 0,1 0 0,0 0 0,1 1 0,-1-1 0,1 0 0,2 5 47,-2-7 25,0 0 0,0 0-1,1 0 1,0-1 0,-1 1-1,1 0 1,1-1 0,-1 1-1,0-1 1,1 0-1,0 0 1,0 0 0,-1 0-1,2-1 1,-1 1 0,0-1-1,1 1 1,2 0-25,-6-3-1,3 4-48,-1-2 50,0-1 0,-1 1 0,1 0 0,0-1 0,0 0 0,0 1 1,0-1-1,0 0 0,0 0 0,1 0 0,-1 0 0,0 0 0,2 0-1,9 5 130,1-1-1,-1 0 1,1-1 0,0 0-1,0-1 1,0-1-1,1 0 1,-1-1-1,0 0 1,1-2-1,-1 1 1,6-3-130,48-22 477,-66 23-422,0-1 0,0 0-1,-1 0 1,1 0 0,-1 0-1,0 0 1,0 0 0,0 0-1,0-1-54,0-3 11,1 1 1,-1 0-1,0 0 0,0-1 0,-1 1 0,0-1 0,0 1 0,-1 0 0,0-1 1,0 1-1,0 0 0,-1-1 0,-1-4-11,-4-5 27,0 1 0,-1 1 0,-1-1 1,-8-9-28,12 17-22,1-1 33,-2 1 1,1-1-1,-1 1 0,0 1 0,0-1 1,-3-1-12,7 6-22,-1 1 1,1-1 0,-1 1-1,1 0 1,-1 0 0,0 0-1,1 0 1,-1 0-1,0 0 1,0 1 0,1-1-1,-1 1 1,0 0 0,0 0-1,0 0 1,0 0-1,0 0 1,1 1 0,-1-1-1,0 1 1,-2 1 21,-7 1-121,1 1 0,0 0 0,0 1 0,1 1-1,-1 0 1,1 0 0,0 1 0,1 0 0,-1 0 0,1 1 0,1 0 0,0 1 0,0 0 0,1 1 0,0-1-1,0 1 1,-1 5 121,-13 21-1358,12-19-1546,-4 6-9069</inkml:trace>
  <inkml:trace contextRef="#ctx0" brushRef="#br0" timeOffset="12">2244 3452 3592,'-15'37'48,"12"-31"342,0-1 1,0 1-1,1 0 1,0 0-1,1 0 0,-1 2-390,17-95 2823,-15 85-2263,0 2-141,0 0-98,0 0-122,0 0 26,0 0 230,0 0 26,7 4-306,0 0 0,-1 0 0,0 0 1,0 1-1,0 0 0,0 0 0,-1 0 0,0 1 0,0 0 0,0 0 1,-1 0-176,21 26 988,-3 13-623,-17-34-208,0 1 0,1-1 0,0 0 0,1-1 0,6 9-157,-1-3 44,-1 0-1,-1 1 0,-1 0 0,0 1 1,-1 0-1,-1 0 0,-1 1 1,0 1-44,13 36 501,-11-30-450,-1-1-1,-1 1 1,-2 1 0,1 22-51,-1-17 102,0 0 0,9 28-102,-9-41 2045,-6-41-1414,-1-1-575,-2 0 0,0 0 0,-4-11-56,-8-31 221,-23-67 232,37 126-358,1 1-1,-1 0 0,1 0 0,-1 0 0,-1 0 0,0-1-94,-6-8 187,-1-7-120,-11-17 682,-14-33-749,8 15-41,26 51 44,-13-22 145,15 26-150,0 1-1,0 0 1,0 0 0,0 0-1,0 0 1,0 0 0,0 0-1,0 0 1,0 0 0,-1 0-1,1 0 1,0 0 0,0 0-1,0-1 1,0 1 0,0 0-1,0 0 1,0 0 0,0 0 0,0 0-1,0 0 1,0 0 0,0 0-1,0 0 1,0-1 0,0 1-1,0 0 1,0 0 0,0 0-1,0 0 1,0 0 0,0 0-1,0 0 1,0 0 0,0 0-1,0-1 1,0 1 0,1 0-1,-1 0 1,0 0 0,0 0-1,0 0 1,0 0 0,0 0-1,0 0 1,0 0 0,0 0-1,0 0 1,0 0 0,0 0-1,1 0 1,-1 0 0,0 0-1,0 0 1,0 0 0,0 0-1,0-1 1,0 1 0,0 0-1,0 0 1,0 0 0,1 0-1,-1 1 1,0-1 0,0 0 0,0 0-1,0 0 1,0 0 2,14 13-181,6 12 216,-1 1-1,-1 1 1,-2 1 0,0 0-1,-2 1 1,-2 1 0,6 17-35,-12-22 78,0-1 1,1 17-79,5 25 387,-9-56-401,-1 1-1,0-1 1,-1 1 0,0-1 0,-1 10 14,0-19 33,2 3-25,-1-1 0,0 0-1,0 1 1,0-1 0,-1 1 0,1 0-1,-1-1 1,0 1 0,0 3-8,0-2 713,0-7-269,-1-16-139,-5-47-322,0 15 53,5 31-11,-2-1 1,0 1-1,-2 0 0,0 0-25,-9-32-35,-11-25 16,12 47 202,7 19-172,2 0 1,-1-1-1,1 0 1,-1-5-12,3 8 19,-1 1 0,0 0-1,0 0 1,-1 0 0,1 0 0,-6-6-19,4 6 23,1 0 0,0-1 1,0 0-1,0 0 0,-1-4-23,-1-5-78,4 12 44,0 1 0,1-1 0,0 1 0,0-1 0,0 0 0,0 1 0,0-1 34,3 6-10,13 9 7,0 1 0,-1 1 0,-1 0 0,0 0 0,10 14 3,-12-13 3,1-1 0,1 0 0,-1-1 0,10 6-3,-13-10 96,168 122 279,-143-101-361,-1 1-1,-2 2 1,-2 1-1,2 4-13,-14-16 72,-1 1-1,-1 1 1,-1 0-1,0 1 0,-2 1 1,-1 0-1,3 11-71,-11-25 1,0 0 1,1 0-1,-1-1 0,2 1 0,0-1 0,0 0 0,0 0 1,5 5-2,33 24 942,-43-41-642,1 2-299,-1-1 0,1 1 0,-1 0 1,0-1-1,0 1 0,1-1 0,-1 1 0,0-1 0,0 1 0,0-1 0,-1 1 0,1-1 0,0 1 1,-1-1-1,1 1 0,-1-1 0,1 1 0,-1-1 0,1 1 0,-1 0 0,0 0 0,0-1 0,0 1 0,0 0 1,0-1-2,-6-6-5,-7-21-63,-2 1 0,-1 1-1,-10-13 69,18 28-26,-1 1-1,0 1 0,-1-1 0,0 2 1,0-1-1,-1 2 0,0 0 0,-11-6 27,-1 0-71,2-1-1,-6-5 72,-21-14-49,8 5 84,31 21-20,1 1 0,-1 0 0,0 0 0,0 1 0,-1 1 0,0 0 0,0 0 0,-5 0-15,-14-4-124,1-1 1,0-1-1,-21-12 124,-28-21 25,51 27-8,26 17-51,-40-32 1,38 30 66,1 2-56,0-1 0,0 1-1,0-1 1,1 0 0,-1 1 0,0-1-1,0 0 1,0-1 0,1 1 0,-1 0-1,1 0 1,-2-2 23,0 0-551,15 14 380,9 14 160,0 0 0,-2 1 0,-1 1 1,-1 1-1,7 16 11,22 35 70,-35-57-54,-1 1 0,0 0 1,-2 1-1,-1 0 0,-1 0 0,-1 0 0,0 6-16,10 43 74,-7-53 346,-4-30 13,-4-32-126,-4-14-212,-2 0 0,-3 1 0,-1 0 0,-17-44-95,-9-12 28,35 108-48,-1 0 1,1 1-1,-1-1 1,0 0 0,0 1-1,0-1 1,0 1-1,0 0 1,0 0 0,-1 0-1,1 0 1,-1 0-1,-1-1 20,-15-13-785,17 14 1047,2 2 4,0 0-206,0 0-50,0 0 6,0 0 6,0 0 5,14 1 44,27 24-66,35 28 4,-56-41 1,-1 1 0,0 1 0,-1 1 0,-1 1 0,0 0-10,-5-4-58,1 0 1,0-1 0,13 8 57,-12-10 10,-1 2 0,0 0 0,7 8-10,5 7 10,-2 2-1,0 1 0,4 9-9,28 33-6,-20-29-29,21 29 66,-41-55 249,1-1 0,10 8-280,-21-19 134,-3-2 37,-2-2-152,0 0-117,9 4-175,-7-2-7108,-2-2-5380</inkml:trace>
  <inkml:trace contextRef="#ctx0" brushRef="#br0" timeOffset="13">2946 3459 3680,'-8'59'10200,"10"-1"-7528,-1-50-2576,1 0 1,-1 0 0,1 0 0,1 0-1,0-1 1,0 1 0,0-1-1,1 0 1,0 0 0,0 0-1,1 0 1,0-1 0,3 4-97,17 14 392,1-1 0,1-1 0,1-2 0,1 0 0,30 14-392,-45-27 106,0-1 1,0-1 0,0 0-1,0-1 1,1 0 0,-1-1-1,1-1 1,0-1 0,0 0-1,0 0 1,0-2 0,0 0 0,6-2-107,7-1 181,0-2 0,0-1 0,-1-2 1,0 0-1,0-2 0,14-8-181,-35 15 62,0 1 0,0-1-1,0 1 1,0-2-1,-1 1 1,0-1 0,0 1-1,0-1 1,0-1-1,-1 1 1,0-1 0,0 0-1,0 0 1,-1 0-1,0 0 1,0 0 0,-1-1-1,0 0 1,2-5-62,-1-6 40,-1 0 1,0 1-1,-2-1 0,0 0 1,0 0-1,-2 0 1,-1 0-41,1-4 0,-2-12-4,-1 0-1,-6-18 5,8 40 1,-1 0 0,0 0-1,-1 1 1,-1-1 0,0 1 0,0 1-1,-1-1 1,-6-6-1,-9-7 29,-1 1 1,-1 1 0,-2 1-1,0 1 1,0 1-1,-18-8-29,23 15-44,0 2 0,-18-7 44,-15-8-60,47 22 33,1 0 0,-1 1 0,1 0 0,-1 0-1,0 1 1,1 0 0,-1 0 0,0 1 0,0 0-1,0 0 1,-3 0 27,-2 1-90,-1 1-1,0 0 0,1 1 1,0 0-1,-7 3 91,12-2-31,0 1-1,0 0 0,0 0 1,0 0-1,1 1 0,0-1 1,0 2-1,1-1 0,-1 0 1,2 1-1,-1 0 0,0 1 32,-5 13-49,1-1-1,1 1 0,1 0 1,1 1-1,-3 18 50,5-22 8,-3 18 0,2-1 0,2 1 0,1 14-8,2-34 41,0-1 0,1 1-1,0-1 1,2 1-1,0-1 1,0 0 0,2 0-1,0-1 1,0 1 0,1-1-1,1 0-40,-2-6-11,0 0-1,0 0 1,1 0 0,0-1-1,0 1 1,0-1-1,1-1 1,0 0-1,1 0 1,-1 0 0,1-1-1,0 0 1,1 0-1,-1-1 1,1 0-1,0-1 1,0 0 0,1 0 11,48 15 89,-35-11-24,-1 0 0,1-2 1,11 2-66,-11-5 74,1-1-1,-1-1 1,0-1-1,0 0 1,22-6-74,-31 5 43,-1-1 1,0-1-1,1 0 1,-1-1-1,-1 0 1,1-1-1,-1-1 1,0 1-1,-1-2 1,8-5-44,4-5 30,-18 14-10,0 1 0,0-1 0,0 0 1,-1 0-1,0-1 0,1 1 1,-2-1-1,1 0 0,0 0 0,-1 0 1,0-1-1,0 0-20,6-14-34,-6 14 91,0 0-1,-1 0 1,1 0-1,-1 0 1,-1 0-1,1 0 1,-1-1-1,0 1 1,0-1-1,-1 1 1,0-5-57,-4-14-1,-1 0 0,-1 1 1,-1 0-1,-1 1 0,-1-1 0,-1 1 0,-1 1 1,-1 0-1,-1 1 0,-6-7 1,12 18 5,-1-1 1,0 1-1,-1 0 1,0 1-1,-1 0 1,1 1-1,-2 0 1,1 0-1,-1 1 1,0 0-1,-12-4-5,-14-5-9,-2 2 1,0 1-1,-6 1 9,15 4-15,17 5-4,0 2 1,1 0 0,-1 0 0,0 1 0,0 1 0,0 0 0,0 1-1,0 0 1,1 1 0,-1 1 0,1 0 0,0 0 0,-9 5 18,14-6-25,-1 1 1,1 0 0,0 0 0,0 1-1,0 0 1,0 0 0,1 0-1,0 1 1,0 0 0,1 0 0,0 1-1,0-1 1,0 1 0,1 0 0,0 1-1,0-1 1,0 1 0,1-1 0,1 1-1,-1 0 1,1 0 0,1 0-1,-1 1 1,1-1 0,1 7 24,-21 118-485,16-73-169,-2 51-3030,5-38-5718,2-40 4149</inkml:trace>
  <inkml:trace contextRef="#ctx0" brushRef="#br0" timeOffset="14">4129 2151 10400,'0'0'0,"-22"-5"0,-11-3 0,-23-7-7320</inkml:trace>
  <inkml:trace contextRef="#ctx0" brushRef="#br0" timeOffset="15">4028 2118 5920,'0'0'1104,"0"0"226,0 0 908,0 0-10,0 0-944,0 0-286,-2 2-322,-1 3-555,1 1 1,-1-1-1,1 0 0,0 1 1,1 0-1,0-1 0,-1 1 1,2 0-1,-1 0 0,1 0 0,0-1 1,0 1-1,0 0 0,1 0 1,0 0-1,0 0 0,0-1 0,1 1 1,0-1-1,0 1 0,1 0-121,7 17 200,2-1-1,0 0 1,2 0-1,5 5-199,10 18 299,-20-29-36,1-1 0,0 0 0,1-1 1,1 0-1,0-1 0,0 0 0,2-1 0,-1-1-263,37 37 838,-35-33-686,-13-13-124,17 6 52,-18-8-20,-1 0 216,0 0 1,0 0-225,0 0-47,0 0 9,-20-13 54,-29-19-36,2-1 0,1-3 0,2-1 0,1-2 0,2-3 0,-3-7-32,-72-84 58,102 117-395,20 29 2,25 30 293,104 121 215,-103-126 148,-3-7 234,22 17-555,-3-2 409,-15-14-434,-14-15 35,-2 0 0,0 0 0,-2 2 0,1 0-1,9 19-9,-23-36 60,1 13 234,-2-12-3454,-1-2-3443,0-1-3103</inkml:trace>
  <inkml:trace contextRef="#ctx0" brushRef="#br0" timeOffset="16">3977 2738 6552,'20'-22'797,"-16"16"133,0 1 0,1 0 0,0 0 0,0 1 0,0-1 0,2 0-930,42-38 4323,22-37-3527,-35 39-286,-18 19-487,0-1 1,-2-1-1,-1 0 0,1-4-23,-6 10 82,0 0 0,2 1 0,0 0-1,0 1 1,2 0 0,14-12-82,-28 27 1,6-3 11,-1 0 1,0-1-1,0 0 0,-1 0 0,0 0 1,1-1-1,1-4-12,-5 9 28,-1 1 53,0 0 174,0 0-14,0 0-244,0 0-51,-2 3 38,-5 8 16,0 0 0,-1-1 0,0-1 0,-7 8 0,-1 0 19,1 1 1,-9 15-20,14-19 24,-1 1 1,0-1-1,-1-1 1,-1 0-1,-12 9-24,-216 149-51,238-169 51,-18 12 23,9-7 5,1 1 0,0 0 1,1 1-1,0 0 0,0 0 0,-7 12-28,-10 12 93,25-25-30,20-19-39,243-177 1562,-249 180-1480,12-8 153,-1-1-1,0-1 1,-1-2-1,-1 0 1,0-1-1,10-15-258,-7 1 73,-13 16-37,2 1 0,0 1 0,10-9-36,8-14 212,-29 38-114,-29 29-68,3-2-35,0 1 1,1 1 4,-28 33-7,30-38 7,8-8-7,1-1-1,-2-1 1,0 0-1,0-1 1,-5 3 7,-44 23-10,22-13-26,-26 21 36,53-35 23,0 2-1,2-1 1,-1 2-1,1 0 1,1 0-1,-5 9-22,-69 97-1944,69-91 249,1 0-2545,6-14-6420</inkml:trace>
  <inkml:trace contextRef="#ctx0" brushRef="#br0" timeOffset="17">4809 989 2424,'-24'-15'1891,"18"19"-52,6 13-1315,10 74 4135,-4-26-387,12 45-4272,-11-65 807,-2 1 1,-1 0-1,-4 41-807,0-80 7,1 14 185,1-1-1,1 0 1,1 4-192,-1-8 439,0 1 0,-2 0 0,0 0 0,0 10-439,-5-1 528,4-25-400,0-1 12,-4-11-27,-2-10-48,1-1 0,1 1-1,1 0 1,1-1 0,0 0-1,2 0-64,-2-22 188,-19-160-419,20 181 249,1 1-1,1-1 1,1 0 0,3-13-18,-1 2 96,-2 27 315,0 7-159,4 18-94,4 35-266,-9-47 163,3 19-54,-2-1 1,-1 0-1,-2 13-1,2 34 29,0-21-75,-2 1-1,-5 23 47,-2 60 653,13-46-447,-5-87 20,0-1 21,0 0-100,0 0-25,0 0-14,0 0-18,0-34-20,-2-9 178,-7-41-248,4 51-49,1-1 0,3 0 1,1-31 48,4 27-48,-1 19 46,-2 1 1,0-1 0,-1-14 1,-1 20 1,-1 0-12,1 1 0,1-1 0,0 0 0,1 1 0,0-1 11,-1 8-8,0 4-2,-1-1-1,1 1 0,0 0 1,0 0-1,-1-1 1,1 1-1,0 0 0,0 0 1,1-1-1,-1 1 0,0 0 1,0 0-1,1-1 1,-1 1-1,0 0 0,1 0 1,-1 0-1,1 0 1,0-1-1,-1 1 0,1 0 1,0 0-1,0 0 0,0 0 1,-1 0-1,1 1 1,0-1-1,1 0 11,-1 1 6,1-1 1,-1 1 0,1 0-1,-1 0 1,1 0-1,0 0 1,-1 0-1,1 0 1,-1 1-1,1-1 1,-1 0 0,1 1-1,-1-1 1,1 1-1,-1 0 1,1-1-1,0 2-6,24 14 6,-22-13-6,23 15 85,-1 1 0,-1 2 0,-1 0-1,0 2 1,-2 0 0,-1 2 0,-1 0 0,-1 1-1,-1 2 1,-1 0-85,14 26 162,-3 2-1,-2 1 0,18 57-161,-41-101 18,1 0 0,1-1 0,0 0 0,0 0 0,2 0 0,-1-1 0,6 7-18,-10-16 86,-2-2 172,0 0-5,0 0-194,0 0 10,0 0 222,0 0 3,0-9-202,0-2-115,-1 1 0,0-1 0,0 1 0,-1 0-1,0 0 1,-1 0 0,0 0 0,-1 0 0,0 1 0,-1-2 23,-13-24 85,-1 0 0,-3 0-85,13 22 35,-7-9-62,-1 1 0,-1 1 0,-1 0 0,0 2 1,-13-9 26,-1-2-130,-44-37-62,-37-21 192,78 58-874,82 53 766,-1 1-1,29 23 109,-53-32 7,0 0-1,-1 1 1,-1 1 0,-1 1 0,0 0 0,-1 2-1,-2 0 1,0 0 0,-1 2 0,8 18-7,-9-11 233,-3 1 1,1 2-234,14 42-56,-23-67-509,9 19 1254,-7-18-8687,-4-9-4013</inkml:trace>
  <inkml:trace contextRef="#ctx0" brushRef="#br0" timeOffset="18">5291 1061 7536,'-1'11'-23,"1"1"-172,-1 0 0,0 0-1,0 0 1,-1 0 0,-1-1 0,0 1-1,-3 6 196,5-17-394,-1-5-1,-13-67 3656,15 79-2365,-1 1 0,0-1-1,0 0 1,0 0-1,-1 1 1,-1 1-896,-10 59 2043,12-63-1899,0 1 1,1-1-1,0 1 1,0-1-1,1 1 1,0-1-1,0 1 1,1-1-1,0 3-144,3 1 267,-1-1 1,2 1-1,-1-1 0,1-1 0,1 1 0,0-1 0,0 0 0,0 0 0,1-1 0,5 4-267,13 9 588,1-1 0,24 13-588,-38-25 160,1 0 0,0-2 0,0 0 1,0 0-1,1-1 0,-1-1 0,1 0 0,0-1 0,0-1 0,9 0-160,-12-2 190,0 0 0,0-1 0,-1 0 0,1-1 0,-1 0 0,1-1 0,-1 0 0,9-5-190,19-12 1208,28-18-1208,-28 15-9,-31 19 15,0 0 0,0-1 0,-1 1 0,0-2 0,0 1 0,0-1 0,-1 0 0,0 0 0,0-1 0,0 0 0,-1 0-1,-1 0 1,1 0 0,-1-1 0,-1 0 0,0 0 0,0 0 0,-1 0 0,1-2-6,0-4 3,0 0 1,-1 0-1,-1 0 0,0 0 0,-1 0 1,-1-1-1,0 1 0,-3-9-3,2 15 42,0-1-1,-1 1 1,0-1-1,-1 1 1,0 0-1,0 0 1,-1 1-1,0-1 1,-1 1-1,0 0 1,0 1-1,-1-1 1,-5-4-42,-26-23-38,-2 2 1,-28-16 37,47 35-98,0 2 0,-1 0 0,0 2 1,-1 0-1,0 1 0,-12-1 98,19 5-41,-1 1 0,1 1-1,-1 1 1,0 0 0,1 1 0,-1 1-1,0 1 1,1 0 0,-1 1 0,0 1-1,1 0 1,0 2 0,0-1 0,0 2 0,0 0-1,-12 8 42,23-10-20,0 0 0,0 0-1,1 0 1,0 1 0,-1 0-1,2 0 1,-1 0 0,0 0-1,1 1 1,0-1 0,0 1 0,1 0-1,0 0 1,0 0 0,0 0-1,1 1 21,-5 14-58,2 0 0,0 1 0,2-1 0,0 6 58,1-22 1,-1 36 21,2 0 0,3 26-22,-2-55 7,1 1-1,1 0 0,0-1 1,0 0-1,1 1 1,1-1-1,0-1 0,0 1 1,2-1-1,3 5-6,0 0 45,2-1 0,0-1 0,1 0 0,0 0 0,1-2 0,1 1 0,0-2 0,0 0 0,1-1 1,0-1-1,1 0 0,0-1 0,8 2-45,-4-2 186,0-1 1,1-1 0,21 3-187,-34-7 100,0-1 0,0-1 0,0 1 0,0-2 0,0 1 0,0-1 0,-1-1 0,1 1 0,0-1 0,-1-1 0,4-1-100,11-7 94,0-1 0,9-7-94,33-17 252,-49 29-215,-1-2 0,-1 0 0,1-1 0,-1 0 0,-1-1 0,0-1 0,-1 0 0,5-6-37,-14 13-2,0 1 1,0-1 0,-1 0 0,0 0 0,0 0 0,0 0 0,0 0 0,-1 0 0,0 0 0,0-1 0,0 1 0,-1 0 0,0-1 0,0 1 0,0-1 1,-2-16 16,-1 0 0,-1 0 0,-1-3-16,-3-19 74,7 39-67,-1-1-1,0 0 0,0 0 1,0 1-1,0-1 1,-1 1-1,0-1 1,0 1-1,-1 0 1,-2-2-7,-44-48-142,26 30 16,10 12 81,0 0 0,-1 1-1,-1 0 1,0 2-1,-5-3 46,-17-12 12,31 21-5,1 1 0,-1-1 0,0 2 0,0-1 0,-1 1 0,1 0 0,0 0 0,-1 1 1,-5-1-8,-72-1-223,68 3 0,9 1 226,0 0-1,0 1 0,0-1 1,1 1-1,-1 1 0,1-1 1,-1 2-1,1-1 0,0 1 1,0 0-1,1 0 0,-2 1-2,-18 14 49,1 1-1,-7 8-48,20-17-53,0 0 21,0 0 0,0 1 0,2 0 0,-1 0 0,1 2 0,1-1 0,0 1 0,1 0 0,-5 14 32,-23 65-583,8-22-1579,-5-1-3547,9-25-108,14-25-1563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19T17:26:32.28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211 35 728,'-25'0'1012,"42"0"168,0-1-716,16 2 307,-32-1-758,31-8 1103,25-5 488,-56 12-1763,-1 1 84,18-8 1013,-9 4 1432,-17 14-692,1-3-1691,0-1 1,-1 0-1,0 0 1,0-1-1,0 0 1,-1 0-1,1-1 1,-1 0 0,0-1-1,-1 0 1,-6 2 12,-1-2 79,0-1 0,0 0 0,-1-1 1,1 0-1,0-2 0,-7-1-79,-40-6 60,63 8-8,-35-8 64,30 6-164,-12-5-63,40 12 57,12 3 395,-12-6-337,1-1 0,-1-1-1,0-1 1,4-2-4,41 0-1,-50 3 159,-1-2 0,1 1 1,-1-2-1,0 0 1,5-2-159,-2-3-79,-34 8-49,-12 0 161,-17-1-151,15 0 53,-1 2 1,0 0-1,-26 6 65,40-5-237,1 0 0,-1-2 0,1 1 0,-1-2 0,0 0 0,-12-3 237,19 3-2,7 0-4,2 1-13,0 0-42,0 0-3,0 0 32,0 0-4,0 0-48,0 0 2,0 0 57,2 0 31,1-1 1,-1 1-1,0 0 0,0 0 0,0 0 1,1 0-1,-1 0 0,0 0 0,0 1 1,0-1-1,0 1 0,0 0 1,2 0-7,-3-1 21,27 6 156,0-1-1,0-1 1,0-2 0,1-1 0,0-1 0,15-3-177,-32 2 12,0-1-1,0 0 1,0-1 0,0 0-1,-1-1 1,1-1-12,-10 5 11,7-2 72,21-9 88,-40 16-107,0-1 1,-1 0 0,1-1 0,-1 0-1,0-1 1,0 0 0,0-1-1,0 0 1,0-1 0,0 0 0,-5-1-65,3 0 0,-121-7-382,112 7 636,9 1-994,32 4 425,-5-2 377,0 1-25,1-1 1,-1-1-1,1 0 1,0-1-1,-1 0 1,3-1-38,118-12 56,-121 11 3,0-1 0,0 0 0,11-4-59,-24 6-33,-1 1 42,-43 5 574,14-1-489,-1-1 0,0-1 0,0-1 0,-29-4-94,22-1 3,28 4-73,0-1 0,0 0-1,0-1 1,-6-1 70,3 1-179,15 6-150,17 7 267,-5-8 100,0 0 0,0-1 0,0-1 0,0-1 0,0 0 0,0-1 0,1 0-38,52-2 568,-60 2-505,1 0 0,-1 0 0,0-1 0,8-2-63,7-2-3082,-12 3-3658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1.6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2248,'0'0'0,"-9"0"0,-10 0 0,-8 0-1208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1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1 2248,'0'0'0,"-9"0"0,-10 0 0,-8 0-1208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1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410 1018 1264,'24'-2'539,"-23"4"654,-16 3-330,10-5-83,0 1 0,1-1 0,-1 0 0,0-1 0,1 1 1,-1-1-1,-4-1-780,-58-18 2550,61 18-2636,-3-1 157,-1 0-1,1-1 0,0-1 0,0 1 1,0-1-1,0-1 0,1 1 1,0-2-1,-3-2-70,2 0 101,1 1 1,0-1-1,0-1 1,1 0-1,1 0 0,-1 0 1,2-1-1,-1 0 1,1 0-1,1 0 1,0-1-1,1 0 0,0 1 1,1-1-1,0 0 1,0-11-102,-6-61 140,2 31 153,1-29-293,6 72-15,0 0 0,1 1 0,-1-1 0,2 1 0,0-1-1,0-1 16,1 2-22,-2 1-1,0-1 0,0 0 1,0 0-1,-1 0 0,0-2 23,0 5 74,0-1-1,1 0 1,0 1-1,0-1 1,1 1-1,-1-1 1,1 1-1,1 0 1,-1 0-1,1 1 1,2-3-74,3-7-178,20-25 825,-21 31-508,0-2-1,-1 1 1,5-10-139,9-18 93,1 2 0,3 0-93,-3 5 439,-20 27-519,1 0 0,1 1 0,-1 0 1,0 0-1,1 0 0,0 0 0,-1 0 0,1 1 1,0-1-1,2 0 80,-1 1-21,-1 0 1,0-1 0,0 0 0,0 0-1,0 0 1,0 0 0,2-3 20,12-5 720,-11 8-226,-9 5-270,-103 43 560,99-42-802,0 1 0,0-1 0,1 1 0,-1 0-1,1 0 1,0 1 0,0-1 0,1 1 0,-1 0-1,-3 5 19,-5 10-164,1 0 0,-5 12 164,7-14-48,0 0 1,-1-1-1,-5 6 48,-6 8-286,1 1 0,2 0 0,-5 13 286,18-33 202,0-1-189,0 1-1,2 0 1,-1 0-1,1 0 1,1 1-1,0-1 1,1 1-1,0 0 1,1-1-1,1 1 1,0 0-1,0 0 1,3 12-13,1-3-91,-2 0 1,0 18 90,2 21-137,-2-42 51,-1-11 85,-1-1 0,1 0 0,1 1 0,-1-1 0,1 0 0,0 0 0,1 0 1,0 0-1,0 0 0,0-1 0,1 1 0,0-1 0,1 2 1,-3-5 21,2 6-15,-2-6-1,-1 0 0,1 0 0,0 1 1,0-1-1,0-1 0,0 1 0,0 0 1,1 0-1,-1-1 0,1 1 1,0-1-1,0 0 0,0 0 0,2 2-5,-2-3 5,0 1-1,0 0 1,0 0 0,-1 0-1,1 1 1,-1-1-1,1 0 1,-1 1-1,1 1-4,-1 0-4,1-1 0,1 1 0,-1 0 0,0-1 1,1 0-1,4 4 4,29 23-5,-19-18 167,-15-11-152,0 1-1,0-1 1,0 1-1,0 0 1,0 0-1,-1 0 1,1 1-1,-1-1 1,1 1 0,-1-1-1,0 1 1,0 0-1,0 0 1,0 0-1,0 0 1,-1 0-10,0-1 32,6 12 465,-3-13 69,-5-11-343,-9-22-206,-1 0-1,-7-12-16,6 15 21,0 0-1,3-1 1,0-1-21,-2-15-153,-10-59-237,18 87 394,1 10 0,1-1 0,0 0 0,0 1 0,1-1 0,1-6-4,-1 3 24,0 0 0,0 0 0,-1 0 0,-1-6-24,-2-28 70,14-100-130,-10 146 106,5-27 164,0 14-138,1-1 1,1 1-1,0 0 1,1 0-1,4-4-72,-7 11 10,-1-1-1,0 1 0,0-1 1,-1 0-1,1 0 0,-2 0 1,1 0-1,0-5-9,-3 12-7,4-2 1,48-34 635,-50 35-717,-2 1 281,10-12 86,1 6-276,-9 5 1,-2 1-6,0 0 14,0 0 55,4-11 412,-4 10-472,0 0 1,0 0-1,0 0 1,0 0-1,-1 0 1,1-1-1,0 1 1,-1 0-1,1 0 0,-1 0 1,1 0-1,-1 0 1,0 0-1,1 0 1,-1 0-1,0 1 1,0-1-1,1 0 1,-1 0-1,0 1 1,0-1-1,0 0 1,0 1-1,0-1 1,0 1-1,0-1 1,0 1-1,0-1 0,0 1 1,-1 0-1,1 0 1,0-1-1,0 1-7,-7-2 103,-16 5-153,5 1-105,-1-4 191,4 0-50,0 0-1,0 1 1,0 1-1,-7 1 15,-48 15 367,59-14-494,0 0 1,0-1-1,0-1 0,-1 0 1,1-1-1,-10 0 127,21-1-25,1 0 6,0 0 28,0 0-23,0 0-124,0 0-3,0 0 106,0 0 15,20-12-114,-11 8 134,1 0 1,0 1-1,0 0 0,0 0 1,0 1-1,0 0 0,1 1 1,-1 0-1,0 1 1,7 0-1,-4 0-27,-1 0 1,0-1 0,1 0 0,-1-1 0,0-1-1,9-3 27,41-5 160,-60 10-70,5 1 783,-16-3-861,0 1 0,0 1 0,-1-1 0,1 2 0,-1-1 0,1 1 0,-1 1 0,1-1 0,-1 2 0,1-1 0,0 1 0,0 1 0,0 0 0,0 0 0,0 0 0,-2 3-12,-6 3-3,-1 0-1,0-1 1,0-1 0,-13 3 3,18-6-92,5-1-42,11-2-217,15-2-42,-14 0 568,10-1-183,1-2 0,-1 0 1,1-1-1,-1 0 0,0-1 0,-1-1 1,0 0-1,0-1 0,5-3 8,31-18-7,8 4-245,-56 24 357,-1 1 16,0 0 3,23 1 1016,-18 9-1178,0 0 0,-1-1-1,0 1 1,-1 1-1,0-1 1,0 0 0,-1 1-1,0 3 39,5 21-85,-3-16 83,0-5-3,-1 1 1,0 0 0,-1-1-1,-1 6 5,18 41 1247,-20-100-1152,-2 1-1,-2-1 1,-1 1-95,5 34-37,-1-4-18,0-2-304,9 11 156,14 17 114,-17-14 97,1 0-1,-2 0 1,1 1-1,0-1 1,-1 1-1,0 0 0,1 2-7,2 7 13,-1 1 0,-1 0 0,0 0 0,0 4-13,-2-10 0,0-2 55,-2-6 220,0-1-11,0 0-282,0 0-38,0-15 108,-2 0-1,0 0 1,0 0-1,-2 0 1,-2-7-52,4 18 8,1 2-31,1 0 0,-1 0 0,0 1 0,1-1 0,0 0 0,-1 0-1,1 0 1,0 0 0,0 0 0,0 1 0,0-1 0,1-1 23,-3-24-311,0 22 441,1 3-3796,1 2-8451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1.6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1062 204 2968,'0'50'272,"0"-48"-166,0-1 0,0 0 1,0 0-1,0 0 0,0 1 1,0-1-1,0 0 0,0 0 0,0 0 1,-1 0-1,1 1 0,-1-1 1,1 0-1,-1 0 0,1 0 0,-1 0 1,1 0-1,-1 0 0,0 0 1,0 0-1,1 0 0,-1-1 0,0 1 1,0 0-1,0 0-106,0-1 50,0 0 1,1 0-1,-1 0 0,1 0 0,-1 0 0,0 0 1,1 0-1,-1 0 0,1 0 0,-1 0 1,0 0-1,1 0 0,-1-1 0,1 1 1,-1 0-1,1 0 0,-1-1 0,1 1 1,-1 0-1,1-1 0,-1 1 0,1-1 1,-1 1-1,1 0 0,0-1 0,-1 1 1,1-1-1,-1 1-50,0-3 722,1 3 5,0 0-95,-5 0-487,-1 0 0,1 0-1,0 0 1,0 1 0,-5 0-145,4 8 127,1 0 0,0 0 0,1 0 0,0 0 0,0 1 0,1-1 0,0 1 0,1 0 0,0 0 0,1 0 0,0 0 0,0 0 0,1 8-127,2 43 453,7 34-453,-3-43 161,7 198 142,-13-235-312,0 0-1,-2-1 1,1 1 0,-3 5 9,-3 26 137,7-43-113,-1-1 0,1 1 1,-1-1-1,0 1 0,0-1 0,0 1 0,0-1 0,0 0 1,0 0-1,-1 2-24,-4 6 274,5-8 194,1-2 17,0 0-323,0 0-73,0 0 38,0 0-15,0 0-8,-1-4 241,-18-51 159,11 34-651,1-1-1,0 1 0,2-1 0,0-4 148,-2-64 310,4-88-310,3 136 16,0 26 2,0 0 1,-2 0 0,1 0 0,-2 0 0,-1-5-19,2 14 111,1-1 0,1 1 0,-1-1 0,1 1 0,0-1 0,1 1 0,0-2-111,1-19-191,-2 26 29,2-2 399,-1 5-35,2 6-249,18 48 208,9 47-161,-9-29 66,-3 1 0,-4 0 0,0 28-66,-10-72 114,1 0 1,5 10-115,1 12 17,-9-36 0,0 0 1,-2-1-1,-1 15-17,2 32 167,0-61-134,-1-1 10,0 0 12,0 0-6,-3-2-43,0 0 0,0-1 0,1 1 0,-1-1 0,1 0 1,-1 1-1,1-1 0,0 0 0,1-1 0,-1 1 0,0 0 0,0-4-6,-3-2 116,-5-7-79,2-1-1,1 0 1,0 0-1,1 0 1,0-1-1,2 0 1,0 0-1,1-1-36,-4-40-105,1-51 105,1 15-36,2 36-163,4-40 199,0 24-73,0 55-152,2 28 178,0 30 71,2 90 352,7 9-376,-1 2-208,-8-66 7,-2-28 901,7 40-700,-8-85 3,0 1 1,0-1-1,0 1 0,0-1 1,0 1-1,0-1 1,0 1-1,0-1 0,0 1 1,0-1-1,1 1 0,-1 0 1,0-1-1,0 1 1,0-1-1,1 0 0,-1 1 1,0-1-1,1 1 1,-1-1-1,0 1 0,1-1 1,-1 0-1,1 1 1,-1-1-1,1 0 0,-1 1 1,1-1-1,-1 0 0,1 0 1,-1 1-1,1-1 1,-1 0-4,1 0 1,0-1 0,0 1 0,0-1 0,0 1 0,0-1 0,0 1 0,0-1 0,0 0 0,0 1 0,0-1 0,0 0 0,-1 0 0,1 0 0,0 1 0,0-2-1,2-3-12,1 0 0,-1 0 0,-1 0 0,1-1 0,-1 1 0,1-1-1,-1 0 13,3-33-9,-1-1 0,-1 1-1,-3-1 1,-1 0 0,-2 0-1,-2 1 1,-1-1 0,-3-3 9,2 15 5,3 13 7,1-1 0,0 1-1,1-1 1,1-1-12,0 0 7,-2 19-20,0 25 8,6 135 34,-2-144-35,1 1 0,1 0-1,0-1 1,1 0-1,3 5 7,0-3 0,-1 0 0,-1 0 0,-1 1 0,0 0 0,-2 0 0,0 15 0,-1-9-10,0-20 7,-1 1 0,0-1 0,0 1 0,-1-1 0,0 0 0,-2 6 3,1-2 23,0 1 0,0-1 0,1 1 0,1-1 0,0 12-23,-1 3 93,0 0 1,-2 0-1,-1-1 0,-4 13-93,-5 33 154,10-60-111,0 1 0,0-1 1,-1-1-1,-1 1 0,0-1 0,0 1 1,-1-1-1,0-1 0,-4 5-43,-24 58-247,32-68 266,0 0-1,0 0 0,0 1 0,1-1 1,0 0-1,0 1 0,0-1 1,0 0-1,1 1 0,0 3-18,0-6 15,0-2 11,0 0 18,0 29 55,5 23-79,-4-51-19,-1-1 33,0 0-48,15 9-498,-4-4 553,-1-1-1,1 0 0,0 0 1,0-1-1,0 0 0,0-1 1,0 0-1,1-1 0,0 0-40,13-1 147,-1 0 0,1-2 0,21-4-147,26-2 61,1 3-1,0 3 0,0 4 1,27 4-61,-60-2-226,44 3 540,14 6-314,-70-9 107,-25-4-123,-1 0 0,0 1 0,0-1 0,0 0 0,0 1 0,0 0 0,0 0-1,0-1 1,0 1 0,0 0 0,0 1 0,0-1 16,-1 0-133,-1-1 302,0 0 62,0 0-102,0 0 42,0 0 268,0 0-90,0 0-642,-26 0-157,-157-6 218,143 6 217,-43 2-316,-41 8 331,87-8-93,0-2 1,0-1-1,1-2 1,-37-8 92,15 4-116,8-2-2,50 9-34,0 0-36,0 0-42,0 0 33,0 0 170,2 0 41,51-1-17,-6 0 442,-1 2 0,1 2 0,-1 2 0,19 5-439,-40-5-141,1-2-1,-1 0 1,1-2-1,19-2 142,103-12-30,-83 5 726,46 2-696,60 6-109,-108 0 16,-37-1 138,-1 1-1,1 1 0,4 2-44,5 2 158,0-2 1,31-2-159,-64-1 255,-2 0 5,2-2-251,1-1 3,0 1 0,0-1 0,-1 0 0,1 1 0,-1-1 0,1-1 0,-1 1 0,0 0 1,0 0-1,0-1 0,-1 1 0,1-1 0,-1 0 0,0 1 0,0-1 0,0 0 0,-1 0 0,1-2-12,11-75 70,-3 21 69,-3 0 0,-2-4-139,-2-15 112,-2-214 128,-1 227-100,6-25-140,-1-18-52,-4 85 10,-4-121-140,0 96 316,3 48-126,1 1 2,0 0-14,-4 20-64,0-4-145,-2 10 233,0 1 1,2 0-1,1 0 0,0 16-20,2 22-8,0-19-184,2 1-1,5 40 193,-2-41 158,-2 0 0,-2 0 0,-2 1 0,-2 3-158,-2 46-412,4-82 427,0 1 0,-1 0 0,0-1 0,-1 1-1,-1-1 1,-2 4-15,5-9-218,6-23 174,2-63-10,-4-4 54,-1 30 25,2 0 0,2 0 0,5-20-25,1 10 302,-4-1 0,0-45-302,-6 83-56,0-2 52,-2 0 1,-3-17 3,-2-24 7,7-115 68,1 139-114,-1 29 11,0 1 0,-1-1 0,-2-13 28,-2-51 55,4 62-86,0 0-1,-1-1 1,-1 1 0,0 0 0,-1 0 0,-1 1 0,0-1 0,-2 1 0,-3-8 31,6 15-14,3 6 13,-1 1 1,1-1-1,0 0 0,0 0 0,0 0 0,0 0 0,0 0 0,0 0 0,0 0 1,1 0-1,-1 0 0,1 1 0,-1-1 0,1 0 0,0-1 1,1-3 3,-2 4 25,0 2 56,0 0 182,0 0-10,0 0-222,0 0-50,0-1 8,-1-2-7,0 0 0,0 1-1,0-1 1,-1 1 0,1-1 0,-1 1 0,1-1 0,-1 1 0,0 0 0,0 0 0,0 0 0,-1 0 0,1 0 0,0 1 0,-1-1 0,1 0 0,-1 1-1,1 0 1,-1 0 0,0 0 15,-5 0 2,0 0 0,0 1 0,0 0 0,0 1 0,0-1 0,-2 2-2,-45 1-13,-66-7 93,113 4-67,-4 0 129,-30 0-114,-1 2 0,-13 3-28,43-4-36,1-1 1,-1 0-1,0-1 1,-9-2 35,-32-1-52,-71 1 13,-71 2 80,102 11 34,20-1-68,11-10-41,27-1-165,34 2-10,2 0-53,0 0 34,0 0 146,20 0-13,45-3 28,-36 1-159,-1 2-1,27 2 227,160 18 295,-213-20-270,29 0 251,-186-13 1092,127 10-1515,0 2 0,-1 1 0,1 1 0,-7 2 147,1 0 64,23-2-125,1 1-1,0 1 1,-1-1 0,1 2 0,0-1-1,0 2 62,1-1 6,1-1 1,-1 0-1,0 0 0,0-1 0,0 0 0,0-1 0,0 0 0,-9 0-6,5-2-25,11 0 21,0 1 0,-1 0 0,1-1 0,-1 1 0,1 0 0,-1 0 0,1 0 0,-1 0 0,1 1 1,-1-1-1,1 1 0,0 0 0,-1-1 0,1 1 0,0 0 0,-1 0 0,1 1 0,0-1 0,0 0 0,0 1 0,0-1 0,0 1 0,0 0 0,1-1 0,-1 1 0,1 0 0,-1 1 4,-2-1-21,-19 36-6,17-29 34,4-7-5,0 0 0,1 0 0,-1 1 1,1-1-1,-1 1 0,1-1 0,0 1 0,0 0 0,0 0 0,0-1 0,1 1 1,-1 0-1,1 0 0,0 0 0,-1 0-2,-2 19-71,-1 3 343,0 1-1,1 19-271,2-13-337,1-21 302,-1 0 1,1 1-1,1-1 1,0 0-1,0 0 1,3 5 34,-3-8 20,1 0-1,-1-1 1,-1 1-1,0 0 1,0 1-20,0-2 15,1 0 0,-1 1 0,1-1 0,0 0 0,2 5-15,2 13 6,-2 0-1,0 1 0,-1-1 1,-2 1-1,-1-1 0,-3 23-5,2-19 43,1-17-37,0 11-2,-1-1 1,0 1-1,-2 0 0,-7 19-4,9-30-9,-1 1 1,2 0 0,-1 0 0,2 0-1,0 0 9,-10-53 559,1 6-543,7-3-114,1 0 0,2 1 0,2-3 98,0-49-135,0 30 397,8-50-262,-5 57 12,-4 44-168,-1 8 61,3 15 35,1 28 89,-4-41-41,5 41-42,-3-28 6,0-1 1,-2 0 0,0 1 0,-1 15 47,-1 0 15,1 1 0,3 12-15,0 42 31,0-37-58,-2-41 51,0 0 0,-1-1 0,0 1 0,0 0 0,0 0 0,-1 0 1,0 0-1,-1-1 0,-1 6-24,-3 6 50,2-1 0,0 1 0,1 0 0,1 0 0,1 0 0,1 0 0,1 13-50,1-7 2,-1-17-73,0 0-1,0 0 0,-1 1 0,-1-1 0,1 0 0,-1 0 0,-1 2 72,-36 190 413,33-116-465,7-67 643,0-10-1611,-2 0-5150,0-7-3818</inkml:trace>
  <inkml:trace contextRef="#ctx0" brushRef="#br0" timeOffset="1">314 587 1624,'-12'13'845,"10"-11"-590,0 0-1,0 0 1,0 0 0,0 0-1,1 0 1,-1 1 0,0-1-1,1 1 1,0-1 0,0 1 0,-1 2-255,16 30 2098,-9 6-2463,-2 1 0,-2 0 0,-1 0-1,-5 24 366,0-17 1185,-3-1 0,-4 8-1185,-8 19 1738,19-73-1661,1-2-449,0 0-31,0 0 349,0 0 54,0 0-127,1-22-66,0-49-1315,0 4 2364,1-5-618,-2 51 107,1 1-1,0-1 1,1 1-345,14-66 729,-12 81 2,-2 4 509,-1 22-584,-2 17-504,-7 30-152,4-30 53,0 31-53,3-49 12,-1 0-1,-1 1 1,-3 8-12,2-10 135,1 0 1,0 0-1,2 8-135,1-25 98,0-2-41,0 0 32,0 0 174,0 0 57,0 0 39,-1-10 122,-1-25-407,1-1 0,2 0 0,3-21-74,1-8-5,2-172-133,0 194 128,-7 42 1,0 1-12,0 0-2,0 0 7,0 0 12,0 0 23,0 3 1,3 62-203,8 40 183,-2-23-372,-8-57 362,3 12 313,-3-35-198,0-5-1,0-24 79,4-41-125,-1 18 64,-2-25-122,-2 60 9,-1 0 1,-1 0 0,0 0 0,-1 0 0,0 1-1,-2-1 1,0-1-10,4 15-6,1 1-4,-2 9-11,-5 13 0,2 1-1,0 0 1,1-1 0,2 1-1,0 1 1,2-1 0,0 0-1,1 0 1,2 0 0,2 10 21,1 49 195,-6-61-96,1 1 1,1-1-1,5 20-99,-5-3 19,-2-37 26,0-1-197,0 0-101,0 0-206,0 0-149,0 0-409,0 0-1334,0 0-4922</inkml:trace>
  <inkml:trace contextRef="#ctx0" brushRef="#br0" timeOffset="2">448 973 3144,'0'0'31,"1"0"1,-1 0-1,0 0 1,0 0-1,0-1 1,0 1-1,0 0 1,1 0-1,-1 0 1,0 0-1,0-1 1,0 1-1,0 0 1,0 0-1,0 0 1,0 0-1,0-1 1,0 1-1,1 0 1,-1 0-1,0 0 1,0-1-1,0 1 1,0 0 0,0 0-1,0 0 1,0-1-1,0 1 1,-1 0-1,1 0 1,0 0-1,0-1 1,0 1-1,0 0 1,0 0-1,0 0 1,0-1-1,0 1 1,0 0-1,-1 0-31,-9-2 960,-28 7 285,15-2-665,16-3-426,-35 0 123,0-1 0,0-3 0,-16-3-277,37 4-63,-1 1-1,1 0 0,-1 2 0,1 0 1,-13 3 63,-9 2 589,41-5 81,5 0-31,24-3 63,56-11-689,-47 7-6,1 2 0,-1 1-1,1 2 1,31 2-7,24 1 815,-66-2-668,-1 1 1,0 1-1,0 1 0,0 1 1,1 2-148,32 2 1860,-56-7-1880,12 1 89,4 0 173,-37-4 255,-40-3 215,-12 2-717,0 3 1,0 4-1,-32 6 5,80-7-75,5-1 46,0 1 1,0 1-1,0 1 0,0 0 1,-5 3 28,12-3-78,0 0 0,0-1 0,0-1 0,0 0 0,-1 0 0,1-1 0,0-1 0,-1 1 0,-5-2 78,15 1-105,2 0 137,0 0 31,0 0-62,0 0-8,0 0 13,0 0 22,8 2 9,0 0 1,0-1 0,0 0 0,0 0-1,0-1 1,1 0-38,226-13 471,-215 13-419,1-1 0,0 0 0,-1-2 0,6-2-52,-24 5 124,-2 0 243,0 0 38,0 0-73,0 0-34,0 0-76,0 0-32,-17-8 38,-1 1-259,0 2-1,-1 1 0,0 0 0,0 1 0,0 1 1,0 0-1,0 2 0,-1 0 0,1 2 0,0 0 0,0 1 1,0 0-1,1 2 0,-1 0 0,-16 8 32,-12-1-4497,30-8-3716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8.4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53 992 7088,'3'-10'-112,"-1"0"0,0 0 1,0 0-1,-1-1 0,-1-5 112,0 15-40,0 1 1335,0 0 214,4-2-1328,0-1-1,0 0 1,-1 0 0,1-1-1,-1 1 1,0-1 0,0 1 0,0-1-1,0 0 1,1-3-181,1 1-30,41-56 1201,3 3 0,3 2-1,20-14-1170,-25 29 168,41-39 1420,-64 61-1096,-17 16-129,-16 14 1317,-33 32-1221,-42 41 274,-4 13-733,75-76-21,0 0 0,2 0 1,0 1-1,1 0 0,1 1 0,1 0 1,-1 6 20,-4 11-11,-6 53 121,18-90-216,1-2 104,0 0 121,0 0 346,0 0-46,0 0-534,0 0-79,2-4 200,40-74 135,-25 42-76,2 1 0,1 2 0,2 0 1,4-2-66,-25 33-1,96-108-84,-79 92 65,0 1 0,2 1 0,-1 1 0,17-10 20,-36 25 4,0 1-1,0-1 0,0 0 0,0 0 1,0 0-1,-1 0 0,1 0 0,0 0 0,0 0 1,0 1-1,0-1 0,0 0 0,0 0 1,0 0-1,0 0 0,0 0 0,0 0 1,1 0-1,-1 1 0,0-1 0,0 0 0,0 0 1,0 0-1,0 0 0,0 0 0,0 0 1,0 0-1,0 0 0,0 0 0,0 1 1,0-1-1,0 0 0,0 0 0,1 0 0,-1 0 1,0 0-1,0 0 0,0 0 0,0 0 1,0 0-1,0 0 0,0 0 0,0 0 1,1 0-1,-1 0 0,0 0 0,0 0-3,-13 20 337,-22 24 173,7-15-415,1 1 0,1 1 0,2 2-1,2 0 1,1 2 0,1 0 0,-5 17-95,17-32 4,5-11 16,0-1 0,-1 0-1,0 0 1,0 0 0,-1 2-20,4-9 65,1-1 10,0 0 41,0 0 152,1-1-244,1 0 0,-1 0 0,1 0 0,-1 0 0,0-1 0,1 1 1,-1 0-1,0 0 0,0-1 0,0 1 0,0-1 0,1 0-24,0-2 20,10-11-22,-1-1 0,-1 0 0,0-1 2,16-24-67,4-7 44,-1-1-1,-3-1 1,6-18 23,-26 50-20,-6 18 20,0-1 1,0 1 0,0 0 0,0 0 0,0 0 0,0-1 0,0 1 0,0 0 0,0 0 0,0-1 0,0 1 0,0 0 0,0 0 0,-1 0 0,1-1 0,0 1-1,0 0 1,0 0 0,0 0 0,0-1 0,0 1 0,-1 0 0,1 0 0,0 0 0,0 0 0,0-1 0,0 1 0,-1 0 0,1 0 0,0 0 0,0 0 0,0 0-1,-1 0 1,1 0 0,0 0 0,0 0-1,-29 8 54,18-3-81,2-1 16,-1 1 0,1 1 0,0-1 0,0 2 0,1-1 0,0 1 0,0 0 0,1 1 0,-1 0 0,2 0-1,-1 0 1,1 1 0,0 1 11,-19 25 173,6-7-175,1 0-1,-5 11 3,17-23 0,3-9 0,-1 0 0,0 0 0,0-1 0,0 1 0,-1-1 0,-2 3 0,-12 21 15,13-20 7,-1 0 1,0 0 0,0-1-1,0-1 1,-1 1-1,-1-1 1,0 0-1,0-1 1,0 0-1,-3 1-22,8-5-10,0 0 0,0 1 0,0-1-1,0 1 1,0 0 0,1 0 0,-1 1 10,-25 29 17,27-32-11,2-2 5,0 0 12,0 0 51,0 1-33,0 1-1,0-1 1,0 1 0,0-1-1,0 1 1,0-1-1,0 0 1,0 1 0,1-1-1,-1 1 1,1-1-1,-1 0 1,1 1-1,-1-1 1,1 0 0,0 0-1,0 1-40,0-1 15,0 0-1,0-1 0,1 0 0,-1 1 1,0-1-1,0 0 0,0 1 0,0-1 1,0 0-1,0 0 0,1 0 1,-1 0-1,0 0 0,0 0 0,1 0-14,27 3-73,-11 1 73,0-1 0,0-1 0,0 0 0,14-1 0,31 3-11,-20 3 18,-2 2 0,1 2 0,0 3-7,3-1-26,43 8 419,-86-20-359,6-1 938,-62 2-1014,35 0 43,0-1 1,1-1-1,-1-1 0,0-1 1,-16-3-2,-92-27 432,119 31-438,-1 1 1,1 0 0,0 0-1,0 0 1,0 1-1,-5 2 6,-19 0 17,30-3-69,2 0-183,0 0-1,0 0 178,0 0 48,0 0 2,0 0 3,0 0 10,0 0-6,0 0-38,0 0-21,0 0-48,0 0 3,34 6 32,206 16 202,-219-19-145,-1 0 0,17 6 16,8 1-307,-42-10 346,-1 1 0,0-1 0,0 0 0,0 1 0,0 0 0,0 0 0,0-1-1,0 1 1,0 0 0,0 0 0,0 1 0,0-1 0,0 0 0,-1 1 0,1-1 0,0 1-39,0 2 36,0-1 0,0 0 1,-1 1-1,1 0 0,-1-1 0,0 1 1,0 0-1,0 0-36,2 7-123,7 34 100,2 30 23,4 17-29,-10-45-3,-6-40 36,0 1-1,1-1 0,0 0 1,0 1-1,1-1 1,0 0-1,1 0 1,0 2-4,5 24 196,-9-29 114,-4-22-219,-1-24-108,2 1 1,1-1-1,3 0 0,2-23 17,0-25 194,-4 65-486,1 24-63,1 16 292,23 236 215,-22-249-152,3 174 79,-4-171-75,0 0 1,-1-1-1,1 1 1,-1 0-1,0 0 1,0 0-1,-1-1 1,0 2-5,2-6 2,0 1 0,0-1 0,0 0 0,0 0 0,-1 0 0,1 0 0,0 0 0,0 0-1,0 0 1,0 0 0,0 1 0,0-1 0,0 0 0,0 0 0,0 0 0,0 0 0,0 0 0,0 1 0,-1-1 0,1 0 0,0 0 0,0 0 0,0 0 0,0 0 0,0 1 0,0-1 0,0 0 0,0 0 0,1 0 0,-1 0 0,0 0-1,0 0 1,0 1 0,0-1 0,0 0 0,0 0 0,0 0 0,0 0 0,0 0 0,0 0 0,0 1 0,0-1 0,1 0 0,-1 0 0,0 0 0,0 0 0,0 0 0,0 0 0,0 0 0,0 0 0,1 0 0,-1 0 0,0 0 0,0 0 0,0 1-1,0-1 1,0 0 0,1 0 0,-1 0 0,0 0 0,0 0 0,0 0 0,0 0 0,0-1 0,1 1 0,-1 0 0,0 0-2,14-8 23,15-15-144,124-113 228,-73 61-98,-19 17 130,-52 49-156,-1 0 1,0-1 0,0 0-1,2-5 17,0 0-151,-9 13 157,-1 2 4,0 0 4,0 0-18,0 0-78,0 0 11,-1 0 79,-1 1 1,1 0 0,-1 0-1,1 0 1,0 0 0,-1 0-1,1 0 1,0 0-1,0 0 1,0 0 0,0 0-1,0 1 1,0-1-1,-1 1-8,-4 6 53,-44 46-67,4-6 128,2 3 0,2 1 0,-20 35-114,48-63 41,15-24-33,-1 0-1,0 0 1,0 0-1,0 0 0,0 0 1,0 0-1,0 0 0,0 0 1,0 0-1,0 0 1,0 0-1,0 0 0,0 0 1,0 0-1,0 0 1,0 0-1,0 0 0,0 0 1,0 0-1,0 1 1,0-1-1,0 0 0,0 0-7,12-16-41,54-63 7,-47 57 54,181-202 296,-100 122-358,-89 91 44,0 2 0,1-1 0,0 2 1,0-1-1,1 2 0,4-2-2,-7 3 120,-9 5-147,-1 1-14,0 0-36,0 0 38,0 0 174,0 0-199,0 7-1048,-1 1-1,-1-1 1,1 0 0,-1 0 0,0 0 0,-1-1 0,1 1 0,-2 0 1112,-7 23-4928,2-3-2832</inkml:trace>
  <inkml:trace contextRef="#ctx0" brushRef="#br0" timeOffset="1">1095 1 1080,'15'42'2687,"-11"-32"-744,-8-28-859,4 18-934,0 0-1,0 0 0,0 0 0,0-1 0,0 1 0,0 0 1,0 0-1,0 0 0,0-1 0,0 1 0,0 0 0,0 0 1,0 0-1,0-1 0,0 1 0,0 0 0,0 0 0,0 0 0,0 0 1,-1-1-1,1 1 0,0 0 0,0 0 0,0 0 0,0 0 1,0-1-1,0 1 0,-1 0 0,1 0 0,0 0 0,0 0 1,0 0-1,0 0 0,-1 0 0,1-1 0,0 1 0,0 0 1,0 0-1,0 0 0,-1 0 0,1 0 0,0 0 0,0 0 0,0 0 1,-1 0-1,1 0 0,0 0 0,0 0 0,0 0 0,-1 0 1,1 0-1,0 0 0,0 1 0,0-1 0,-1 0-149,-6 14 1267,-2 25-1262,9-27 259,0-1-1,1 0 1,0 0-1,0 1 0,2-1 1,-1 0-1,4 9-263,35 81-53,-6-14 98,-29-68 73,-2-4 55,1 0 0,1-1-1,0 1 1,1-1-1,1 1-172,-3-8 51,1 0 0,-1-1-1,1 0 1,0 0 0,1 0-1,-1-1 1,1 0-1,0 0 1,0-1 0,1 0-1,-1 0 1,8 2-51,8 5 86,182 93 832,-174-80-631,-28-22-276,0 1 1,0 0-1,0-1 1,0 0 0,0 0-1,1 0 1,-1 0 0,1 0-1,-1-1 1,3 1-12,-4-1 395,-2-1-365,0 1 1,0 0 0,0-1-1,1 1 1,-1-1 0,0 1-1,1-1 1,-1 1-1,0-1 1,1 1 0,-1-1-1,1 0 1,-1 1 0,1-1-1,-1 1 1,1-1 0,-1 0-1,1 1 1,-1-1 0,1 0-1,-1 0 1,1 0-1,-1 1 1,1-1 0,0 0-1,-1 0 1,1 0 0,0 0-31,4 3 879,-15 3-428,7-5-443,-1 0 1,0 0 0,1-1 0,-1 0 0,1 1 0,-1-1-1,1-1 1,-1 1 0,0 0 0,1-1 0,-1 0 0,1 0 0,-1 0-1,1 0 1,0 0 0,-3-2-9,-55-31 101,50 28-14,4 2-59,-6-8 94,-4-4-31,-65-50-211,58 49 42,0-2 0,2 0 1,-14-16 77,32 29-6,-1 0 0,1 0-1,1-1 1,-1 0 0,1 1 0,0-1-1,1 0 1,-2-6 6,-11-58-10,13 45-1,0-1-1,2-17 12,0 18 16,0 1-1,-4-19-15,-1-3 72,5 45-97,0 2-27,0-6-235,5 68 798,-3-24-457,2 0-1,2 0 1,4 14-54,-6-42 49,0 0 0,0-1 0,1 0 1,0 0-1,1 0 0,0 0 0,0-1 0,2 1-49,1 2-15,0 1 0,-1 0 0,-1 0 0,2 4 15,45 74 64,-49-83-53,0 0 0,0 0 0,1-1 0,0 0 0,0 0 0,2 1-11,1 1 6,51 43 67,-36-32 3,-2 1-1,19 20-75,10 6 126,-47-44-105,1 1 1,-1-1 0,1 0 0,-1 0 0,1 0 0,0-1-1,-1 1 1,2-1-22,12 4 140,-9-1-368,-6-3 20,1 1 0,0-1 1,0 0-1,0 0 0,0 0 0,0 0 0,0-1 1,2 1 207,-4 2-942,-1 0 1,1 0 0,-1 0-1,1 1 1,-1-1 0,0 1-1,0 2 942,5 16-2433,3 10-6513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8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2327 3952,'0'0'2192,"0"0"-262,0 0-1043,0 0-223,0 0 135,2 2-106,141 137 3860,-119-112-3827,-16-17-538,1 0 0,-1-1 0,2 0-1,-1 0 1,1-1 0,0-1-1,1 1 1,9 3-188,-18-10 44,0 0-1,1 0 1,-1 1 0,0-1-1,0 0 1,0 1-1,0-1 1,0 1 0,0-1-1,0 1 1,0 0-1,-1 0 1,1 1-44,-2-3 17,0 0 1,0 0-1,0 0 1,0 0-1,0 0 0,0 1 1,0-1-1,0 0 1,0 0-1,0 0 1,0 0-1,0 0 0,0 1 1,0-1-1,0 0 1,0 0-1,0 0 0,0 0 1,0 0-1,0 1 1,0-1-1,0 0 0,0 0 1,0 0-1,-1 0 1,1 0-1,0 0 0,0 0 1,0 1-1,0-1 1,0 0-1,0 0 0,0 0 1,-1 0-1,1 0 1,0 0-1,0 0 0,0 0 1,0 0-1,0 0 1,-1 0-1,1 0 0,0 0 1,0 0-1,0 0 1,0 0-1,-1 0 1,1 0-1,0 0 0,0 0 1,0 0-1,0 0-17,-21-5 521,11 0-486,1 0 1,-1 0-1,1-1 0,0 0 0,0-1 0,1 0 0,0-1 0,0 1 0,1-1 0,0-1 0,0 1 0,1-1 0,0-1 1,0 1-1,1-1 0,-2-5-35,4 5-45,1 0 1,-1 0-1,2 0 0,-1 0 1,1 0-1,1 0 1,0 0-1,1-4 45,11-85 49,-8 76-55,-1 10 82,2 1-1,-1 0 0,2 0 0,-1 1 0,2-1 0,-1 1 1,1 1-1,7-8-75,-7 8 86,-3 5-87,0 0-1,0 1 1,1-1-1,-1 1 1,1 0-1,0 1 1,0-1-1,1 1 1,-1 0-1,1 0 0,-1 1 1,1-1-1,0 1 1,0 0-1,0 1 1,0 0-1,0 0 1,0 0-1,1 1 1,3 0 1,3 0 93,-1 0 1,1 1 0,-1 1 0,1 0 0,-1 1-1,0 0 1,0 1 0,0 0 0,10 6-94,-17-7 63,1 1 0,-1 0 0,0 0 1,0 0-1,0 1 0,3 3-63,-3-3 103,0 0 1,0 0-1,1 0 0,0-1 1,5 4-104,-5-3 41,0 0 1,0 0 0,-1 0 0,0 1 0,0 0-1,0 0 1,-1 1 0,0-1 0,0 1 0,0 2-42,8 10 224,1 5 120,-17-24 218,-9-12-358,-2-3-215,0 0 1,-2 1-1,0 0 1,0 2-1,-1 0 1,-6-2 10,15 11-3,1 0 0,0 0 0,-1 1-1,0 1 1,1-1 0,-1 1 0,0 1 0,0 0 0,0 0 0,1 0 0,-1 1-1,0 1 1,-2 0 3,-28 2-192,29-3 170,0 1 0,0 0-1,0 0 1,1 1 0,-1 0 0,1 1 0,-1 0 0,1 1 0,1 0 0,-1 0 0,-3 3 22,-17 14-17,1 1 0,-12 14 17,39-36-3,-4 3-9,1 0-1,-1 1 1,1-1 0,0 1 0,1 0 0,-1 0 0,1 1 0,0-1 0,0 1 0,1-1 0,-1 1 0,1 0 0,1 0-1,-1 0 1,1 0 0,0 2 12,0-3-7,0 0-1,1 0 1,0 0-1,0 0 1,1 1-1,-1-1 1,1 0-1,0 0 1,1 0-1,-1 0 1,1-1-1,0 1 1,0 0-1,0-1 1,1 1-1,0-1 1,1 2 7,11 22-45,-6-7-37,1-2 0,10 15 82,8 16 139,-27-49 34,-1-1 5,0 0-124,0 0-4,0 0 102,0 0 28,0 0-10,0 0-35,0 0-134,0 0-30,0-6 4,-1-1 0,0 1 0,0 0-1,0-1 1,-1 1 0,-1-2 25,3 7-4,-3-10 9,0 0-1,1 0 0,0 0 1,1-1-1,0 1 0,1 0 1,0-1-1,1 1 1,0 0-1,1-1 0,0 1 1,1 0-1,0 0 0,1 0 1,0 1-1,0-1 1,1 1-1,4-5-4,14-23-53,2 2-1,3 0 54,18-27-70,-43 59 64,0 1 1,0 0 0,0 0-1,0 0 1,0 0 0,1 0-1,0 0 1,-1 1 0,1 0-1,0 0 1,4-2 5,49-13 218,-21 7-107,-29 9-124,-1 0 0,1 0 0,0 1 0,0 0 0,0 0 0,0 0 0,-1 1 0,1 0 0,0 1 0,0-1 0,-1 1 0,1 0 0,-1 1 0,0 0-1,0 0 1,0 0 0,0 1 0,0 0 0,-1 0 13,2 1 27,-2 0 1,1 1-1,-1-1 0,0 2 0,0-1 0,0 0 0,-1 1 0,0 0 0,0 0 1,-1 0-1,0 0 0,0 1 0,-1-1 0,1 1 0,-1 1-27,17 43 595,-18-51-529,-1-1-26,3 11 927,-3-6-4021,1-3-7482,-1-2 2824</inkml:trace>
  <inkml:trace contextRef="#ctx0" brushRef="#br0" timeOffset="1">979 2043 5832,'-1'0'319,"-1"1"1,1-1-1,0 1 1,-1-1-1,1 1 1,0 0-1,0 0 1,0-1-1,0 1 1,0 0-1,0 0 1,0 0-1,0 0 1,0 0-1,0 0 1,0 0-1,1 0 1,-1 1-1,0-1 1,1 0-1,-1 0 1,1 1-1,0-1 1,-1 0-1,1 0 1,0 1-1,-1 0-319,-7 19 3333,6-19-2863,0 3-805,24-10 3218,-20 5-2797,-2 0 76,3-1 591,2 1-1775,-4-1-5526,-1 1-2676</inkml:trace>
  <inkml:trace contextRef="#ctx0" brushRef="#br0" timeOffset="2">1131 1743 4488,'-20'45'2306,"19"-44"-755,1-1-79,0 0-68,0 0 120,0 0-115,25-44 1602,28-47-1277,-37 58-1549,-2 6 88,-1-1 0,-2 0 0,6-23-273,-2-21 411,-14 63-374,-1 6-32,0 1 0,-1-1 0,1 0 0,0 0 0,-1 1 0,0-1-1,0 0 1,0 1 0,0-1 0,0 1 0,0-1 0,0 1 0,-1 0 0,0 0-1,1-1 1,-1 1 0,0 0 0,0 0 0,0 0 0,-2-1-5,-10-6 6,-1 1-6,0 4 0,0 2 0,11 1-6,0 1-1,1 0 0,-1 0 1,0 0-1,1 0 0,-1 1 1,0-1-1,1 1 0,-1 0 1,1 0-1,-1 1 0,1-1 0,-1 0 1,1 1-1,0 0 0,0 0 1,0 0-1,0 0 0,-1 2 7,-9 5-2,5-4 40,0 0-1,0 1 0,0-1 1,1 2-1,0-1 1,0 1-1,1 0 1,-1 0-1,2 1 1,-1 0-1,1 0 1,0 0-1,1 1 0,0-1 1,0 1-1,1 0 1,0 0-1,1 0 1,0 1-1,0-1 1,0 3-38,1-2 44,0 0 0,1 0-1,-1 0 1,2 0 0,0 0 0,0 0 0,0 0 0,2-1 0,-1 1 0,1 0 0,0-1 0,1 0 0,0 1 0,1-2 0,0 1-1,0 0 1,1-1 0,0 0-44,41 49 374,-43-54-358,-1 0 1,0 0 0,1 0-1,0 0 1,0-1 0,0 1-1,0-1 1,0 0 0,0 0-1,5 1-16,1 1 276,-3-1-138,1 0-1,0-1 0,0 1 0,0-2 1,0 1-1,1-1 0,-1 0 0,0-1 1,1 0-1,-1 0 0,0-1 1,0 0-1,1 0 0,-1-1 0,6-2-137,-2 0 80,1-1-1,-1-1 1,0 0-1,-1 0 1,1-1-1,-1-1 1,-1 0-1,1 0 1,5-6-80,58-51 436,-73 63-428,-1 2-17,0 0-17,0 0-60,0 0 6,0 0 56,-23 33-114,13-19 98,-1-2-1,0 0 1,-1 0-1,-1-1 1,0 0 0,-1-1 40,8-5-23,-1-1 0,0 0 0,-1 0 0,1 0 0,-1-1 0,0 0 0,0-1 0,0 0 1,0 0-1,0 0 0,0-1 0,-7 0 23,-72-1-416,75-1 383,-1-1 0,0 0 0,1 0-1,-1-1 1,1-1 0,-2 0 33,10 2-43,-1 0 0,0-1-1,1 1 1,-1-1 0,1 0 0,0 0-1,0-1 1,0 1 0,0-1 0,0 0-1,1 0 1,0 0 0,0 0 0,0 0 0,0-1-1,0-1 44,0-2-27,0 0-1,1 1 1,0-1 0,0 0-1,1 0 1,0-1-1,0 1 1,1 0-1,0 0 1,0 0 0,1 0-1,0-1 1,0 1-1,2-4 28,6-18 47,1 0 0,1 1 0,5-7-47,-5 9 139,-2 11-145,0 0-1,0 1 1,1 0-1,1 1 1,1 0-1,0 0 1,7-4 6,-18 17-7,0 0 0,0 0 0,0 1 0,0-1 0,0 0-1,0 1 1,0-1 0,1 1 0,-1-1 0,0 1 0,1-1 0,-1 1 0,0 0 0,0 0 0,1 0 0,-1 0-1,0 0 1,1 0 0,-1 0 0,0 0 0,1 0 0,-1 1 0,0-1 0,1 0 0,-1 1 0,0-1 0,0 1-1,0 0 1,1-1 0,-1 1 0,0 0 0,0 0 7,1 0 1,1 1 1,-1 0-1,0 0 0,0 0 1,0 0-1,0 0 1,0 1-1,0-1 0,0 1 1,-1-1-1,1 1 0,-1-1 1,0 1-1,0 1-1,2 10 39,0 1 0,-2 0 0,0 0 0,0 0 0,-2 0 0,0-1 0,0 1 0,-1 0 0,-1 0 0,-3 7-39,-9 31 290,-3-1 1,-6 9-291,23-61 2,0 5-8,-1-1 0,0 0-1,0 0 1,0-1-1,0 1 1,-1 0 0,1-1-1,-1 1 1,0-1 0,0 0-1,0 0 1,-3 2 6,-31 13-3408,35-17 1436,2-1-2491,0 0-608,0 0-218</inkml:trace>
  <inkml:trace contextRef="#ctx0" brushRef="#br0" timeOffset="3">1333 1237 4848,'3'44'2820,"-3"-42"-927,0-2-102,0 0-194,0 0-266,0 0-129,0 0-243,0 0-74,64-2 1072,-56 3-1917,49 2 515,0 4 0,0 1 0,-1 3 0,14 7-555,-19-4 79,28 10 769,-65-16 108,-33-11 1,3 1-1031,-310-28-432,296 27 507,0-1 0,1-2-1,-1-1 1,-4-2-1,32 8-111,2 1-417,0 0-358,0 0-1018,0 0-791,0 0-2162,0 0-263,0 0 1095</inkml:trace>
  <inkml:trace contextRef="#ctx0" brushRef="#br0" timeOffset="4">1562 1009 9952,'-14'15'1266,"0"1"1,1 0 0,-8 15-1267,19-15 4977,5 5-3541,10 20-1404,-11-37 345,4 14-211,-1 0-1,0 1 1,-1-1-1,-1 1 1,-1 0-1,-1 0 1,0 3-166,-1 11 316,1-3-185,-2-1-1,0 1 1,-3-1-1,0 1-130,-22 75 1559,29-161-1345,2 12-183,15-125-24,5 23-46,-22 122 31,-3 21 60,0-1 0,0 1 1,0-1-1,1 1 1,0 0-1,0-1 0,0 1 1,1-2-53,-2 3 211,0 2-273,0 0-60,0 0 86,0 0 36,0 0 40,0 0 16,0 5-43,-2 0 0,1-1 1,-1 1-1,1-1 1,-1 1-1,0-1 0,-1 0 1,1 1-1,-1-1 1,0 0-14,-10 18 14,6-1 54,0-1-1,2 1 1,0 0 0,2 1 0,-1 9-68,-4 24 13,4-25-26,2 0-1,1 0 1,2 11 13,-3 62-95,1-81 180,0-16-2050,-5-14-1773,-3-6 235,-1 0-6870</inkml:trace>
  <inkml:trace contextRef="#ctx0" brushRef="#br0" timeOffset="5">1928 1098 4936,'-11'-3'-1924,"-6"-3"10706,14-2-3429,6-1-4647,20-34 215,-3-2 0,-1-1 1,5-24-922,-15 49 356,0-10-315,-8 22-75,-1 0 0,-1-1 0,1 1-1,-2-1 1,0-1 34,2 9 60,-42-14 6,34 13-69,6 3 2,0-1 1,0 0 0,0 1-1,-1-1 1,1 1-1,0 0 1,0 0 0,0 0-1,-1 0 1,1 0-1,0 1 1,0-1 0,0 0-1,-1 1 1,1 0-1,-1 0 1,-4 1 47,-1 1 0,0 0 0,1 0 0,-1 1 0,1 0 0,0 0 0,1 1 0,-1 0 0,1 0 0,0 0 0,0 1 0,0 0 0,1 0 0,0 1 0,0-1 0,1 1 0,-1 1-47,-7 12 185,1 0 0,2 0 0,0 1 0,1 0 0,-2 9-185,5-12-123,1-1-1,1 1 1,1 0-1,0 0 1,2 13 123,-1-23 48,2 0 0,-1 0 1,1 0-1,0 0 0,1 0 0,0 0 0,0 0 1,1-1-1,0 1 0,0-1 0,1 0 0,0 0 1,3 5-49,-1-6 41,0 0 1,0 0 0,0 0 0,1-1 0,0 0-1,0 0 1,1-1 0,-1 1 0,1-2-42,74 29 653,-34-15-344,-37-13-232,0-1-1,1-1 0,-1 0 1,1 0-1,0-1 1,0-1-1,-1 0 0,1-1 1,0 0-1,-1 0 0,1-2 1,-1 1-1,1-1 1,-1-1-1,0 0 0,0-1 1,-1 0-1,1 0 0,-1-1 1,0-1-1,6-5-76,-9 5 30,-1-1 0,0 0-1,-1 0 1,0 0 0,0-1 0,-1 1-1,0-1 1,-1-1 0,1 1-1,-2 0 1,1-1 0,-2 1-1,1-1 1,0-8-30,-2 16-220,0 2-6,-11 8 122,-35 30 124,35-28-10,-1 0 1,0-1 0,0 0-1,-1-1 1,0 0 0,-11 4-11,-16 8 57,33-15-105,0-1 0,0-1 0,-1 1 0,1-1 0,-1-1 0,0 1 0,-1-1 48,-25 5-210,27-4 191,0-2 1,-1 1-1,1-1 0,-1 0 0,1 0 0,-1-1 0,1 0 0,-1-1 0,-5 0 19,11 0-1,0 1-1,0 0 1,0-1 0,0 1 0,-1 0-1,1 0 1,0 0 0,0 1 0,0-1-1,0 0 1,-3 1 1,4 0-3,-1-1 0,0 1-1,0-1 1,0 0 0,1 0-1,-1 0 1,0 0 0,0 0-1,0 0 1,0 0 0,1-1-1,-1 1 4,-6-3-34,1 0-1,0 0 0,0-1 0,0 0 0,1 0 0,-2-1 35,-5-5 0,7 5 4,-1-1-1,1 0 1,1-1-1,-1 1 1,1-1-1,0 0 1,0 0-1,1-1 1,0 0-1,0 1 1,1-1-1,0 0 1,1-1-1,-1 1 1,2 0-1,-1-1 1,1 0-1,0 1 1,1-1-1,0 0-3,-2-13-32,1 5 17,1 0 0,1 0 1,1 1-1,0-1 0,1 0 1,1 1-1,0 0 0,1 0 1,1 0-1,1 0 0,0 1 1,1 0-1,0 1 0,9-12 15,-9 16 0,4-1 0,-8 8 11,-1-1 0,2 1 0,-1 0 0,0 1 0,0-1 0,1 1 0,0 0 0,-1 0 0,1 0 0,0 1 0,1-1-11,-4 2-12,1 0-1,-1 0 1,1 0 0,-1 0-1,1 0 1,0 0 0,-1 1-1,0-1 1,1 1-1,-1-1 1,1 1 0,-1 0-1,0 0 1,1 0-1,1 2 13,1 1-13,0 0-1,-1 0 1,1 1-1,-1 0 0,0 0 1,0 0-1,0 0 1,-1 1-1,0-1 0,0 1 1,-1 0-1,2 3 14,-2-3 6,0 0-1,-1 0 1,0 1 0,0-1-1,0 0 1,-1 1-1,1-1 1,-2 0 0,1 4-6,-11 60 73,4-35 155,5-25-181,0 0-1,-1 0 1,0 0-1,-1 0 1,0-1-1,-1 1 1,0-1-1,0 0 1,-5 6-47,-7 7 157,-1-1 0,-1 0 0,-1-1-157,12-13-374,-1-1 0,0 1 0,0-1 0,0-1 0,-4 2 374,12-7-1225,-7 7-2303,7-7-186,1 0-6074</inkml:trace>
  <inkml:trace contextRef="#ctx0" brushRef="#br0" timeOffset="6">2501 1001 3952,'-22'8'-17,"19"-8"220,0 1 0,1 0 0,-1 0 0,0 0 0,0 1 0,0-1 0,1 1 0,-1-1 0,1 1 0,-3 1-203,4-2 700,1 0 0,-1 0 0,0 1 0,1-1 0,-1 0 0,1 0 0,-1 0-1,1 0 1,0 0 0,-1 0 0,1 1 0,0-1 0,0 0 0,0 0 0,0 1 0,0-1 0,0 0 0,0 1-700,8 30 3303,19 28-3632,-25-55 1136,1-1-764,0 1 1,0-1-1,0 1 1,1-1 0,-1 0-1,1 0 1,0-1-1,2 2-43,-2-2 91,1 1 0,-1 0-1,0 1 1,-1-1-1,1 0 1,-1 1-1,1 1-90,1 6 1069,-6-9-448,-17-15-313,-26-31-552,36 32 211,1 0 0,0-1 0,0 0 0,1-1 0,1 1 0,0-2 33,4 13-98,1 1-9,0 0 28,0 0 18,0 0 42,0 0 11,3 0 7,-1 0-1,1 0 1,-1 1-1,0-1 1,1 1-1,-1-1 1,0 1-1,0 0 1,1 0-1,-1 0 1,0 0-1,0 1 1,0-1-1,0 0 1,1 2 1,3 1 12,1 1 0,-1 0 0,0 0 0,0 1 1,-1 0-1,0 0 0,0 0 0,2 5-12,-3-5 3,37 48 122,-40-52-32,-1-2 173,0 0-38,0 0-328,0 0-244,0 0-666,0 0-267,0 0-406,0 0-455,0 0-1419,0 0-871,0 0-2064</inkml:trace>
  <inkml:trace contextRef="#ctx0" brushRef="#br0" timeOffset="7">2253 1225 5296,'73'-19'634,"-49"12"2684,-84 27-1502,16-14 2129,44-6-3242,9-11 583,72-88 2861,-17 24-2766,-44 48-894,-6 9-377,0 0 0,1 2 0,1 0 0,7-6-110,-20 20-12,-1 1 4,6-2 48,-6 2 166,-2 1-15,0 0-230,-2 3-41,-93 127-177,84-114 217,0-1 0,-1 0 0,0-1 1,-1 0-1,-1-1 0,0 0 0,0-1 0,-6 3 40,13-11-56,-3 4-44,-6 8 88,13-12 29,2-3-42,0 0 0,0 0 0,0 0 0,0 0 0,0 0 0,0 0 0,0 0 0,0 0 0,0-1 0,0 1 0,0 0 0,0-1 0,-1 1 0,0 0 25,2-1 31,0 0 54,2-1 8,22-11 81,0-1-1,-1-1 1,-1-1-1,-1 0 1,0-2-1,-1-1 1,-1 0-1,13-16-173,-19 19 239,-1-1 1,-1 0-1,7-14-239,3-2-694,-20 31-111,-1 1-636,0 0-402,0 0-1122,0 0-1272,0 0-3983</inkml:trace>
  <inkml:trace contextRef="#ctx0" brushRef="#br0" timeOffset="8">2819 880 7712,'-95'-11'1634,"123"14"-1087,7 0 1316,-13-2 5090,-28-21-5015,-18-29-1754,-1-9 259,25 56-430,0 2 13,0 0 38,0 0 52,0 0 150,0 0-79,0 0-468,0 0-19,0 0 374,-1 2 66,-4 7-89,1 1-1,0 0 1,1 0-1,0 0 0,0 0 1,1 0-1,1 0 0,-1 1 1,2-1-1,0 1 1,0 8-51,0-6 157,-1 4-48,-1 1-1,-2-1 0,1 1 1,-2-1-1,0 0 1,-1-1-1,-6 12-108,11-26 375,1-2-11,0 0-362,0 0-71,0 0 76,0 0 47,1-35 120,1-1 0,4-14-174,-2 31-42,1 1 1,1 0-1,0 1 0,2-1 0,1-2 42,-8 19-65,-1 1 1,0 0 40,0 0-19,0 0-130,0 0 2,0 0 126,-4 38 26,2-31 52,1 0 0,1 0 0,-1 0 0,1 0 0,0 0 0,0 0 0,2 6-33,0 15 635,0-47 28,-1 12-659,0-1 1,-1 1-1,0 0 0,0 0 0,-1-1 0,0 1 0,0 0 0,0 0 1,-1 0-1,0 0 0,-1 0 0,1 0 0,-1 0 0,-1 1 0,1 0 0,-1-1 1,0 1-1,-1 1 0,-4-6-4,7 7-5,-2-4-9,3 5-44,1 3 2,0 0 38,0 0 8,0 0-10,0 0-10,30 30-127,2-3 200,-15-14-10,-1 1 0,0 1 0,-1 0 0,-1 1 0,-1 0 0,9 14-33,-11-10 117,-1 0 0,-1 1 0,-1 1-117,17 35 403,-24-55-357,-1-2-4,12 16 575,-12-15-648,0 0 0,0 0 0,0 0 0,0 0 1,-1 1-1,1-1 0,0 0 0,0 0 0,-1 0 0,1 0 0,-1 0 0,1 0 1,-1 0-1,1 0 0,-1 0 0,0 0 0,1 0 0,-1 0 0,0 0 1,0 0-1,0 0 0,0-1 0,0 2 31,-43 33-101,29-23-4,-2-1 0,1 0 0,-2-1 0,1-1 0,-1-1 0,-1 0 105,13-5-2,-7 3 2,3 1 0,2-3 12,6-3 50,30-15 12,-21 11-68,34-17 151,-13 8 172,-1-2-1,23-16-328,22-15 435,-70 44-387,-2 1-11,0 0 18,0 0 90,0 0-127,0 0-602,0 0-364,0 0-872,0 0-2352,0 0-8553</inkml:trace>
  <inkml:trace contextRef="#ctx0" brushRef="#br0" timeOffset="9">3056 0 10136,'-344'4'-1389,"325"-4"1124,-115 4-2226,80-2 4066,-1 0 7880,80 28-7393,-13-22-1882,1-1 0,0 0 0,0-1 0,0 0 0,1-1 0,0-1 0,0 0 0,0-1 0,14 2-180,-2 0 102,0 1 0,14 6-102,6 5 328,-2 2 0,0 2 0,33 22-328,-65-35 76,-1 1-1,0 0 1,-1 1-1,0 0 0,0 0 1,-1 1-1,0 1 1,-1-1-1,-1 1 0,0 1 1,0-1-1,-1 1 1,-1 0-1,0 1 0,-1-1 1,0 1-1,-2 0 1,2 10-76,-1 35 14,-5-27 993,-2-53-910,0-1 0,2 1 0,0-14-97,-3-33 134,5 64-152,-1 1-1,0-1 1,0 1-1,0-1 1,-1 1-1,1 0 1,-1 0 0,0 0-1,0-1 1,0 2-1,0-1 1,0 0-1,-3-2 19,0-3-42,-1 0 0,0 0 1,-1 0-1,0 1 0,0 0 0,-1 0 0,0 1 42,-8-6-113,-2 1 0,1 1 1,-16-6 112,-36-22-27,46 25-60,-1 2 1,-1 0-1,0 1 1,0 2-1,-9-2 87,11 3 29,7 3-70,1 0 0,-1 1 1,0 1-1,0 1 0,0 0 1,0 1-1,-1 1 0,-3 1 41,-12 4 132,32-6-128,0 0 0,0 0 0,0 0-1,0 0 1,0 0 0,0 0 0,0 0 0,0 0 0,0 0 0,0 0-1,0 0 1,0 0 0,0 0 0,0 0 0,0 0 0,0 0-1,0 0 1,0 1 0,0-1-4,16-2 3,2 1-38,-1 1 0,1 1 0,-1 1 0,0 0 0,1 1 0,-1 1 0,-1 1 0,1 0 0,2 2 35,71 18 193,-72-20-187,0 0 1,0 1 0,-1 1 0,7 4-7,52 19-47,37 9-56,-109-38 108,0 0 1,0 1-1,0 0 0,0 0 1,0 0-1,0 0 0,0 1 1,-1-1-1,1 1 0,-1 0 1,0 0-1,1 0 0,-1 0 1,-1 1-1,1 0-5,1 2 35,0 1 0,0 0-1,-1 0 1,0 0 0,0 0 0,-1 1 0,1-1 0,-1 5-35,1 7 16,-1-1 0,-1 0 0,0 1 0,-2-1 0,0 0 0,-1 1 0,-2 4-16,4-22 16,0-1 1,0 1-1,0-1 1,0 0-1,0 1 1,0-1-1,0 1 1,0-1-1,0 1 1,-1-1-1,1 0 1,0 1-1,0-1 1,0 1-1,-1-1 1,1 0-1,0 1 1,-1-1-1,1 0 1,0 1-1,-1-1 1,1 0-1,0 0 1,-1 1-1,1-1 1,0 0-1,-1 0 1,1 1-1,-1-1 1,1 0-1,-1 0 1,1 0-1,0 0 1,-1 0-1,1 0 1,-1 0-1,1 0 1,-1 0-1,1 0 1,-1 0-1,1 0 1,0 0-1,-1 0 1,1 0-1,-1 0 1,1-1-1,-1 1 1,1 0-1,0 0 1,-1 0-1,1-1 1,0 1-1,-1 0 1,1-1-17,-20-16 262,5-1-249,2-1 0,1-1 0,0 0 0,-1-5-13,2 3 64,-1 1 0,-1 1 0,-12-16-64,13 24-6,0 1 1,-1 0-1,0 1 0,0 0 0,-1 0 1,-1 2-1,0 0 0,0 1 1,0 0-1,-1 1 0,-8-2 6,3 5-172,18 3 144,1 0 1,-1 0 0,0 0-1,1 0 1,-1-1 0,1 1-1,0-1 1,-1 1 0,1-1-1,-1 0 1,1 0 0,0 0-1,-2-2 28,-24 7-401,18-2 282,-69 8-1681,42-4-940,0-2-3373,21-1 4121,-10-2-4534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48.4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3093 1 2336,'5'9'61,"-4"-8"92,0 1-1,0-1 1,-1 1-1,1-1 1,0 1-1,-1-1 1,1 1-1,-1-1 1,0 1-1,1 0 1,-1-1-1,0 1 1,0 1-153,0-2 1445,0-1 235,0 0-79,0 0-274,0 0-38,0 0 109,0 0-116,0 0-563,0 0-136,-2 3-439,1 0 1,0 0 0,0 0 0,0 0-1,0 1 1,1-1 0,-1 0 0,1 0-1,0 1 1,0-1 0,0 0 0,1 4-145,0-2 97,1 0 0,0 0 0,0 0 0,0 0 0,1 0 1,0-1-1,0 1 0,0-1 0,0 0 0,1 1 0,1 0-97,49 41 949,-3-4-802,-42-33 11,0-1 0,1 0 0,9 5-158,-10-7 135,-1 0-1,0 0 0,0 1 1,5 5-135,-12-10 88,18 14 342,-18-15-396,0-1 1,0 1-1,0-1 0,0 1 0,0 0 0,-1-1 0,1 1 0,0 0 0,0 0 0,-1 0 1,1-1-1,-1 1 0,1 0 0,-1 0 0,1 0 0,-1 0 0,1 0 0,-1 0 0,0 0 0,1 1-34,-19-4 770,-33-22-720,32 13-51,1-1 0,1-1-1,-1-1 1,2 0 0,-14-16 1,-87-94-85,100 108-42,15 14 103,2 2-18,0 0 14,0 0 54,0 0 20,0 0 22,2 2-3,52 41 111,49 29-176,-82-59 158,-1 2 0,-1 0 0,0 1 0,-1 1 1,4 5-159,-21-21 61,3 0 2424,-2 1-3409,2 7-11410,-4-5 9966,-3 5-3665</inkml:trace>
  <inkml:trace contextRef="#ctx0" brushRef="#br0" timeOffset="1">3085 490 6816,'28'-21'-13,"-20"16"169,0 0 1,-1 0-1,0-1 0,-1 0 1,1-1-1,3-4-156,-12 12 79,1 0 0,-1 0 0,0 0 0,1-1 0,-1 1 0,0-1 0,1 1 0,-1-1 0,0 1 0,0-1 0,1 0 0,-1 0 0,0 0 0,0 0 0,0 0 0,1 0-1,-1-1 1,0 1-79,0-1 119,0 1-1,1 0 0,-1 0 1,0 0-1,1-1 0,-1 1 1,0 1-1,1-1 0,-1 0 1,0 0-1,1 1 0,-1-1 1,1 1-1,-1-1 0,1 1 1,-1 0-1,1-1 0,-1 1 1,1 0-1,-2 1-118,3-1 1048,2-3-841,0 0 0,0 0 0,0 0 1,-1-1-1,1 1 0,0 0 0,-1-1 0,0 1 0,1-2-207,0 1 372,16-23 865,1 0 0,1 2 0,1 0 0,7-5-1237,-6 6 728,-12 13-649,1 1 1,1 0-1,0 0 1,0 2 0,0-1-80,43-29 614,35-24-857,-88 60 312,-2 1 227,0 0-72,0 0-512,0 0-1,-4 2 367,1 1 0,-1-1 0,1 0 0,-1 0-1,0-1 1,0 1 0,-2 0-78,0 0-6,-13 6-63,0 1 1,1 1 0,0 0-1,1 1 1,0 1 0,1 1-1,0 0 1,-12 14 68,-9 13 114,19-21-109,0 1 0,1 1 0,-3 7-5,3 12 150,9-19 47,7-20-264,1-1-10,0 0 12,0 0 22,0 0 60,0 0 27,0 0 48,1-3-66,0-1 0,1 0-1,-1 1 1,1-1-1,0 1 1,0-1-1,0 1 1,0 0 0,0 0-1,1 0 1,0 0-1,-1 0 1,1 0 0,3-2-26,8-9 513,-9 9-381,17-23 190,1 1 0,2 2 0,0 0 0,5 0-322,4 1 34,1 1 1,15-5-35,5-3 399,-54 30-208,4 1-164,-8 0-58,-17 5-1,-22 20-231,1 2 1,1 1-1,-30 30 263,46-37-319,-13 13-1116,1 0 0,-25 33 1435,33-30-3333,11-9-1751,9-14-2436</inkml:trace>
  <inkml:trace contextRef="#ctx0" brushRef="#br0" timeOffset="2">0 2711 4128,'8'3'316,"0"0"0,-1 1 0,1 0 0,-1 0 0,0 1 0,0 0-316,-6-5 1249,-10-10-196,9 7 1966,5 4-2915,0 0 1,0 0-1,-1 0 0,1 0 0,0 1 1,-1-1-1,1 1 0,-1 1 0,1-1 1,-1 0-1,0 1 0,0 0 1,0 0-1,-1 0 0,1 1 0,1 1-104,12 13 662,-2 1-1,13 18-661,-12-15 470,-3-4-377,0 1 0,-2 0-1,0 1 1,-1 0 0,-1 0-1,4 14-92,-1-13 751,-11-19 831,-6-4-352,-8-2-1092,8 1-111,0 1 0,-1-1 0,1 0-1,0 0 1,1 0 0,-1-1 0,0 0 0,1 0-1,0 0 1,0 0 0,0-1 0,-1-2-27,-8-11 205,2-1 1,-8-16-206,-12-19 153,29 50-159,-2-1 58,0 0 1,1 0-1,0-1 0,0 1 1,0-1-1,0 1 0,1-1 1,0 0-1,1 0 0,-1 0 1,1-1-1,0 1 0,0-1-52,1-11-83,0 6 58,0 0 0,0 0 0,1 0 0,1 0 0,2-8 25,-3 16 1,0 0-1,1 0 1,0 1-1,-1-1 1,1 1-1,1-1 1,-1 1-1,0 0 1,1-1-1,0 1 1,0 1 0,0-1-1,0 0 1,0 1-1,0-1 1,1 1-1,-1 0 1,4-1-1,10-6-120,0 1 0,0 1 0,1 1 0,17-4 120,-27 8 58,1 1-1,0 0 0,-1 1 0,1-1 0,0 2 0,-1-1 1,1 1-1,0 1 0,-1-1 0,1 1 0,-1 1 0,0 0-57,1 0 86,4 1-24,0 1 0,0 0 0,0 1 0,-1 0 0,0 1 0,0 0 0,0 1 0,7 7-62,9 8 58,-21-18 56,-1 0 1,1 0 0,-1 1 0,0 0 0,2 3-115,-7-7 134,-1-2 288,0 0 6,0 0-264,0 0-78,0 0-62,0 0-16,0 0 16,0 0 64,0 0 8,0 0-30,0 0-2,-3-4-46,-1 0 0,1 1 0,-1-1 0,0 1 0,0 0 1,-1 0-1,1 1 0,-1-1-18,-12-8-71,-1 1 0,0 0 1,-1 2-1,0 0 0,0 1 0,-1 1 1,1 1-1,-1 1 0,0 0 0,-1 2 0,1 0 1,-13 1 70,31 1 22,0 0 1,0 0 0,0 0 0,0 1-1,0-1 1,0 0 0,0 1-1,0 0 1,0-1 0,0 1 0,0 0-1,-1 0-22,-1 2 33,-1-1-1,0 0 1,0 0-1,0-1 0,0 0 1,0 0-1,0 0 1,-4 0-33,7 0-40,0-1 0,0 1 0,0 0 0,0 0 0,0 0 0,0 0 0,0 0 1,0 0-1,0 1 0,0-1 0,1 1 0,-1-1 0,1 1 0,-1 0 0,1 0 1,0-1-1,-1 1 0,1 0 0,-1 2 40,-16 40-66,14-26 96,2 0 0,0 0 1,0 0-1,2 0 0,0 0 1,1 0-1,1 0 1,1 0-1,2 7-30,29 68 68,-32-90-77,0 0 0,1 1 0,-1-1-1,1 0 1,-1-1 0,1 1 0,0 0 0,2 1 9,11 11-30,-11-9-86,2 2 603,-16-22-34,-11-11-257,14 13-263,0-1 0,1 0 0,1 0 0,0-1 0,1 1 0,0-1 0,-1-12 67,4 24-21,-2-13 65,0 1 1,1-1-1,0 1 1,1-1-1,2-7-44,6-17 52,-8 38-51,0 0-1,0-1 0,0 1 0,0 0 1,1 0-1,-1 0 0,0-1 1,0 1-1,1 0 0,-1 0 1,1 0-1,-1 0 0,1 0 0,-1 0 1,1 0-1,0 0 0,0-1 0,11-13 3,-9 10-23,0 1 0,0 0 0,1 0 0,-1 0 0,1 0-1,0 0 1,0 1 0,0 0 0,0 0 0,1 0 0,-1 0-1,1 0 1,0 1 0,0 0 0,3-1 20,0 1-13,0 0-1,0 1 1,1 0-1,-1 0 1,0 1 0,1 0-1,-1 0 1,0 1 0,5 1 13,31 1 87,-33-2-82,0-1 1,0 2 0,0-1 0,9 4-6,11 3-7,-23-6 44,1 0 0,0 0 0,-1 1 0,0 0 0,0 1 0,0-1 0,2 3-37,-6-3 120,1 0 0,-1 1 0,-1-1 0,1 1-1,0 0 1,-1 0 0,0 1 0,3 3-120,-6-7-952,16 20 3157,-9-15-5915,2-4-6498,-9-2 3223</inkml:trace>
  <inkml:trace contextRef="#ctx0" brushRef="#br0" timeOffset="3">779 2599 3592,'0'14'-118,"0"-13"3767,0-1 3916,0 0-17453</inkml:trace>
  <inkml:trace contextRef="#ctx0" brushRef="#br0" timeOffset="4">916 2272 6280,'-10'2'580,"-7"-2"4555,18-1-4944,-1 0 0,0 0 0,0 0 0,0 0 0,1 0 0,-1 0-1,1 0 1,-1 0 0,1 1 0,-1-1 0,1 0 0,-1 0 0,1 0 0,0 0 0,-1 1 0,1-1 0,0 0 0,0 1 0,-1-1 0,2 0-191,93-101 2573,-82 88-2529,-2-1 0,0 0-1,0 0 1,7-17-44,-9 16 107,-7 13-89,-1 1 1,0 0-1,-1 0 1,1-1-1,0 1 1,-1-1-1,1 1 1,-1 0-1,0-1 0,0 1 1,0-1-1,0 1 1,0-1-1,0 1 1,-1-1-1,1 1 1,-1 0-1,0-1 1,0 1-1,0 0 1,0 0-1,0-1 1,0 1-1,0 0 1,-2-2-19,-5-12 275,7 11-279,-2 3-7,-19-9 3,16 8 0,1-1-1,-1 1 0,0 0 1,-1 0-1,1 1 0,0 0 0,-1 0 1,1 1-1,-1-1 0,0 1 1,1 1-1,-1-1 0,0 1 1,0 0-1,1 1 0,-1 0 0,-4 1 9,7-1 44,0 0 0,1 0 0,-1 1 0,0 0 0,1 0 0,-1 0 0,1 0 0,0 0 0,-1 1 0,-1 1-44,-10 8 168,14-11-62,1-1 42,-12 32 129,5-17-184,5-10-106,1 1 0,0-1 0,0 1 0,0-1 0,1 1 1,0 0-1,0-1 0,0 1 0,1-1 0,0 4 13,17 58 212,-5-21-39,-10-36-98,0 1 0,0-1 0,1 1 0,0-1 0,1 0 0,0 0 0,1-1 0,4 6-75,-6-10 39,-1-1 0,1 1 0,0-1 1,0 0-1,0-1 0,1 1 0,-1-1 0,1 0 0,0 0 1,0 0-1,0 0 0,0-1 0,0 0 0,1 0 0,-1-1 1,1 1-1,4-1-39,87 4 574,-91-4-528,0 0 0,0-1 0,0 0 0,0 0 1,0-1-1,0 1 0,0-1 0,0 0 0,0-1 0,-1 0 0,1 0 0,0 0 0,-1 0 0,1-1 0,0-1-46,2-1 39,-3 3-27,0-1 0,0-1 0,0 1 0,-1-1-1,0 1 1,1-1 0,-1 0 0,0-1 0,-1 1-1,3-4-11,0 0 30,-1 0-1,0-1 0,0 0 0,-1 0 0,0 0 1,0-1-1,-1 1 0,0-1 0,-1 0 0,0 0 1,-1 0-1,1-6-29,-2 14 95,0 2 5,-5 0-95,0 0 0,0 1 0,0 0 0,0 0 1,0 0-1,0 0 0,0 1 0,0 0 0,0 0 1,1 0-1,-1 0 0,1 1 0,0 0 0,0 0 1,0 0-1,0 0 0,0 1 0,1 0 0,-3 2-5,2-2-22,1-1 0,-1 1 0,0-1 0,0-1 0,0 1 0,0 0 0,-5 1 22,2 0-12,0 0 0,0 1 1,0-1-1,0 2 0,1-1 1,0 1-1,0-1 0,-4 6 12,4-5-2,-1 0 0,-1 0-1,1-1 1,-1-1 0,1 1 0,-1-1-1,-1 0 1,1-1 0,0 0 0,-2 0 2,-24 10 40,17-7 6,15-5-46,0 0 0,-1-1 0,1 0 0,0 1 0,-1-1 0,1 0 0,0 0 0,-1 0 0,1 0 0,0-1 0,-1 1 0,1 0 0,0-1 0,0 0 1,0 1-1,-1-1 0,1 0 0,0 0 0,0-1 0,0 1 0,0 0 0,0-1 0,0 1 0,-6-6 7,3 4-4,0-1-1,0 0 0,1-1 0,-1 1 1,1-1-1,0 1 0,1-1 1,-1-1-1,1 1 0,0 0 1,0-1-1,1 0 0,-1 1 0,0-5-2,-8-16-9,9 21 6,0-1 0,1 0 0,0 1 0,0-1 0,0 0 1,1 0-1,0-5 3,-2-10-4,1 11-18,1 0 1,0 0-1,1 0 1,0 0-1,0 1 0,1-1 1,0 0-1,1 1 1,3-9 21,-1 3-46,12-17-77,-7 16-19,-9 14 88,-1 2-11,2 0 54,-1-1 0,1 1 1,-1-1-1,1 0 0,-1 0 0,1 0 0,-1 0 1,1 0-1,-1 0 0,0 0 0,0-1 0,1 1 1,-1-1 10,1 0-9,0 0 1,-1 1 0,1-1 0,0 0-1,1 0 1,-1 1 0,0-1 0,0 1-1,1 0 1,-1 0 0,1 0 0,-1 0-1,1 0 1,-1 0 0,3 0 8,-3 1-2,0 0 1,0 0-1,0 0 1,0 1-1,0-1 1,-1 1-1,1-1 0,0 1 1,0-1-1,0 1 1,0 0-1,0 0 1,-1 0-1,1 0 0,0 0 1,-1 0-1,1 1 2,-1-1 14,6 38-26,-6-32 33,1 3 53,-1 0-1,0 0 0,0 0 1,-1 0-1,0 0 0,-1 0 0,-2 10-73,3-19 0,-4 8-1,0-1-1,-1 1 1,0-1-1,0 0 1,0 0-1,-1 0 1,-1-1-1,1 0 1,-1 0 0,-4 3 1,0 0-190,1 1 0,0 0 0,1 0 0,0 1 1,-4 7 189,-19 38-6866,28-47 4698,-1 1-6358</inkml:trace>
  <inkml:trace contextRef="#ctx0" brushRef="#br0" timeOffset="5">1071 1740 4848,'-25'66'499,"9"-27"2947,37-69-2482,-16 23-622,0 1 0,-1 0 0,1-1 0,-1 0 0,0 0 0,0-3-342,-3 10 134,-1-1-1,1 0 1,-1 0-1,1 1 1,-1-1-1,1 0 1,0 1-1,0-1 1,-1 0-1,1 1 1,0-1-1,0 1 1,0-1 0,0 1-1,0 0 1,-1-1-1,1 1 1,0 0-1,0 0 1,0-1-1,0 1 1,1 0-134,21-2 802,34 2 212,-1 3 0,1 2 0,25 6-1014,-53-3 379,-1 1 0,15 6-379,-14-4 299,1-1 0,11 1-299,-26-7 74,-14-3-59,0 0 0,0-1 0,0 1 0,1-1 1,-1 0-1,0 1 0,0-1 0,1 0 0,-1 0 1,0 0-1,1 0 0,-1 0 0,0 0 0,0 0 0,1 0 1,-1 0-1,0-1 0,0 1 0,1-1 0,-1 1 0,1-1-15,0 0 146,-2 1-32,-57-9 546,29 3-722,-13-4 300,-27-1-238,58 9-28,-1 1 0,1-1 0,0 0 0,-1-1 0,-5-3 28,8 3 41,0 1 0,0 1-1,0-1 1,0 1 0,0 1 0,0-1-1,0 1 1,-7 1-41,-1-1 110,-29-2-390,38 1 376,-4 6 624,-29 25-340,35-26-1508,-1-1 0,0 1-1,0-1 1,0 0 0,0 0 0,0-1-1,-1 0 1,-3 1 1128,8-2-3632,2-1-2317</inkml:trace>
  <inkml:trace contextRef="#ctx0" brushRef="#br0" timeOffset="6">1370 1538 5920,'-42'46'924,"41"-45"-244,4-23 978,1-16 2089,-4 36-3198,0 2 45,0 0 15,0 0 135,0 0-37,0 0-304,2 4-129,38 80 996,-37-76-1207,1 1 0,-1 0-1,-1 0 1,0 0 0,0 0-1,-1 0 1,0 0-1,0 0 1,-1 8-63,1 5 39,1 9-22,0 0 0,-3 1 0,0-1 0,-5 22-17,3-37 257,-1-1-1,0 1 1,-1-1-1,0 0 1,-3 3-257,5-17 777,1-7-372,-1-21-310,2-37 41,2 53-137,2-82 21,4 0 1,10-34-21,-14 113 130,-1 0 0,0-1 0,0 1 0,-2 0 0,0-1 1,0 1-1,-2-2-130,1 19 1,0 1-1,0 0 1,0-1 0,0 0 0,-1 1 0,0-1 0,0 0 0,0 1-1,-5 9-18,0 10 68,1-1-1,1 1 1,1 1 0,2-1 0,0 0-1,1 1 1,2 14-50,-5 63 40,1 17-296,2-77 1427,0-24-2407,1 0-6032,0-17-2573</inkml:trace>
  <inkml:trace contextRef="#ctx0" brushRef="#br0" timeOffset="7">1716 1535 2968,'0'0'0,"-11"-5"0,-7-2 0,-12-4-1752</inkml:trace>
  <inkml:trace contextRef="#ctx0" brushRef="#br0" timeOffset="8">1689 1546 3952,'-9'-9'512,"1"-2"813,8 11-1274,0 0 1,0 0 0,0 1-1,0-1 1,0 0-1,0 0 1,1 0-1,-1 0 1,0 0-1,0 0 1,0 0-1,0 0 1,0 0-1,0 0 1,0 0 0,1 0-1,-1 0 1,0 0-1,0 0 1,0 0-1,0 0 1,0 0-1,0 0 1,0 0-1,0 0 1,1 0-1,-1 0 1,0 0 0,0 0-1,0 0 1,0 0-1,0-1 1,0 1-1,0 0 1,0 0-1,0 0 1,1 0-1,-1 0 1,0 0-1,0 0 1,0 0 0,0 0-1,0 0 1,0-1-1,0 1 1,0 0-1,0 0 1,0 0-1,0 0 1,0 0-1,0 0 1,0 0-1,0 0 1,0-1 0,0 1-1,0 0 1,0 0-1,0 0 1,0 0-1,0 0 1,0 0-1,0 0 1,0-1-1,0 1 1,0 0-1,0 0 1,0 0 0,0 0-1,0 0-51,1 0 1009,-1 0 61,35-11 1072,-27 6-1856,1 0 0,-1 0 0,0-1 1,0 0-1,-1-1 0,1 1 0,5-8-286,43-58 1388,-49 63-1122,2-5-159,-1 0 0,-1 0-1,0-1 1,-1 1 0,0-2-1,-2 1 1,1 0 0,-2-1-1,2-13-106,-5 20-8,0 1 0,0-1 0,-1 1 0,0-1-1,0 1 1,-1-2 8,1 6 12,1 3-9,-1 0 0,1 0 1,-1 0-1,1 0 0,-1 0 0,0 0 1,1 0-1,-1 0 0,0 0 0,0 0 1,0 0-1,1 0 0,-1 1 0,0-1 0,0 0 1,0 1-1,0-1 0,0 0 0,-1 1-3,-1-2 4,-1 0 0,0 0 0,1 0 0,-1 1-1,0-1 1,0 1 0,0 0 0,0 1-1,0-1 1,-4 0-4,-43-1 83,48 2-77,-4 2 19,0 0 0,0 0 0,0 1 0,0 0 0,1 0 0,-1 1 0,1-1 0,0 2 0,0-1 0,0 0 0,0 1-25,2-1 45,-5 3 21,0 1 0,1 0 0,0 0 1,1 1-1,-1 0 0,2 1 0,-1 0 0,1 0 0,1 0 0,-4 10-66,4-5 128,1 0 0,0 0 0,1 0-1,1 0 1,1 1 0,0-1 0,1 1-1,0 2-127,1-8 72,1 1-1,0-1 0,0 1 0,1-1 1,0 0-1,1 0 0,0 0 1,0-1-1,1 1 0,1-1 0,-1 0 1,4 3-72,-3-5 49,-1 0 1,2-1-1,-1 1 0,1-1 1,0-1-1,0 1 1,1-1-1,0 0 1,-1-1-1,2 0 1,-1 0-1,0-1 0,1 0 1,0 0-1,-1-1 1,1 0-1,0-1 1,0 0-1,0 0 1,0-1-1,5 0-49,-1-1 66,0 0 0,-1-2 0,1 1 1,-1-1-1,0-1 0,0 0 0,0-1 0,0 0 0,-1-1 1,1-1-1,-2 1 0,1-2 0,-1 1 0,0-1 0,1-2-66,70-59 74,-79 67-18,-2 2 48,0 0-4,0 0-74,0 0-14,0 0 16,0 0 0,0 0 74,-19 19 727,6-6-700,-36 27-694,-27 27 565,72-64-6,0 0 1,0-1-1,-1 1 0,1-1 0,-1 0 1,0-1-1,1 1 0,-1-1 1,0 0-1,0 0 0,-3 0 6,0 1-4,3-2 11,0 0 0,1 0-1,-1 0 1,0-1 0,1 1-1,-1-1 1,1 0 0,-1-1-1,1 1 1,-1-1 0,1 0 0,0 0-1,0 0 1,0 0 0,-3-3-7,6 5 2,-26-17 52,0 0 1,1-2-1,1-1 0,1-1-54,-2 0-34,20 17 19,0 0 0,1 0 0,-1-1 1,1 0-1,0 0 0,1 0 0,-1 0 1,1-1-1,0 1 0,0-1 0,1 0 0,0-1 1,-1 0 14,2-1-14,1 3 3,0 1 0,1-1 0,-1 0 0,1 1 0,0-1 0,0 1 0,1-1 0,-1 0 0,1 1 0,0-1 0,0 1 0,1-1-1,0 1 1,-1 0 0,2-1 11,2-4-16,1 0-1,0 0 1,0 1-1,1 0 1,2-2 16,15-18-53,-2 1 35,1 2-1,1 1 1,1 1 0,8-5 18,-28 25-40,-1 1 0,0 0 0,1 1 1,0-1-1,-1 1 0,1 0 0,0 0 0,-1 0 1,1 0-1,0 1 0,0 0 0,5 1 40,-9-1 0,0 1 1,1-1-1,-1 1 0,0-1 0,1 1 0,-1 0 0,0 0 1,1 0-1,-1 0 0,0 0 0,0 0 0,0 0 0,0 0 1,0 0-1,0 0 0,0 1 0,-1-1 0,1 0 0,0 1 1,-1-1-1,1 1 0,-1-1 0,1 0 0,-1 1 0,0 0 0,1 0 0,2 5 9,-1 0-1,0-1 1,0 1-1,0 0 1,-1 0-1,0 0 1,0 0-1,-1 0 1,0 0-1,0 0 1,-1 0 0,1 0-1,-2 0 1,1 0-1,-1 0 1,0 0-1,0 0 1,-3 4-9,-10 21 59,11-22 6,0-1 1,0 0-1,-1-1 1,0 1-1,-1-1 0,0 1 1,0-2-1,-5 5-65,-11 11 167,-2-1 0,0-2-1,-1 0 1,-1-2 0,-1 0-1,0-2 1,-2-1-167,-24 4-2285,51-18 827,1 0 1088,0-1-1,0 0 1,0 1-1,0-1 0,0 1 1,0 0-1,0-1 0,0 1 1,1 0-1,-1-1 1,0 1-1,0 0 0,1 0 1,-1 0-1,1-1 1,-1 1-1,1 0 0,-1 0 371,-1 2-1140,-5 6-7400</inkml:trace>
  <inkml:trace contextRef="#ctx0" brushRef="#br0" timeOffset="9">2506 1272 2336,'9'46'2669,"-9"-44"-966,-5-15 536,2 2 4832,24 23-6599,-2 0-1,1 2 0,1 2-471,30 21 707,-48-35-529,6 5-114,-5 8 1049,-16-21 119,-5-4-1425,1 1 360,0-1 0,1 0 1,0-1-1,1-1 0,0 0 1,-9-11-168,21 20 5,-1-4-2,2 6 6,1 1 12,0 0-17,0 0-80,0 0-2,0 0 70,0 0 24,0 0 1,0 0-10,17 11 39,-3-1-91,-1 1-1,-1 0 1,0 1-1,3 6 46,34 34 640,-34-29-480,-13-18-144,0-3 122,-2-2 74,0 0-26,1 2-154,5 2-283,-5-2-996,-1-2-635,0 0-1546,0 0-1020,0 0-2553</inkml:trace>
  <inkml:trace contextRef="#ctx0" brushRef="#br0" timeOffset="10">2390 1437 7712,'62'-5'-3033,"-73"3"1561,10 2 1936,0 0 0,0 0-1,1-1 1,-1 1 0,0-1-1,0 1 1,1-1 0,-1 1-1,0-1 1,1 1-1,-1-1 1,1 0 0,-1 1-1,1-1 1,-1 0 0,1 1-1,-1-1 1,1 0 0,-1 0-1,1 1 1,0-1-1,0 0 1,-1 0 0,1 0-464,1-5 1153,5-4-662,0 2 0,0-1 0,1 1 0,0 0 0,0 0 1,1 0-1,0 1 0,0 1 0,3-2-491,27-24 933,-23 17-482,-2 3-359,-1-1 0,0 0-1,-1 0 1,0-1 0,0-2-92,-6 7-196,-3 11-124,-13 13 328,-75 63-83,14-11-491,49-51 783,-16 10-200,38-25 43,-1 0 0,1 1 0,-1-1 0,1 0 0,-1 1 0,1-1 0,0 0 0,0 1 0,0 0 0,0-1 0,0 1 0,0 0 0,0-1 1,0 1-1,1 0 0,-1 0 0,1 1-60,27-16 1341,-7 1-1259,-1-1 0,0-1-1,14-14-81,23-18 530,-34 30-147,-15 9-8926,-7 7-1854</inkml:trace>
  <inkml:trace contextRef="#ctx0" brushRef="#br0" timeOffset="11">2697 1207 5744,'-42'14'897,"40"-13"-214,25 7 7591,-15-3-7747,2 3-239,1-1 1,0 0-1,0 0 1,0-1 0,1 0-1,0-1 1,0 0-1,0-1 1,1-1-1,-1 0 1,1 0-1,0-1-288,51-5 469,-16 0 800,-44 2-1215,1 0 1,-1-1 0,1 1-1,-1-1 1,0 0 0,1 0-1,2-3-54,-4 3 44,0-1 0,0 0 0,0-1-1,0 1 1,0 0 0,-1-1-1,0 1 1,1-1 0,-1 0 0,0 0-1,-1 0 1,1 0 0,-1 0-1,0 0 1,0 0 0,0-1 0,0 1-1,-1 0 1,0-1 0,0 1 0,0 0-1,0 0 1,-1-4-44,0-5-160,1 6 164,-1 0 0,0 0 0,-1 0 0,0 1 0,0-1 1,-3-6-5,3 6 37,-1 1 0,1-1 0,0 1 0,1-1 0,0 0 1,-1-6-38,1 10-5,0 1 1,-1-1 0,1 1 0,-1-1 0,1 1 0,-1 0-1,0 0 1,0-1 0,0 1 0,0 0 0,-1 1 0,1-1-1,0 0 1,-3 0 4,-2-4 8,5 5-55,0 0 1,-7-3 22,0 0 0,0 1 0,0 0 0,0 1 0,0 0 0,-1 0 1,1 1-1,0 0 0,-1 1 0,1 0 0,-1 1 0,1-1 0,-1 2 1,1-1-1,0 2 0,0-1 0,0 1 0,0 0 0,-4 3 24,-7 3 80,10-5-97,1 1-1,1 0 1,-1 0-1,-5 4 18,12-7-8,-1 0-1,1 1 1,0-1 0,0 0-1,0 1 1,0-1-1,0 1 1,0 0 0,1 0-1,-1 0 1,1 0 0,0 0-1,0 0 1,0 0 0,0 0-1,0 2 9,-4 21-91,3-20 44,1 0 0,-1 0 0,1 0 0,1 0 0,-1 0 0,1 0 0,0 0 0,1 1 0,-1-1 0,1 0 0,2 5 47,-2-7 25,0 0 0,0 0-1,1 0 1,0-1 0,-1 1-1,1 0 1,1-1 0,-1 1-1,0-1 1,1 0-1,0 0 1,0 0 0,-1 0-1,2-1 1,-1 1 0,0-1-1,1 1 1,2 0-25,-6-3-1,3 4-48,-1-2 50,0-1 0,-1 1 0,1 0 0,0-1 0,0 0 0,0 1 1,0-1-1,0 0 0,0 0 0,1 0 0,-1 0 0,0 0 0,2 0-1,9 5 130,1-1-1,-1 0 1,1-1 0,0 0-1,0-1 1,0-1-1,1 0 1,-1-1-1,0 0 1,1-2-1,-1 1 1,6-3-130,48-22 477,-66 23-422,0-1 0,0 0-1,-1 0 1,1 0 0,-1 0-1,0 0 1,0 0 0,0 0-1,0-1-54,0-3 11,1 1 1,-1 0-1,0 0 0,0-1 0,-1 1 0,0-1 0,0 1 0,-1 0 0,0-1 1,0 1-1,0 0 0,-1-1 0,-1-4-11,-4-5 27,0 1 0,-1 1 0,-1-1 1,-8-9-28,12 17-22,1-1 33,-2 1 1,1-1-1,-1 1 0,0 1 0,0-1 1,-3-1-12,7 6-22,-1 1 1,1-1 0,-1 1-1,1 0 1,-1 0 0,0 0-1,1 0 1,-1 0-1,0 0 1,0 1 0,1-1-1,-1 1 1,0 0 0,0 0-1,0 0 1,0 0-1,0 0 1,1 1 0,-1-1-1,0 1 1,-2 1 21,-7 1-121,1 1 0,0 0 0,0 1 0,1 1-1,-1 0 1,1 0 0,0 1 0,1 0 0,-1 0 0,1 1 0,1 0 0,0 1 0,0 0 0,1 1 0,0-1-1,0 1 1,-1 5 121,-13 21-1358,12-19-1546,-4 6-9069</inkml:trace>
  <inkml:trace contextRef="#ctx0" brushRef="#br0" timeOffset="12">2244 3452 3592,'-15'37'48,"12"-31"342,0-1 1,0 1-1,1 0 1,0 0-1,1 0 0,-1 2-390,17-95 2823,-15 85-2263,0 2-141,0 0-98,0 0-122,0 0 26,0 0 230,0 0 26,7 4-306,0 0 0,-1 0 0,0 0 1,0 1-1,0 0 0,0 0 0,-1 0 0,0 1 0,0 0 0,0 0 1,-1 0-176,21 26 988,-3 13-623,-17-34-208,0 1 0,1-1 0,0 0 0,1-1 0,6 9-157,-1-3 44,-1 0-1,-1 1 0,-1 0 0,0 1 1,-1 0-1,-1 0 0,-1 1 1,0 1-44,13 36 501,-11-30-450,-1-1-1,-1 1 1,-2 1 0,1 22-51,-1-17 102,0 0 0,9 28-102,-9-41 2045,-6-41-1414,-1-1-575,-2 0 0,0 0 0,-4-11-56,-8-31 221,-23-67 232,37 126-358,1 1-1,-1 0 0,1 0 0,-1 0 0,-1 0 0,0-1-94,-6-8 187,-1-7-120,-11-17 682,-14-33-749,8 15-41,26 51 44,-13-22 145,15 26-150,0 1-1,0 0 1,0 0 0,0 0-1,0 0 1,0 0 0,0 0-1,0 0 1,0 0 0,-1 0-1,1 0 1,0 0 0,0 0-1,0-1 1,0 1 0,0 0-1,0 0 1,0 0 0,0 0 0,0 0-1,0 0 1,0 0 0,0 0-1,0 0 1,0-1 0,0 1-1,0 0 1,0 0 0,0 0-1,0 0 1,0 0 0,0 0-1,0 0 1,0 0 0,0 0-1,0-1 1,0 1 0,1 0-1,-1 0 1,0 0 0,0 0-1,0 0 1,0 0 0,0 0-1,0 0 1,0 0 0,0 0-1,0 0 1,0 0 0,0 0-1,1 0 1,-1 0 0,0 0-1,0 0 1,0 0 0,0 0-1,0-1 1,0 1 0,0 0-1,0 0 1,0 0 0,1 0-1,-1 1 1,0-1 0,0 0 0,0 0-1,0 0 1,0 0 2,14 13-181,6 12 216,-1 1-1,-1 1 1,-2 1 0,0 0-1,-2 1 1,-2 1 0,6 17-35,-12-22 78,0-1 1,1 17-79,5 25 387,-9-56-401,-1 1-1,0-1 1,-1 1 0,0-1 0,-1 10 14,0-19 33,2 3-25,-1-1 0,0 0-1,0 1 1,0-1 0,-1 1 0,1 0-1,-1-1 1,0 1 0,0 3-8,0-2 713,0-7-269,-1-16-139,-5-47-322,0 15 53,5 31-11,-2-1 1,0 1-1,-2 0 0,0 0-25,-9-32-35,-11-25 16,12 47 202,7 19-172,2 0 1,-1-1-1,1 0 1,-1-5-12,3 8 19,-1 1 0,0 0-1,0 0 1,-1 0 0,1 0 0,-6-6-19,4 6 23,1 0 0,0-1 1,0 0-1,0 0 0,-1-4-23,-1-5-78,4 12 44,0 1 0,1-1 0,0 1 0,0-1 0,0 0 0,0 1 0,0-1 34,3 6-10,13 9 7,0 1 0,-1 1 0,-1 0 0,0 0 0,10 14 3,-12-13 3,1-1 0,1 0 0,-1-1 0,10 6-3,-13-10 96,168 122 279,-143-101-361,-1 1-1,-2 2 1,-2 1-1,2 4-13,-14-16 72,-1 1-1,-1 1 1,-1 0-1,0 1 0,-2 1 1,-1 0-1,3 11-71,-11-25 1,0 0 1,1 0-1,-1-1 0,2 1 0,0-1 0,0 0 0,0 0 1,5 5-2,33 24 942,-43-41-642,1 2-299,-1-1 0,1 1 0,-1 0 1,0-1-1,0 1 0,1-1 0,-1 1 0,0-1 0,0 1 0,0-1 0,-1 1 0,1-1 0,0 1 1,-1-1-1,1 1 0,-1-1 0,1 1 0,-1-1 0,1 1 0,-1 0 0,0 0 0,0-1 0,0 1 0,0 0 1,0-1-2,-6-6-5,-7-21-63,-2 1 0,-1 1-1,-10-13 69,18 28-26,-1 1-1,0 1 0,-1-1 0,0 2 1,0-1-1,-1 2 0,0 0 0,-11-6 27,-1 0-71,2-1-1,-6-5 72,-21-14-49,8 5 84,31 21-20,1 1 0,-1 0 0,0 0 0,0 1 0,-1 1 0,0 0 0,0 0 0,-5 0-15,-14-4-124,1-1 1,0-1-1,-21-12 124,-28-21 25,51 27-8,26 17-51,-40-32 1,38 30 66,1 2-56,0-1 0,0 1-1,0-1 1,1 0 0,-1 1 0,0-1-1,0 0 1,0-1 0,1 1 0,-1 0-1,1 0 1,-2-2 23,0 0-551,15 14 380,9 14 160,0 0 0,-2 1 0,-1 1 1,-1 1-1,7 16 11,22 35 70,-35-57-54,-1 1 0,0 0 1,-2 1-1,-1 0 0,-1 0 0,-1 0 0,0 6-16,10 43 74,-7-53 346,-4-30 13,-4-32-126,-4-14-212,-2 0 0,-3 1 0,-1 0 0,-17-44-95,-9-12 28,35 108-48,-1 0 1,1 1-1,-1-1 1,0 0 0,0 1-1,0-1 1,0 1-1,0 0 1,0 0 0,-1 0-1,1 0 1,-1 0-1,-1-1 20,-15-13-785,17 14 1047,2 2 4,0 0-206,0 0-50,0 0 6,0 0 6,0 0 5,14 1 44,27 24-66,35 28 4,-56-41 1,-1 1 0,0 1 0,-1 1 0,-1 1 0,0 0-10,-5-4-58,1 0 1,0-1 0,13 8 57,-12-10 10,-1 2 0,0 0 0,7 8-10,5 7 10,-2 2-1,0 1 0,4 9-9,28 33-6,-20-29-29,21 29 66,-41-55 249,1-1 0,10 8-280,-21-19 134,-3-2 37,-2-2-152,0 0-117,9 4-175,-7-2-7108,-2-2-5380</inkml:trace>
  <inkml:trace contextRef="#ctx0" brushRef="#br0" timeOffset="13">2946 3459 3680,'-8'59'10200,"10"-1"-7528,-1-50-2576,1 0 1,-1 0 0,1 0 0,1 0-1,0-1 1,0 1 0,0-1-1,1 0 1,0 0 0,0 0-1,1 0 1,0-1 0,3 4-97,17 14 392,1-1 0,1-1 0,1-2 0,1 0 0,30 14-392,-45-27 106,0-1 1,0-1 0,0 0-1,0-1 1,1 0 0,-1-1-1,1-1 1,0-1 0,0 0-1,0 0 1,0-2 0,0 0 0,6-2-107,7-1 181,0-2 0,0-1 0,-1-2 1,0 0-1,0-2 0,14-8-181,-35 15 62,0 1 0,0-1-1,0 1 1,0-2-1,-1 1 1,0-1 0,0 1-1,0-1 1,0-1-1,-1 1 1,0-1 0,0 0-1,0 0 1,-1 0-1,0 0 1,0 0 0,-1-1-1,0 0 1,2-5-62,-1-6 40,-1 0 1,0 1-1,-2-1 0,0 0 1,0 0-1,-2 0 1,-1 0-41,1-4 0,-2-12-4,-1 0-1,-6-18 5,8 40 1,-1 0 0,0 0-1,-1 1 1,-1-1 0,0 1 0,0 1-1,-1-1 1,-6-6-1,-9-7 29,-1 1 1,-1 1 0,-2 1-1,0 1 1,0 1-1,-18-8-29,23 15-44,0 2 0,-18-7 44,-15-8-60,47 22 33,1 0 0,-1 1 0,1 0 0,-1 0-1,0 1 1,1 0 0,-1 0 0,0 1 0,0 0-1,0 0 1,-3 0 27,-2 1-90,-1 1-1,0 0 0,1 1 1,0 0-1,-7 3 91,12-2-31,0 1-1,0 0 0,0 0 1,0 0-1,1 1 0,0-1 1,0 2-1,1-1 0,-1 0 1,2 1-1,-1 0 0,0 1 32,-5 13-49,1-1-1,1 1 0,1 0 1,1 1-1,-3 18 50,5-22 8,-3 18 0,2-1 0,2 1 0,1 14-8,2-34 41,0-1 0,1 1-1,0-1 1,2 1-1,0-1 1,0 0 0,2 0-1,0-1 1,0 1 0,1-1-1,1 0-40,-2-6-11,0 0-1,0 0 1,1 0 0,0-1-1,0 1 1,0-1-1,1-1 1,0 0-1,1 0 1,-1 0 0,1-1-1,0 0 1,1 0-1,-1-1 1,1 0-1,0-1 1,0 0 0,1 0 11,48 15 89,-35-11-24,-1 0 0,1-2 1,11 2-66,-11-5 74,1-1-1,-1-1 1,0-1-1,0 0 1,22-6-74,-31 5 43,-1-1 1,0-1-1,1 0 1,-1-1-1,-1 0 1,1-1-1,-1-1 1,0 1-1,-1-2 1,8-5-44,4-5 30,-18 14-10,0 1 0,0-1 0,0 0 1,-1 0-1,0-1 0,1 1 1,-2-1-1,1 0 0,0 0 0,-1 0 1,0-1-1,0 0-20,6-14-34,-6 14 91,0 0-1,-1 0 1,1 0-1,-1 0 1,-1 0-1,1 0 1,-1-1-1,0 1 1,0-1-1,-1 1 1,0-5-57,-4-14-1,-1 0 0,-1 1 1,-1 0-1,-1 1 0,-1-1 0,-1 1 0,-1 1 1,-1 0-1,-1 1 0,-6-7 1,12 18 5,-1-1 1,0 1-1,-1 0 1,0 1-1,-1 0 1,1 1-1,-2 0 1,1 0-1,-1 1 1,0 0-1,-12-4-5,-14-5-9,-2 2 1,0 1-1,-6 1 9,15 4-15,17 5-4,0 2 1,1 0 0,-1 0 0,0 1 0,0 1 0,0 0 0,0 1-1,0 0 1,1 1 0,-1 1 0,1 0 0,0 0 0,-9 5 18,14-6-25,-1 1 1,1 0 0,0 0 0,0 1-1,0 0 1,0 0 0,1 0-1,0 1 1,0 0 0,1 0 0,0 1-1,0-1 1,0 1 0,1 0 0,0 1-1,0-1 1,0 1 0,1-1 0,1 1-1,-1 0 1,1 0 0,1 0-1,-1 1 1,1-1 0,1 7 24,-21 118-485,16-73-169,-2 51-3030,5-38-5718,2-40 4149</inkml:trace>
  <inkml:trace contextRef="#ctx0" brushRef="#br0" timeOffset="14">4129 2151 10400,'0'0'0,"-22"-5"0,-11-3 0,-23-7-7320</inkml:trace>
  <inkml:trace contextRef="#ctx0" brushRef="#br0" timeOffset="15">4028 2118 5920,'0'0'1104,"0"0"226,0 0 908,0 0-10,0 0-944,0 0-286,-2 2-322,-1 3-555,1 1 1,-1-1-1,1 0 0,0 1 1,1 0-1,0-1 0,-1 1 1,2 0-1,-1 0 0,1 0 0,0-1 1,0 1-1,0 0 0,1 0 1,0 0-1,0 0 0,0-1 0,1 1 1,0-1-1,0 1 0,1 0-121,7 17 200,2-1-1,0 0 1,2 0-1,5 5-199,10 18 299,-20-29-36,1-1 0,0 0 0,1-1 1,1 0-1,0-1 0,0 0 0,2-1 0,-1-1-263,37 37 838,-35-33-686,-13-13-124,17 6 52,-18-8-20,-1 0 216,0 0 1,0 0-225,0 0-47,0 0 9,-20-13 54,-29-19-36,2-1 0,1-3 0,2-1 0,1-2 0,2-3 0,-3-7-32,-72-84 58,102 117-395,20 29 2,25 30 293,104 121 215,-103-126 148,-3-7 234,22 17-555,-3-2 409,-15-14-434,-14-15 35,-2 0 0,0 0 0,-2 2 0,1 0-1,9 19-9,-23-36 60,1 13 234,-2-12-3454,-1-2-3443,0-1-3103</inkml:trace>
  <inkml:trace contextRef="#ctx0" brushRef="#br0" timeOffset="16">3977 2738 6552,'20'-22'797,"-16"16"133,0 1 0,1 0 0,0 0 0,0 1 0,0-1 0,2 0-930,42-38 4323,22-37-3527,-35 39-286,-18 19-487,0-1 1,-2-1-1,-1 0 0,1-4-23,-6 10 82,0 0 0,2 1 0,0 0-1,0 1 1,2 0 0,14-12-82,-28 27 1,6-3 11,-1 0 1,0-1-1,0 0 0,-1 0 0,0 0 1,1-1-1,1-4-12,-5 9 28,-1 1 53,0 0 174,0 0-14,0 0-244,0 0-51,-2 3 38,-5 8 16,0 0 0,-1-1 0,0-1 0,-7 8 0,-1 0 19,1 1 1,-9 15-20,14-19 24,-1 1 1,0-1-1,-1-1 1,-1 0-1,-12 9-24,-216 149-51,238-169 51,-18 12 23,9-7 5,1 1 0,0 0 1,1 1-1,0 0 0,0 0 0,-7 12-28,-10 12 93,25-25-30,20-19-39,243-177 1562,-249 180-1480,12-8 153,-1-1-1,0-1 1,-1-2-1,-1 0 1,0-1-1,10-15-258,-7 1 73,-13 16-37,2 1 0,0 1 0,10-9-36,8-14 212,-29 38-114,-29 29-68,3-2-35,0 1 1,1 1 4,-28 33-7,30-38 7,8-8-7,1-1-1,-2-1 1,0 0-1,0-1 1,-5 3 7,-44 23-10,22-13-26,-26 21 36,53-35 23,0 2-1,2-1 1,-1 2-1,1 0 1,1 0-1,-5 9-22,-69 97-1944,69-91 249,1 0-2545,6-14-6420</inkml:trace>
  <inkml:trace contextRef="#ctx0" brushRef="#br0" timeOffset="17">4809 989 2424,'-24'-15'1891,"18"19"-52,6 13-1315,10 74 4135,-4-26-387,12 45-4272,-11-65 807,-2 1 1,-1 0-1,-4 41-807,0-80 7,1 14 185,1-1-1,1 0 1,1 4-192,-1-8 439,0 1 0,-2 0 0,0 0 0,0 10-439,-5-1 528,4-25-400,0-1 12,-4-11-27,-2-10-48,1-1 0,1 1-1,1 0 1,1-1 0,0 0-1,2 0-64,-2-22 188,-19-160-419,20 181 249,1 1-1,1-1 1,1 0 0,3-13-18,-1 2 96,-2 27 315,0 7-159,4 18-94,4 35-266,-9-47 163,3 19-54,-2-1 1,-1 0-1,-2 13-1,2 34 29,0-21-75,-2 1-1,-5 23 47,-2 60 653,13-46-447,-5-87 20,0-1 21,0 0-100,0 0-25,0 0-14,0 0-18,0-34-20,-2-9 178,-7-41-248,4 51-49,1-1 0,3 0 1,1-31 48,4 27-48,-1 19 46,-2 1 1,0-1 0,-1-14 1,-1 20 1,-1 0-12,1 1 0,1-1 0,0 0 0,1 1 0,0-1 11,-1 8-8,0 4-2,-1-1-1,1 1 0,0 0 1,0 0-1,-1-1 1,1 1-1,0 0 0,0 0 1,1-1-1,-1 1 0,0 0 1,0 0-1,1-1 1,-1 1-1,0 0 0,1 0 1,-1 0-1,1 0 1,0-1-1,-1 1 0,1 0 1,0 0-1,0 0 0,0 0 1,-1 0-1,1 1 1,0-1-1,1 0 11,-1 1 6,1-1 1,-1 1 0,1 0-1,-1 0 1,1 0-1,0 0 1,-1 0-1,1 0 1,-1 1-1,1-1 1,-1 0 0,1 1-1,-1-1 1,1 1-1,-1 0 1,1-1-1,0 2-6,24 14 6,-22-13-6,23 15 85,-1 1 0,-1 2 0,-1 0-1,0 2 1,-2 0 0,-1 2 0,-1 0 0,-1 1-1,-1 2 1,-1 0-85,14 26 162,-3 2-1,-2 1 0,18 57-161,-41-101 18,1 0 0,1-1 0,0 0 0,0 0 0,2 0 0,-1-1 0,6 7-18,-10-16 86,-2-2 172,0 0-5,0 0-194,0 0 10,0 0 222,0 0 3,0-9-202,0-2-115,-1 1 0,0-1 0,0 1 0,-1 0-1,0 0 1,-1 0 0,0 0 0,-1 0 0,0 1 0,-1-2 23,-13-24 85,-1 0 0,-3 0-85,13 22 35,-7-9-62,-1 1 0,-1 1 0,-1 0 0,0 2 1,-13-9 26,-1-2-130,-44-37-62,-37-21 192,78 58-874,82 53 766,-1 1-1,29 23 109,-53-32 7,0 0-1,-1 1 1,-1 1 0,-1 1 0,0 0 0,-1 2-1,-2 0 1,0 0 0,-1 2 0,8 18-7,-9-11 233,-3 1 1,1 2-234,14 42-56,-23-67-509,9 19 1254,-7-18-8687,-4-9-4013</inkml:trace>
  <inkml:trace contextRef="#ctx0" brushRef="#br0" timeOffset="18">5291 1061 7536,'-1'11'-23,"1"1"-172,-1 0 0,0 0-1,0 0 1,-1 0 0,-1-1 0,0 1-1,-3 6 196,5-17-394,-1-5-1,-13-67 3656,15 79-2365,-1 1 0,0-1-1,0 0 1,0 0-1,-1 1 1,-1 1-896,-10 59 2043,12-63-1899,0 1 1,1-1-1,0 1 1,0-1-1,1 1 1,0-1-1,0 1 1,1-1-1,0 3-144,3 1 267,-1-1 1,2 1-1,-1-1 0,1-1 0,1 1 0,0-1 0,0 0 0,0 0 0,1-1 0,5 4-267,13 9 588,1-1 0,24 13-588,-38-25 160,1 0 0,0-2 0,0 0 1,0 0-1,1-1 0,-1-1 0,1 0 0,0-1 0,0-1 0,9 0-160,-12-2 190,0 0 0,0-1 0,-1 0 0,1-1 0,-1 0 0,1-1 0,-1 0 0,9-5-190,19-12 1208,28-18-1208,-28 15-9,-31 19 15,0 0 0,0-1 0,-1 1 0,0-2 0,0 1 0,0-1 0,-1 0 0,0 0 0,0-1 0,0 0 0,-1 0-1,-1 0 1,1 0 0,-1-1 0,-1 0 0,0 0 0,0 0 0,-1 0 0,1-2-6,0-4 3,0 0 1,-1 0-1,-1 0 0,0 0 0,-1 0 1,-1-1-1,0 1 0,-3-9-3,2 15 42,0-1-1,-1 1 1,0-1-1,-1 1 1,0 0-1,0 0 1,-1 1-1,0-1 1,-1 1-1,0 0 1,0 1-1,-1-1 1,-5-4-42,-26-23-38,-2 2 1,-28-16 37,47 35-98,0 2 0,-1 0 0,0 2 1,-1 0-1,0 1 0,-12-1 98,19 5-41,-1 1 0,1 1-1,-1 1 1,0 0 0,1 1 0,-1 1-1,0 1 1,1 0 0,-1 1 0,0 1-1,1 0 1,0 2 0,0-1 0,0 2 0,0 0-1,-12 8 42,23-10-20,0 0 0,0 0-1,1 0 1,0 1 0,-1 0-1,2 0 1,-1 0 0,0 0-1,1 1 1,0-1 0,0 1 0,1 0-1,0 0 1,0 0 0,0 0-1,1 1 21,-5 14-58,2 0 0,0 1 0,2-1 0,0 6 58,1-22 1,-1 36 21,2 0 0,3 26-22,-2-55 7,1 1-1,1 0 0,0-1 1,0 0-1,1 1 1,1-1-1,0-1 0,0 1 1,2-1-1,3 5-6,0 0 45,2-1 0,0-1 0,1 0 0,0 0 0,1-2 0,1 1 0,0-2 0,0 0 0,1-1 1,0-1-1,1 0 0,0-1 0,8 2-45,-4-2 186,0-1 1,1-1 0,21 3-187,-34-7 100,0-1 0,0-1 0,0 1 0,0-2 0,0 1 0,0-1 0,-1-1 0,1 1 0,0-1 0,-1-1 0,4-1-100,11-7 94,0-1 0,9-7-94,33-17 252,-49 29-215,-1-2 0,-1 0 0,1-1 0,-1 0 0,-1-1 0,0-1 0,-1 0 0,5-6-37,-14 13-2,0 1 1,0-1 0,-1 0 0,0 0 0,0 0 0,0 0 0,0 0 0,-1 0 0,0 0 0,0-1 0,0 1 0,-1 0 0,0-1 0,0 1 0,0-1 1,-2-16 16,-1 0 0,-1 0 0,-1-3-16,-3-19 74,7 39-67,-1-1-1,0 0 0,0 0 1,0 1-1,0-1 1,-1 1-1,0-1 1,0 1-1,-1 0 1,-2-2-7,-44-48-142,26 30 16,10 12 81,0 0 0,-1 1-1,-1 0 1,0 2-1,-5-3 46,-17-12 12,31 21-5,1 1 0,-1-1 0,0 2 0,0-1 0,-1 1 0,1 0 0,0 0 0,-1 1 1,-5-1-8,-72-1-223,68 3 0,9 1 226,0 0-1,0 1 0,0-1 1,1 1-1,-1 1 0,1-1 1,-1 2-1,1-1 0,0 1 1,0 0-1,1 0 0,-2 1-2,-18 14 49,1 1-1,-7 8-48,20-17-53,0 0 21,0 0 0,0 1 0,2 0 0,-1 0 0,1 2 0,1-1 0,0 1 0,1 0 0,-5 14 32,-23 65-583,8-22-1579,-5-1-3547,9-25-108,14-25-1563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8:59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47 1 728,'0'0'0,"-9"0"0,-5 0 0,-9 0-72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07.7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300 859 1624,'-40'-2'392,"38"2"-672,2 0 97,0-37 5210,0 35-5046,0 2 54,-7-30 671,-5-4-175,11 32-262,1 2 293,0 0-44,-3-2-419,-45-30 501,3 3 219,41 28-637,-18-18 120,18 15-338,-1-1 0,1 1 0,-1-1 1,1 0-1,1-1 0,-1 1 1,1-1-1,0 1 0,0-1 0,0 0 1,1 0-1,0 0 0,0 0 0,0-6 36,-2-5-21,-1 1 37,1 0-1,1 0 0,1-1 0,0 1 1,1-1-1,1 0 0,1 1 1,0-1-1,1 1 0,0-1 1,2 1-1,0 0 0,1 0 0,0 0 1,7-11-16,24-49-176,-29 65 161,1 1 0,0-1 0,0 2 0,1-1 0,1 1 0,7-5 15,-4 2 422,0 0 0,-1 0 0,6-9-422,-7 10 71,0-1 1,0 1 0,2 1-1,9-7-71,-20 15 295,10-3 37,30-12 105,-41 16-423,-1 1 26,0 0 96,0 0-6,0 0-115,0 0 36,0 0 242,0 0-9,0 0-296,0 0-59,0 0 45,0 0 43,0 0 135,0 0 9,0 0-114,0 0-48,0 0-95,0 0 14,-13 11 256,-1 1-165,0-1 1,-1 0 0,-12 6-10,13-9 6,0 2 1,0 0 0,1 0 0,-11 12-7,-3 0-142,24-20 151,0 0-1,1 0 1,-1 0 0,0 0 0,1 1 0,0-1 0,-1 1 0,1-1 0,0 1 0,0 0 0,0 1-9,-12 19 136,1 1 0,1 0 0,1 1 1,1 0-1,-4 20-136,5-11-63,2 2 1,1-1-1,2 1 0,1-1 1,2 4 62,1-37-64,0-2 201,0 0 2,1 1-151,-1 0 1,1 1-1,0-1 0,-1 0 1,1 0-1,-1 0 1,1 1-1,-1-1 1,0 0-1,1 1 1,-1-1-1,0 0 1,0 1-1,0-1 1,0 1 11,4 24-87,-2-18 106,0-1 1,0 1-1,1 0 1,1-1-1,-1 0 1,1 0-1,0 0 1,2 1-20,0 4-37,5-2 19,10 6 17,31 19 345,-51-34-244,-1-1 1,0 0-73,0 0-56,11 8-369,11 3 357,-20-10 81,-2-1 8,0 0-18,0 0 14,5 0 186,0-1 207,-7-21-201,2 19-230,-1-1 1,1 1 0,-1 0 0,0 0 0,0 0 0,0 0 0,-1 1 0,1-1-1,-1 0 1,1 0 0,-1 1 0,0-1 0,0 1 0,0 0 0,0-1 0,-2 0-8,-1-2 32,-1-6-39,-16-18-161,-1 2 145,16 17 29,0 0 1,1 0 0,0 0 0,0 0 0,1-1-1,1 0 1,-1 0 0,0-7-7,-5-11 18,6 17-23,1 0 0,-1-1 1,2 0-1,0 0 0,1 0 1,0 0-1,0 0 0,2 0 1,0 0-1,0 0 0,1 1 1,1-5 4,-3 17-7,1 0 0,-1-1 0,0 1 0,0-1 0,0 1 0,0-1 0,1 1 0,-1 0 0,0-1 0,0 1 1,1 0-1,-1-1 0,0 1 0,0 0 0,1-1 0,-1 1 0,1 0 0,-1-1 0,0 1 0,1 0 1,-1 0-1,0 0 0,1-1 0,-1 1 0,1 0 7,7-7-115,-4-21 52,-2 23 67,0 1 0,1-1 0,-1 1 0,1 0 0,0 0 0,0 0 1,1 0-1,-1 1 0,1-1 0,2-1-4,0 0 4,5-7 11,-6 6 2,1 0 1,-1 0-1,2 1 0,-1-1 1,0 1-1,1 1 0,1-1-17,-6 4 34,-2 1 2,3-3 82,1 0 1,0 0 0,-1 1-1,1-1 1,0 1-1,0 0 1,1 0 0,3-1-119,-7 3 424,-1 0-762,0 0-124,3-3 485,-1 0 0,1 1-1,0-1 1,0 1 0,0-1 0,0 1 0,0 0 0,1 0 0,-1 1-1,1-1 1,-1 1-23,12-8-27,-13 8 69,-2 1-6,0 0 46,0 0 198,0 0-16,0 0-282,2 0-44,1-2 34,9-7 46,-10 8 104,-2 1-2,0 0-120,0 0-20,0 0 22,0 0 2,0 0-16,0 0 15,0 0 76,-2 0 6,-7-2-77,1 0 0,-1 1 1,0 0-1,1 0 0,-1 1 0,0 1 0,-6 0-8,-5 0 14,-56 0 448,5 7-794,68-9 302,-1 2 0,1-1-1,-1 0 1,1 1 0,0-1-1,-1 1 1,1 0 0,0 0-1,0 0 1,0 0 0,0 1-1,0-1 1,-2 3 30,-4 1-60,7-5 34,2 0 28,0 0-1,0 0-52,0 0-21,0 0-30,0 0 12,0 0 66,2 0 18,23-6 67,0 2 0,19-1-61,-25 3 102,1 0 0,18-6-102,63-17 206,-99 24-159,-1 1 0,0-1 0,0 1 0,1-1 1,-1 1-1,0 0 0,1 0 0,-1-1 0,0 1 0,1 0 1,-1 0-1,0 1 0,1-1 0,-1 0 0,0 0 0,1 1 1,-1-1-1,0 0 0,0 1 0,1-1 0,-1 1 0,0 0 1,0-1-1,0 1 0,0 0 0,1 1-47,0 0-39,0 1 0,0 0 0,-1-1 0,1 1 0,-1 0 0,0 0 0,1 0 0,-1 4 39,3 2 131,-4-7-36,0-2 5,4 16-60,34 118-450,-25-85 398,-11 3 124,-7-65-150,1 0 0,0 0 0,1-1 0,0 1 0,1-1 0,1 0 0,0-7 38,-2-3 333,0-38-126,2 48-291,0-1 0,-1 0 1,-1 0-1,-1-5 84,3 19-65,1 1 46,0 0 220,0 0 18,0 0-148,0 0-54,0 0-84,0 0-18,0-10 545,0 5-1595,0 3-4299,0 2-3003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8-31T16:49:12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523 973 2872,'0'27'1168,"0"-25"-323,0-2 190,0 0-82,0 0-346,0 0-46,0 0 167,-1-11 613,1 10-1229,0 0 1,0 0-1,-1 1 0,1-1 0,0 0 0,-1 1 0,1-1 0,-1 0 0,1 1 0,-1-1 0,1 0 0,-1 1 0,1-1 1,-1 1-1,1-1 0,-1 1 0,0-1 0,1 1 0,-1 0 0,0-1 0,0 1 0,1 0 0,-1 0 0,0-1 0,0 1 1,1 0-1,-1 0 0,0 0 0,0 0 0,0 0 0,1 0 0,-1 0 0,0 0-112,-38 3-2,16 0-949,22-3 1912,-36 0 496,18 0-1187,0-1-1,0 0 0,0-1 1,0-1-1,-10-4-269,23 5 46,-1 0-1,1 0 1,0-1-1,0 0 1,0 0 0,0-1-1,0 1 1,1-1-1,0 0 1,-1-1-1,1 1 1,1-1-1,-1 0 1,1-1 0,0 1-1,-3-6-45,4 7 91,-46-67-101,24 33 38,19 30-2,0-1 0,1-1-1,0 1 1,0-1 0,1 0-1,1 0 1,-1-1 0,-1-9-26,2 5-59,0 5 86,1-1 1,0 0-1,0 0 0,2 0 0,-1-1-27,1-25-73,-1 9 236,2-1 0,3-22-163,24-131-224,-27 177 218,0 1-1,1-1 0,-1 0 1,1 1-1,0-1 1,0 1-1,0 0 0,0-1 1,1 1-1,0 0 0,0 1 1,0-1-1,2-2 7,7-4 18,0 0-1,1 1 1,13-8-18,-19 13-68,10-6 42,1 0 1,0 2-1,0 0 0,1 1 0,0 1 0,1 0 26,-18 6 66,-2 0 34,2-1-8,38-11 116,-39 12 20,-1 0 5,0 0-180,0 0-43,0 0 6,0 0-6,0 0-44,-23 5 58,-6 0 87,25-5-110,-1 0 0,0 1 0,0-1 0,1 1 0,-1 1-1,1-1 1,-1 1 0,1-1 0,-1 1 0,1 1 0,0-1 0,0 1 0,0-1-1,0 1 1,1 0 0,-4 3-1,-51 34 169,51-33-209,1-1 0,0 1 0,0 1-1,0-1 1,1 1 0,0 0 0,0 0-1,-2 8 41,-15 22-114,20-34 120,0 1-1,0 0 0,0 0 0,1 0 0,0 1 1,0-1-1,0 0 0,1 0 0,-1 1 0,1 2-5,-2 15 7,2-17-90,0 1 0,1 0-1,-1-1 1,1 1 0,0-1 0,2 5 83,2 24-405,-5-34 720,0-1 1,5 15-279,18 122-8,-9-79-31,-14-57 35,14 31-225,-10-24 193,3 13 9,-7-20 36,2 1 1,6 5-123,0 1 0,0 1 0,-1 0 1,0 0-1,1 4 76,9 9 34,70 80-672,-28-39 1501,-57-62-807,11 10-174,-12-10 137,0 0 1,0 0-1,1 0 0,-1 0 0,0 0 0,0 0 1,1 0-1,-1 0 0,0 0 0,1 0 1,-1-1-1,1 1 0,0 0-19,-2-1 10,0 0 0,0 0 0,0 0 0,0 0 0,0 0 1,0 0-1,0 0 0,0-1 0,1 1 0,-1 0 0,0 0 0,0 0 0,0 0 0,0 0 0,0 0 0,0 0 0,0 0 0,0 0 0,0 0 0,0 0 1,1 0-1,-1 0 0,0 0 0,0 0 0,0-1 0,0 1 0,0 0 0,0 0 0,0 0 0,0 0 0,0 0 0,0 0 0,0 0 0,0 0 0,0-1 1,0 1-1,0 0 0,0 0 0,0 0 0,0 0 0,0 0 0,0 0 0,0 0 0,0 0 0,0-1 0,0 1 0,0 0 0,0 0 0,0 0 1,0 0-1,0 0 0,0 0 0,0 0 0,0 0 0,-1 0 0,1 0 0,0-1 0,0 1 0,0 0 0,0 0 0,0 0 0,0 0 0,0 0 0,0 0 1,0 0-1,0 0 0,-1 0 0,1 0 0,0 0-10,-12-11 162,-22-15-350,28 22 242,-5-3-28,1-1 0,0 0 0,0-1 0,1 0 0,0 0 0,1-1 0,0 0 0,-3-6-26,3 4 105,-13-17-135,0 1 0,-4-2 30,23 28 95,-17-18-3,9 12-146,0-2-1,0 1 1,1-1 0,0 0 0,1-1 0,0 0 0,1-1-1,-1-2 55,7 12-152,-10-32 28,10 26 113,0 0-1,0 0 0,1 0 0,0 0 0,1-4 12,0 6-13,-1 0 0,0-1 0,0 0-1,0 1 1,-1 0 0,0-1-1,-1-2 14,1 5-9,1 0 0,-1-1-1,1 1 1,0-1-1,0 1 1,0-1-1,1 1 1,-1-1-1,1 1 1,0-1-1,2-2 10,3-27-9,-5 28 58,0 0 1,1 1-1,-1-1 0,1 1 0,1-1 0,-1 1 0,3-5-49,2-3 108,7-20-643,2 2 0,1 1 0,17-24 535,-34 53 228,37-26 240,-29 18-499,-1 1-1,2 0 1,-1 0 0,1 1-1,0 0 1,2-1 31,-4 3-2,27-16 206,-28 18-98,-3 1 74,-3 2-143,8 0 75,-11 1 575,-17 2-231,4 2-452,1 0 0,-1-1 0,-1-1 1,1-1-1,0 0 0,-16-1-4,-7 0-15,-29-2-95,13 3-37,53-2 116,2 0 55,0 0 11,-10 3-15,0 1-19,0 0-3,8-4-10,2 0 1,0 0-2,0 0 2,0 0-2,0 0 3,28-6 54,100-23 147,-21-10-338,-105 38 181,-2 1-18,0 0 65,0 0 270,0 0-6,0 0-306,0 0-23,0 0 198,0 0-2,0 0-208,0 0-70,-14 0-209,-3 1 252,1 0 1,0 0-1,-1 2 0,1 0 1,0 1-1,0 0 0,-1 2 23,-72 21 168,87-26-369,2-1 32,0 0 53,0 0 118,0 0-2,0 0-126,0 0-4,5-1 126,0 1 0,-1-1 0,1 0 0,0 0 0,-1-1 0,1 0 0,-1 1 0,0-1 0,3-2 4,-2 1 1,0 1-1,0 0 1,0 0 0,0 0-1,0 0 1,0 1-1,5-1 0,14-2 172,-1 0-1,0-2 0,0-1 0,22-10-171,-42 16 3,56-27 320,-57 28-144,-2 0 55,41-18 277,-38 19-516,-1-1-1,1 0 0,0 1 1,-1-1-1,1 1 1,0 0-1,-1 0 1,1 0-1,-1 0 1,0 0-1,1 1 1,-1-1-1,0 1 1,0-1-1,0 1 1,0 0-1,0 0 1,0 0-1,0 0 1,-1 0-1,1 0 1,-1 1-1,1-1 1,0 2 5,2 6-14,1 0 0,-2 1 1,1-1-1,-2 1 0,1-1 0,-1 1 14,9 26 127,-8-32-101,-1 1-1,0 0 1,-1 0 0,1 0 0,-1 0-1,0 0 1,-1 0-26,0-5-65,0-1 5,2 46 60,1-41 41,-17-28 8,-41-94 270,39 96-466,9 17 116,6 12-128,31 100 199,2 5-432,-32-111 381,0 5 8,1 11-786,-2-8-3903,1-10-5730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14F3E-6904-45B6-B0DB-6FEDC3A838E8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57D9D-9A72-4F55-AC7B-51A10BC150D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84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57D9D-9A72-4F55-AC7B-51A10BC150D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83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57D9D-9A72-4F55-AC7B-51A10BC150D0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558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57D9D-9A72-4F55-AC7B-51A10BC150D0}" type="slidenum">
              <a:rPr lang="pt-BR" smtClean="0"/>
              <a:t>107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78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u="sng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57D9D-9A72-4F55-AC7B-51A10BC150D0}" type="slidenum">
              <a:rPr lang="pt-BR" smtClean="0"/>
              <a:t>135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72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57D9D-9A72-4F55-AC7B-51A10BC150D0}" type="slidenum">
              <a:rPr lang="pt-BR" smtClean="0"/>
              <a:t>136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4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57D9D-9A72-4F55-AC7B-51A10BC150D0}" type="slidenum">
              <a:rPr lang="pt-BR" smtClean="0"/>
              <a:t>138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1482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57D9D-9A72-4F55-AC7B-51A10BC150D0}" type="slidenum">
              <a:rPr lang="pt-BR" smtClean="0"/>
              <a:t>139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80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D6CC9-F352-4AD3-89C3-7409B69B1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70D5A6-1486-4479-A980-370E218F0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7097CD-679E-49C5-AA5A-7EBACEF4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50DFF5-9A4E-4E88-9070-FEC0B9E5F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BB6908-0A04-4480-80EE-5F01785F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07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DE932-4A92-4BEF-91E8-8ACEDD2C6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26C4EE1-C2A5-4AAF-855E-FD3BA13A35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3270F6-A6DF-40B0-B0C9-BC77E6C07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4C30E1C-5292-4F37-B52E-54D7817C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48F9B2-CFD5-4D05-B764-7CC21206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836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B9712F-AA1A-4EA4-96B5-365BF0E40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22F243-CF3C-4754-9FB2-334B059812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D05A3-919F-4F75-BB95-C3160384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060130-80E3-488A-AFCA-214910557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608C12-EE75-481E-BE44-51AFB85D0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82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262E6-7EA9-4F48-84B0-12FD06F61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77F90A-68B3-4E93-89D0-67CCBD4CD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D31C01-DC4F-479D-A8DE-824037B6E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B78F34-DD04-4CB2-8B13-3096F021C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A5FEA6-AB07-49DA-8835-593E6E6C8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79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49FC7-86BB-47D6-9E90-57F1ED698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6EC416-2DD5-49B7-ABA2-BCC44F67F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F3C08D-8E3B-4CFB-A1E9-40F092BB1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C571DD-D9CB-4D1B-96ED-4AB9310AA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9529FB-9C85-43D6-BCAB-07D7C769A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814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70B6FE-A427-4E8E-9094-9EF1A750C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9B4726-1DC7-4D8B-BD23-3F73F8838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F240FCF-7BAB-4F66-9E7A-E839048DA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841B2B-8F06-4E0C-AB7E-7733340C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93C445-1113-4B55-93E2-71A2971D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54E27D-17A8-4A54-B9BF-8ED902410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67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59C68-AED4-4D4D-81A8-AAC96F7C4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F7F081-2B8B-428A-BAFC-E759156F1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EAE7E6-726B-43DD-AF5A-F1A6C32B0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84FFD7-4440-4AE7-8807-915676C11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39B8F97-4CDF-4C3F-B28B-C45BF2DEE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F158747-F7F6-4240-A269-5D41EBBBE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6715DC-D243-41A9-9381-3F283B4ED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0806983-0090-4C48-8B9F-A3DC2E3A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9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9F127-2A75-4206-A64C-393408D32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4596950-F726-47D4-B907-EB36CA0C5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F232824-4F0C-471E-8E6C-F67926077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74999E-E386-44C8-922C-2BAEC36A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5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F31C743-806E-43F8-92F3-214760378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4161276-FCAA-44C1-A190-9845AC353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86946CA-0D0E-4371-8EF2-B13E84A69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779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F20194-DFC9-4F91-919A-39481B2A1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FDB040-95F6-4CDE-B98B-E70BEB931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4EF123-5D68-400B-B0BC-D2C18D5C0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C4E1A3A-AECF-47AE-85BC-CF49F97A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CF1492-399B-4A93-A178-C4BFDFE59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991F7F-156C-429E-95F1-0B77B5810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82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CB96D-CF2C-46A2-8CC9-91C12560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39FE208-08CD-42AB-AFDB-9B83AAC21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8D828B-FF10-4A1A-B68A-CE24B5FD6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50DCDA-BE45-4058-9E36-61BC62F13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8D4985-6BF8-4779-A20C-8F19263E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43039E-E8FC-4AF0-BE91-E9D1D367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586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BC5B5F-2DFD-4B40-8BB0-7A4877709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1F4B45-5A08-434B-844A-04DF01022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93079F-994B-42AE-87DE-CD7DC386FF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9EA9-448E-4777-8FF1-138DD976E103}" type="datetimeFigureOut">
              <a:rPr lang="pt-BR" smtClean="0"/>
              <a:t>09/07/2024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96C19C-97DB-4059-9148-CBD6A71CEC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1B41B6-0BD8-4E27-B6DC-F9842694F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FC5DF-D211-4AE7-99FC-E9C9C38F836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730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.png"/><Relationship Id="rId21" Type="http://schemas.openxmlformats.org/officeDocument/2006/relationships/customXml" Target="../ink/ink10.xml"/><Relationship Id="rId47" Type="http://schemas.openxmlformats.org/officeDocument/2006/relationships/image" Target="../media/image12.png"/><Relationship Id="rId63" Type="http://schemas.openxmlformats.org/officeDocument/2006/relationships/image" Target="../media/image19.png"/><Relationship Id="rId68" Type="http://schemas.openxmlformats.org/officeDocument/2006/relationships/customXml" Target="../ink/ink21.xml"/><Relationship Id="rId84" Type="http://schemas.openxmlformats.org/officeDocument/2006/relationships/customXml" Target="../ink/ink29.xml"/><Relationship Id="rId89" Type="http://schemas.openxmlformats.org/officeDocument/2006/relationships/image" Target="../media/image32.png"/><Relationship Id="rId112" Type="http://schemas.openxmlformats.org/officeDocument/2006/relationships/customXml" Target="../ink/ink43.xml"/><Relationship Id="rId16" Type="http://schemas.openxmlformats.org/officeDocument/2006/relationships/image" Target="../media/image8.png"/><Relationship Id="rId107" Type="http://schemas.openxmlformats.org/officeDocument/2006/relationships/image" Target="../media/image41.png"/><Relationship Id="rId11" Type="http://schemas.openxmlformats.org/officeDocument/2006/relationships/customXml" Target="../ink/ink5.xml"/><Relationship Id="rId53" Type="http://schemas.openxmlformats.org/officeDocument/2006/relationships/image" Target="../media/image15.png"/><Relationship Id="rId58" Type="http://schemas.openxmlformats.org/officeDocument/2006/relationships/customXml" Target="../ink/ink16.xml"/><Relationship Id="rId74" Type="http://schemas.openxmlformats.org/officeDocument/2006/relationships/customXml" Target="../ink/ink24.xml"/><Relationship Id="rId79" Type="http://schemas.openxmlformats.org/officeDocument/2006/relationships/image" Target="../media/image27.png"/><Relationship Id="rId102" Type="http://schemas.openxmlformats.org/officeDocument/2006/relationships/customXml" Target="../ink/ink38.xml"/><Relationship Id="rId123" Type="http://schemas.openxmlformats.org/officeDocument/2006/relationships/image" Target="../media/image49.png"/><Relationship Id="rId5" Type="http://schemas.openxmlformats.org/officeDocument/2006/relationships/customXml" Target="../ink/ink2.xml"/><Relationship Id="rId90" Type="http://schemas.openxmlformats.org/officeDocument/2006/relationships/customXml" Target="../ink/ink32.xml"/><Relationship Id="rId95" Type="http://schemas.openxmlformats.org/officeDocument/2006/relationships/image" Target="../media/image35.png"/><Relationship Id="rId48" Type="http://schemas.openxmlformats.org/officeDocument/2006/relationships/customXml" Target="../ink/ink11.xml"/><Relationship Id="rId64" Type="http://schemas.openxmlformats.org/officeDocument/2006/relationships/customXml" Target="../ink/ink19.xml"/><Relationship Id="rId69" Type="http://schemas.openxmlformats.org/officeDocument/2006/relationships/image" Target="../media/image22.png"/><Relationship Id="rId113" Type="http://schemas.openxmlformats.org/officeDocument/2006/relationships/image" Target="../media/image44.png"/><Relationship Id="rId118" Type="http://schemas.openxmlformats.org/officeDocument/2006/relationships/customXml" Target="../ink/ink46.xml"/><Relationship Id="rId80" Type="http://schemas.openxmlformats.org/officeDocument/2006/relationships/customXml" Target="../ink/ink27.xml"/><Relationship Id="rId85" Type="http://schemas.openxmlformats.org/officeDocument/2006/relationships/image" Target="../media/image30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59" Type="http://schemas.openxmlformats.org/officeDocument/2006/relationships/image" Target="../media/image16.png"/><Relationship Id="rId67" Type="http://schemas.openxmlformats.org/officeDocument/2006/relationships/image" Target="../media/image21.png"/><Relationship Id="rId103" Type="http://schemas.openxmlformats.org/officeDocument/2006/relationships/image" Target="../media/image39.png"/><Relationship Id="rId108" Type="http://schemas.openxmlformats.org/officeDocument/2006/relationships/customXml" Target="../ink/ink41.xml"/><Relationship Id="rId116" Type="http://schemas.openxmlformats.org/officeDocument/2006/relationships/customXml" Target="../ink/ink45.xml"/><Relationship Id="rId124" Type="http://schemas.openxmlformats.org/officeDocument/2006/relationships/customXml" Target="../ink/ink49.xml"/><Relationship Id="rId20" Type="http://schemas.openxmlformats.org/officeDocument/2006/relationships/image" Target="../media/image10.png"/><Relationship Id="rId54" Type="http://schemas.openxmlformats.org/officeDocument/2006/relationships/customXml" Target="../ink/ink14.xml"/><Relationship Id="rId62" Type="http://schemas.openxmlformats.org/officeDocument/2006/relationships/customXml" Target="../ink/ink18.xml"/><Relationship Id="rId70" Type="http://schemas.openxmlformats.org/officeDocument/2006/relationships/customXml" Target="../ink/ink22.xml"/><Relationship Id="rId75" Type="http://schemas.openxmlformats.org/officeDocument/2006/relationships/image" Target="../media/image25.png"/><Relationship Id="rId83" Type="http://schemas.openxmlformats.org/officeDocument/2006/relationships/image" Target="../media/image29.png"/><Relationship Id="rId88" Type="http://schemas.openxmlformats.org/officeDocument/2006/relationships/customXml" Target="../ink/ink31.xml"/><Relationship Id="rId91" Type="http://schemas.openxmlformats.org/officeDocument/2006/relationships/image" Target="../media/image33.png"/><Relationship Id="rId96" Type="http://schemas.openxmlformats.org/officeDocument/2006/relationships/customXml" Target="../ink/ink35.xml"/><Relationship Id="rId11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5" Type="http://schemas.openxmlformats.org/officeDocument/2006/relationships/customXml" Target="../ink/ink7.xml"/><Relationship Id="rId49" Type="http://schemas.openxmlformats.org/officeDocument/2006/relationships/image" Target="../media/image13.png"/><Relationship Id="rId57" Type="http://schemas.openxmlformats.org/officeDocument/2006/relationships/image" Target="../media/image11.png"/><Relationship Id="rId106" Type="http://schemas.openxmlformats.org/officeDocument/2006/relationships/customXml" Target="../ink/ink40.xml"/><Relationship Id="rId114" Type="http://schemas.openxmlformats.org/officeDocument/2006/relationships/customXml" Target="../ink/ink44.xml"/><Relationship Id="rId119" Type="http://schemas.openxmlformats.org/officeDocument/2006/relationships/image" Target="../media/image47.png"/><Relationship Id="rId10" Type="http://schemas.openxmlformats.org/officeDocument/2006/relationships/image" Target="../media/image5.png"/><Relationship Id="rId52" Type="http://schemas.openxmlformats.org/officeDocument/2006/relationships/customXml" Target="../ink/ink13.xml"/><Relationship Id="rId60" Type="http://schemas.openxmlformats.org/officeDocument/2006/relationships/customXml" Target="../ink/ink17.xml"/><Relationship Id="rId65" Type="http://schemas.openxmlformats.org/officeDocument/2006/relationships/image" Target="../media/image20.png"/><Relationship Id="rId73" Type="http://schemas.openxmlformats.org/officeDocument/2006/relationships/image" Target="../media/image24.png"/><Relationship Id="rId78" Type="http://schemas.openxmlformats.org/officeDocument/2006/relationships/customXml" Target="../ink/ink26.xml"/><Relationship Id="rId81" Type="http://schemas.openxmlformats.org/officeDocument/2006/relationships/image" Target="../media/image28.png"/><Relationship Id="rId86" Type="http://schemas.openxmlformats.org/officeDocument/2006/relationships/customXml" Target="../ink/ink30.xml"/><Relationship Id="rId94" Type="http://schemas.openxmlformats.org/officeDocument/2006/relationships/customXml" Target="../ink/ink34.xml"/><Relationship Id="rId99" Type="http://schemas.openxmlformats.org/officeDocument/2006/relationships/image" Target="../media/image37.png"/><Relationship Id="rId101" Type="http://schemas.openxmlformats.org/officeDocument/2006/relationships/image" Target="../media/image38.png"/><Relationship Id="rId122" Type="http://schemas.openxmlformats.org/officeDocument/2006/relationships/customXml" Target="../ink/ink48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109" Type="http://schemas.openxmlformats.org/officeDocument/2006/relationships/image" Target="../media/image42.png"/><Relationship Id="rId50" Type="http://schemas.openxmlformats.org/officeDocument/2006/relationships/customXml" Target="../ink/ink12.xml"/><Relationship Id="rId55" Type="http://schemas.openxmlformats.org/officeDocument/2006/relationships/image" Target="../media/image17.png"/><Relationship Id="rId76" Type="http://schemas.openxmlformats.org/officeDocument/2006/relationships/customXml" Target="../ink/ink25.xml"/><Relationship Id="rId97" Type="http://schemas.openxmlformats.org/officeDocument/2006/relationships/image" Target="../media/image36.png"/><Relationship Id="rId104" Type="http://schemas.openxmlformats.org/officeDocument/2006/relationships/customXml" Target="../ink/ink39.xml"/><Relationship Id="rId120" Type="http://schemas.openxmlformats.org/officeDocument/2006/relationships/customXml" Target="../ink/ink47.xml"/><Relationship Id="rId125" Type="http://schemas.openxmlformats.org/officeDocument/2006/relationships/image" Target="../media/image50.png"/><Relationship Id="rId7" Type="http://schemas.openxmlformats.org/officeDocument/2006/relationships/customXml" Target="../ink/ink3.xml"/><Relationship Id="rId71" Type="http://schemas.openxmlformats.org/officeDocument/2006/relationships/image" Target="../media/image23.png"/><Relationship Id="rId92" Type="http://schemas.openxmlformats.org/officeDocument/2006/relationships/customXml" Target="../ink/ink33.xml"/><Relationship Id="rId2" Type="http://schemas.openxmlformats.org/officeDocument/2006/relationships/image" Target="../media/image1.png"/><Relationship Id="rId66" Type="http://schemas.openxmlformats.org/officeDocument/2006/relationships/customXml" Target="../ink/ink20.xml"/><Relationship Id="rId87" Type="http://schemas.openxmlformats.org/officeDocument/2006/relationships/image" Target="../media/image31.png"/><Relationship Id="rId110" Type="http://schemas.openxmlformats.org/officeDocument/2006/relationships/customXml" Target="../ink/ink42.xml"/><Relationship Id="rId115" Type="http://schemas.openxmlformats.org/officeDocument/2006/relationships/image" Target="../media/image45.png"/><Relationship Id="rId61" Type="http://schemas.openxmlformats.org/officeDocument/2006/relationships/image" Target="../media/image18.png"/><Relationship Id="rId82" Type="http://schemas.openxmlformats.org/officeDocument/2006/relationships/customXml" Target="../ink/ink28.xml"/><Relationship Id="rId19" Type="http://schemas.openxmlformats.org/officeDocument/2006/relationships/customXml" Target="../ink/ink9.xml"/><Relationship Id="rId14" Type="http://schemas.openxmlformats.org/officeDocument/2006/relationships/image" Target="../media/image7.png"/><Relationship Id="rId56" Type="http://schemas.openxmlformats.org/officeDocument/2006/relationships/customXml" Target="../ink/ink15.xml"/><Relationship Id="rId77" Type="http://schemas.openxmlformats.org/officeDocument/2006/relationships/image" Target="../media/image26.png"/><Relationship Id="rId100" Type="http://schemas.openxmlformats.org/officeDocument/2006/relationships/customXml" Target="../ink/ink37.xml"/><Relationship Id="rId105" Type="http://schemas.openxmlformats.org/officeDocument/2006/relationships/image" Target="../media/image40.png"/><Relationship Id="rId8" Type="http://schemas.openxmlformats.org/officeDocument/2006/relationships/image" Target="../media/image4.png"/><Relationship Id="rId51" Type="http://schemas.openxmlformats.org/officeDocument/2006/relationships/image" Target="../media/image14.png"/><Relationship Id="rId72" Type="http://schemas.openxmlformats.org/officeDocument/2006/relationships/customXml" Target="../ink/ink23.xml"/><Relationship Id="rId93" Type="http://schemas.openxmlformats.org/officeDocument/2006/relationships/image" Target="../media/image34.png"/><Relationship Id="rId98" Type="http://schemas.openxmlformats.org/officeDocument/2006/relationships/customXml" Target="../ink/ink36.xml"/><Relationship Id="rId121" Type="http://schemas.openxmlformats.org/officeDocument/2006/relationships/image" Target="../media/image4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8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customXml" Target="../ink/ink139.xml"/><Relationship Id="rId4" Type="http://schemas.openxmlformats.org/officeDocument/2006/relationships/image" Target="../media/image8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customXml" Target="../ink/ink14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customXml" Target="../ink/ink149.xml"/><Relationship Id="rId26" Type="http://schemas.openxmlformats.org/officeDocument/2006/relationships/customXml" Target="../ink/ink153.xml"/><Relationship Id="rId39" Type="http://schemas.openxmlformats.org/officeDocument/2006/relationships/image" Target="../media/image100.png"/><Relationship Id="rId21" Type="http://schemas.openxmlformats.org/officeDocument/2006/relationships/image" Target="../media/image91.png"/><Relationship Id="rId34" Type="http://schemas.openxmlformats.org/officeDocument/2006/relationships/customXml" Target="../ink/ink157.xml"/><Relationship Id="rId42" Type="http://schemas.openxmlformats.org/officeDocument/2006/relationships/customXml" Target="../ink/ink161.xml"/><Relationship Id="rId47" Type="http://schemas.openxmlformats.org/officeDocument/2006/relationships/image" Target="../media/image104.png"/><Relationship Id="rId7" Type="http://schemas.openxmlformats.org/officeDocument/2006/relationships/image" Target="../media/image84.png"/><Relationship Id="rId2" Type="http://schemas.openxmlformats.org/officeDocument/2006/relationships/customXml" Target="../ink/ink141.xml"/><Relationship Id="rId16" Type="http://schemas.openxmlformats.org/officeDocument/2006/relationships/customXml" Target="../ink/ink148.xml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3.xml"/><Relationship Id="rId11" Type="http://schemas.openxmlformats.org/officeDocument/2006/relationships/image" Target="../media/image86.png"/><Relationship Id="rId24" Type="http://schemas.openxmlformats.org/officeDocument/2006/relationships/customXml" Target="../ink/ink152.xml"/><Relationship Id="rId32" Type="http://schemas.openxmlformats.org/officeDocument/2006/relationships/customXml" Target="../ink/ink156.xml"/><Relationship Id="rId37" Type="http://schemas.openxmlformats.org/officeDocument/2006/relationships/image" Target="../media/image99.png"/><Relationship Id="rId40" Type="http://schemas.openxmlformats.org/officeDocument/2006/relationships/customXml" Target="../ink/ink160.xml"/><Relationship Id="rId45" Type="http://schemas.openxmlformats.org/officeDocument/2006/relationships/image" Target="../media/image103.png"/><Relationship Id="rId5" Type="http://schemas.openxmlformats.org/officeDocument/2006/relationships/image" Target="../media/image83.png"/><Relationship Id="rId15" Type="http://schemas.openxmlformats.org/officeDocument/2006/relationships/image" Target="../media/image88.png"/><Relationship Id="rId23" Type="http://schemas.openxmlformats.org/officeDocument/2006/relationships/image" Target="../media/image92.png"/><Relationship Id="rId28" Type="http://schemas.openxmlformats.org/officeDocument/2006/relationships/customXml" Target="../ink/ink154.xml"/><Relationship Id="rId36" Type="http://schemas.openxmlformats.org/officeDocument/2006/relationships/customXml" Target="../ink/ink158.xml"/><Relationship Id="rId10" Type="http://schemas.openxmlformats.org/officeDocument/2006/relationships/customXml" Target="../ink/ink145.xml"/><Relationship Id="rId19" Type="http://schemas.openxmlformats.org/officeDocument/2006/relationships/image" Target="../media/image90.png"/><Relationship Id="rId31" Type="http://schemas.openxmlformats.org/officeDocument/2006/relationships/image" Target="../media/image96.png"/><Relationship Id="rId44" Type="http://schemas.openxmlformats.org/officeDocument/2006/relationships/customXml" Target="../ink/ink162.xml"/><Relationship Id="rId4" Type="http://schemas.openxmlformats.org/officeDocument/2006/relationships/customXml" Target="../ink/ink142.xml"/><Relationship Id="rId9" Type="http://schemas.openxmlformats.org/officeDocument/2006/relationships/image" Target="../media/image85.png"/><Relationship Id="rId14" Type="http://schemas.openxmlformats.org/officeDocument/2006/relationships/customXml" Target="../ink/ink147.xml"/><Relationship Id="rId22" Type="http://schemas.openxmlformats.org/officeDocument/2006/relationships/customXml" Target="../ink/ink151.xml"/><Relationship Id="rId27" Type="http://schemas.openxmlformats.org/officeDocument/2006/relationships/image" Target="../media/image94.png"/><Relationship Id="rId30" Type="http://schemas.openxmlformats.org/officeDocument/2006/relationships/customXml" Target="../ink/ink155.xml"/><Relationship Id="rId35" Type="http://schemas.openxmlformats.org/officeDocument/2006/relationships/image" Target="../media/image98.png"/><Relationship Id="rId43" Type="http://schemas.openxmlformats.org/officeDocument/2006/relationships/image" Target="../media/image102.png"/><Relationship Id="rId8" Type="http://schemas.openxmlformats.org/officeDocument/2006/relationships/customXml" Target="../ink/ink144.xml"/><Relationship Id="rId3" Type="http://schemas.openxmlformats.org/officeDocument/2006/relationships/image" Target="../media/image820.png"/><Relationship Id="rId12" Type="http://schemas.openxmlformats.org/officeDocument/2006/relationships/customXml" Target="../ink/ink146.xml"/><Relationship Id="rId17" Type="http://schemas.openxmlformats.org/officeDocument/2006/relationships/image" Target="../media/image89.png"/><Relationship Id="rId25" Type="http://schemas.openxmlformats.org/officeDocument/2006/relationships/image" Target="../media/image93.png"/><Relationship Id="rId33" Type="http://schemas.openxmlformats.org/officeDocument/2006/relationships/image" Target="../media/image97.png"/><Relationship Id="rId38" Type="http://schemas.openxmlformats.org/officeDocument/2006/relationships/customXml" Target="../ink/ink159.xml"/><Relationship Id="rId46" Type="http://schemas.openxmlformats.org/officeDocument/2006/relationships/customXml" Target="../ink/ink163.xml"/><Relationship Id="rId20" Type="http://schemas.openxmlformats.org/officeDocument/2006/relationships/customXml" Target="../ink/ink150.xml"/><Relationship Id="rId41" Type="http://schemas.openxmlformats.org/officeDocument/2006/relationships/image" Target="../media/image101.png"/></Relationships>
</file>

<file path=ppt/slides/_rels/slide13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1.xml"/><Relationship Id="rId21" Type="http://schemas.openxmlformats.org/officeDocument/2006/relationships/customXml" Target="../ink/ink173.xml"/><Relationship Id="rId42" Type="http://schemas.openxmlformats.org/officeDocument/2006/relationships/image" Target="../media/image102.png"/><Relationship Id="rId63" Type="http://schemas.openxmlformats.org/officeDocument/2006/relationships/customXml" Target="../ink/ink194.xml"/><Relationship Id="rId84" Type="http://schemas.openxmlformats.org/officeDocument/2006/relationships/image" Target="../media/image26.png"/><Relationship Id="rId138" Type="http://schemas.openxmlformats.org/officeDocument/2006/relationships/image" Target="../media/image17.png"/><Relationship Id="rId16" Type="http://schemas.openxmlformats.org/officeDocument/2006/relationships/image" Target="../media/image88.png"/><Relationship Id="rId107" Type="http://schemas.openxmlformats.org/officeDocument/2006/relationships/customXml" Target="../ink/ink216.xml"/><Relationship Id="rId11" Type="http://schemas.openxmlformats.org/officeDocument/2006/relationships/customXml" Target="../ink/ink168.xml"/><Relationship Id="rId32" Type="http://schemas.openxmlformats.org/officeDocument/2006/relationships/image" Target="../media/image96.png"/><Relationship Id="rId37" Type="http://schemas.openxmlformats.org/officeDocument/2006/relationships/customXml" Target="../ink/ink181.xml"/><Relationship Id="rId53" Type="http://schemas.openxmlformats.org/officeDocument/2006/relationships/customXml" Target="../ink/ink189.xml"/><Relationship Id="rId58" Type="http://schemas.openxmlformats.org/officeDocument/2006/relationships/image" Target="../media/image111.png"/><Relationship Id="rId74" Type="http://schemas.openxmlformats.org/officeDocument/2006/relationships/image" Target="../media/image21.png"/><Relationship Id="rId79" Type="http://schemas.openxmlformats.org/officeDocument/2006/relationships/customXml" Target="../ink/ink202.xml"/><Relationship Id="rId102" Type="http://schemas.openxmlformats.org/officeDocument/2006/relationships/image" Target="../media/image35.png"/><Relationship Id="rId123" Type="http://schemas.openxmlformats.org/officeDocument/2006/relationships/customXml" Target="../ink/ink224.xml"/><Relationship Id="rId128" Type="http://schemas.openxmlformats.org/officeDocument/2006/relationships/image" Target="../media/image120.png"/><Relationship Id="rId5" Type="http://schemas.openxmlformats.org/officeDocument/2006/relationships/customXml" Target="../ink/ink165.xml"/><Relationship Id="rId90" Type="http://schemas.openxmlformats.org/officeDocument/2006/relationships/image" Target="../media/image29.png"/><Relationship Id="rId95" Type="http://schemas.openxmlformats.org/officeDocument/2006/relationships/customXml" Target="../ink/ink210.xml"/><Relationship Id="rId22" Type="http://schemas.openxmlformats.org/officeDocument/2006/relationships/image" Target="../media/image91.png"/><Relationship Id="rId27" Type="http://schemas.openxmlformats.org/officeDocument/2006/relationships/customXml" Target="../ink/ink176.xml"/><Relationship Id="rId43" Type="http://schemas.openxmlformats.org/officeDocument/2006/relationships/customXml" Target="../ink/ink184.xml"/><Relationship Id="rId48" Type="http://schemas.openxmlformats.org/officeDocument/2006/relationships/image" Target="../media/image106.png"/><Relationship Id="rId64" Type="http://schemas.openxmlformats.org/officeDocument/2006/relationships/image" Target="../media/image11.png"/><Relationship Id="rId69" Type="http://schemas.openxmlformats.org/officeDocument/2006/relationships/customXml" Target="../ink/ink197.xml"/><Relationship Id="rId113" Type="http://schemas.openxmlformats.org/officeDocument/2006/relationships/customXml" Target="../ink/ink219.xml"/><Relationship Id="rId118" Type="http://schemas.openxmlformats.org/officeDocument/2006/relationships/image" Target="../media/image115.png"/><Relationship Id="rId134" Type="http://schemas.openxmlformats.org/officeDocument/2006/relationships/image" Target="../media/image14.png"/><Relationship Id="rId139" Type="http://schemas.openxmlformats.org/officeDocument/2006/relationships/customXml" Target="../ink/ink232.xml"/><Relationship Id="rId80" Type="http://schemas.openxmlformats.org/officeDocument/2006/relationships/image" Target="../media/image24.png"/><Relationship Id="rId85" Type="http://schemas.openxmlformats.org/officeDocument/2006/relationships/customXml" Target="../ink/ink205.xml"/><Relationship Id="rId12" Type="http://schemas.openxmlformats.org/officeDocument/2006/relationships/image" Target="../media/image86.png"/><Relationship Id="rId17" Type="http://schemas.openxmlformats.org/officeDocument/2006/relationships/customXml" Target="../ink/ink171.xml"/><Relationship Id="rId33" Type="http://schemas.openxmlformats.org/officeDocument/2006/relationships/customXml" Target="../ink/ink179.xml"/><Relationship Id="rId38" Type="http://schemas.openxmlformats.org/officeDocument/2006/relationships/image" Target="../media/image100.png"/><Relationship Id="rId59" Type="http://schemas.openxmlformats.org/officeDocument/2006/relationships/customXml" Target="../ink/ink192.xml"/><Relationship Id="rId103" Type="http://schemas.openxmlformats.org/officeDocument/2006/relationships/customXml" Target="../ink/ink214.xml"/><Relationship Id="rId108" Type="http://schemas.openxmlformats.org/officeDocument/2006/relationships/image" Target="../media/image38.png"/><Relationship Id="rId124" Type="http://schemas.openxmlformats.org/officeDocument/2006/relationships/image" Target="../media/image118.png"/><Relationship Id="rId129" Type="http://schemas.openxmlformats.org/officeDocument/2006/relationships/customXml" Target="../ink/ink227.xml"/><Relationship Id="rId54" Type="http://schemas.openxmlformats.org/officeDocument/2006/relationships/image" Target="../media/image109.png"/><Relationship Id="rId70" Type="http://schemas.openxmlformats.org/officeDocument/2006/relationships/image" Target="../media/image19.png"/><Relationship Id="rId75" Type="http://schemas.openxmlformats.org/officeDocument/2006/relationships/customXml" Target="../ink/ink200.xml"/><Relationship Id="rId91" Type="http://schemas.openxmlformats.org/officeDocument/2006/relationships/customXml" Target="../ink/ink208.xml"/><Relationship Id="rId96" Type="http://schemas.openxmlformats.org/officeDocument/2006/relationships/image" Target="../media/image32.png"/><Relationship Id="rId14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23" Type="http://schemas.openxmlformats.org/officeDocument/2006/relationships/customXml" Target="../ink/ink174.xml"/><Relationship Id="rId28" Type="http://schemas.openxmlformats.org/officeDocument/2006/relationships/image" Target="../media/image94.png"/><Relationship Id="rId49" Type="http://schemas.openxmlformats.org/officeDocument/2006/relationships/customXml" Target="../ink/ink187.xml"/><Relationship Id="rId114" Type="http://schemas.openxmlformats.org/officeDocument/2006/relationships/image" Target="../media/image41.png"/><Relationship Id="rId119" Type="http://schemas.openxmlformats.org/officeDocument/2006/relationships/customXml" Target="../ink/ink222.xml"/><Relationship Id="rId44" Type="http://schemas.openxmlformats.org/officeDocument/2006/relationships/image" Target="../media/image103.png"/><Relationship Id="rId60" Type="http://schemas.openxmlformats.org/officeDocument/2006/relationships/image" Target="../media/image112.png"/><Relationship Id="rId65" Type="http://schemas.openxmlformats.org/officeDocument/2006/relationships/customXml" Target="../ink/ink195.xml"/><Relationship Id="rId81" Type="http://schemas.openxmlformats.org/officeDocument/2006/relationships/customXml" Target="../ink/ink203.xml"/><Relationship Id="rId86" Type="http://schemas.openxmlformats.org/officeDocument/2006/relationships/image" Target="../media/image27.png"/><Relationship Id="rId130" Type="http://schemas.openxmlformats.org/officeDocument/2006/relationships/image" Target="../media/image12.png"/><Relationship Id="rId135" Type="http://schemas.openxmlformats.org/officeDocument/2006/relationships/customXml" Target="../ink/ink230.xml"/><Relationship Id="rId13" Type="http://schemas.openxmlformats.org/officeDocument/2006/relationships/customXml" Target="../ink/ink169.xml"/><Relationship Id="rId18" Type="http://schemas.openxmlformats.org/officeDocument/2006/relationships/image" Target="../media/image89.png"/><Relationship Id="rId39" Type="http://schemas.openxmlformats.org/officeDocument/2006/relationships/customXml" Target="../ink/ink182.xml"/><Relationship Id="rId109" Type="http://schemas.openxmlformats.org/officeDocument/2006/relationships/customXml" Target="../ink/ink217.xml"/><Relationship Id="rId34" Type="http://schemas.openxmlformats.org/officeDocument/2006/relationships/image" Target="../media/image98.png"/><Relationship Id="rId50" Type="http://schemas.openxmlformats.org/officeDocument/2006/relationships/image" Target="../media/image107.png"/><Relationship Id="rId55" Type="http://schemas.openxmlformats.org/officeDocument/2006/relationships/customXml" Target="../ink/ink190.xml"/><Relationship Id="rId76" Type="http://schemas.openxmlformats.org/officeDocument/2006/relationships/image" Target="../media/image22.png"/><Relationship Id="rId97" Type="http://schemas.openxmlformats.org/officeDocument/2006/relationships/customXml" Target="../ink/ink211.xml"/><Relationship Id="rId104" Type="http://schemas.openxmlformats.org/officeDocument/2006/relationships/image" Target="../media/image36.png"/><Relationship Id="rId120" Type="http://schemas.openxmlformats.org/officeDocument/2006/relationships/image" Target="../media/image116.png"/><Relationship Id="rId125" Type="http://schemas.openxmlformats.org/officeDocument/2006/relationships/customXml" Target="../ink/ink225.xml"/><Relationship Id="rId7" Type="http://schemas.openxmlformats.org/officeDocument/2006/relationships/customXml" Target="../ink/ink166.xml"/><Relationship Id="rId71" Type="http://schemas.openxmlformats.org/officeDocument/2006/relationships/customXml" Target="../ink/ink198.xml"/><Relationship Id="rId92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29" Type="http://schemas.openxmlformats.org/officeDocument/2006/relationships/customXml" Target="../ink/ink177.xml"/><Relationship Id="rId24" Type="http://schemas.openxmlformats.org/officeDocument/2006/relationships/image" Target="../media/image92.png"/><Relationship Id="rId40" Type="http://schemas.openxmlformats.org/officeDocument/2006/relationships/image" Target="../media/image101.png"/><Relationship Id="rId45" Type="http://schemas.openxmlformats.org/officeDocument/2006/relationships/customXml" Target="../ink/ink185.xml"/><Relationship Id="rId66" Type="http://schemas.openxmlformats.org/officeDocument/2006/relationships/image" Target="../media/image16.png"/><Relationship Id="rId87" Type="http://schemas.openxmlformats.org/officeDocument/2006/relationships/customXml" Target="../ink/ink206.xml"/><Relationship Id="rId110" Type="http://schemas.openxmlformats.org/officeDocument/2006/relationships/image" Target="../media/image114.png"/><Relationship Id="rId115" Type="http://schemas.openxmlformats.org/officeDocument/2006/relationships/customXml" Target="../ink/ink220.xml"/><Relationship Id="rId131" Type="http://schemas.openxmlformats.org/officeDocument/2006/relationships/customXml" Target="../ink/ink228.xml"/><Relationship Id="rId136" Type="http://schemas.openxmlformats.org/officeDocument/2006/relationships/image" Target="../media/image15.png"/><Relationship Id="rId61" Type="http://schemas.openxmlformats.org/officeDocument/2006/relationships/customXml" Target="../ink/ink193.xml"/><Relationship Id="rId82" Type="http://schemas.openxmlformats.org/officeDocument/2006/relationships/image" Target="../media/image25.png"/><Relationship Id="rId19" Type="http://schemas.openxmlformats.org/officeDocument/2006/relationships/customXml" Target="../ink/ink172.xml"/><Relationship Id="rId14" Type="http://schemas.openxmlformats.org/officeDocument/2006/relationships/image" Target="../media/image87.png"/><Relationship Id="rId30" Type="http://schemas.openxmlformats.org/officeDocument/2006/relationships/image" Target="../media/image95.png"/><Relationship Id="rId35" Type="http://schemas.openxmlformats.org/officeDocument/2006/relationships/customXml" Target="../ink/ink180.xml"/><Relationship Id="rId56" Type="http://schemas.openxmlformats.org/officeDocument/2006/relationships/image" Target="../media/image110.png"/><Relationship Id="rId77" Type="http://schemas.openxmlformats.org/officeDocument/2006/relationships/customXml" Target="../ink/ink201.xml"/><Relationship Id="rId100" Type="http://schemas.openxmlformats.org/officeDocument/2006/relationships/image" Target="../media/image34.png"/><Relationship Id="rId105" Type="http://schemas.openxmlformats.org/officeDocument/2006/relationships/customXml" Target="../ink/ink215.xml"/><Relationship Id="rId126" Type="http://schemas.openxmlformats.org/officeDocument/2006/relationships/image" Target="../media/image119.png"/><Relationship Id="rId8" Type="http://schemas.openxmlformats.org/officeDocument/2006/relationships/image" Target="../media/image84.png"/><Relationship Id="rId51" Type="http://schemas.openxmlformats.org/officeDocument/2006/relationships/customXml" Target="../ink/ink188.xml"/><Relationship Id="rId72" Type="http://schemas.openxmlformats.org/officeDocument/2006/relationships/image" Target="../media/image20.png"/><Relationship Id="rId93" Type="http://schemas.openxmlformats.org/officeDocument/2006/relationships/customXml" Target="../ink/ink209.xml"/><Relationship Id="rId98" Type="http://schemas.openxmlformats.org/officeDocument/2006/relationships/image" Target="../media/image33.png"/><Relationship Id="rId121" Type="http://schemas.openxmlformats.org/officeDocument/2006/relationships/customXml" Target="../ink/ink223.xml"/><Relationship Id="rId3" Type="http://schemas.openxmlformats.org/officeDocument/2006/relationships/customXml" Target="../ink/ink164.xml"/><Relationship Id="rId25" Type="http://schemas.openxmlformats.org/officeDocument/2006/relationships/customXml" Target="../ink/ink175.xml"/><Relationship Id="rId46" Type="http://schemas.openxmlformats.org/officeDocument/2006/relationships/image" Target="../media/image1050.png"/><Relationship Id="rId67" Type="http://schemas.openxmlformats.org/officeDocument/2006/relationships/customXml" Target="../ink/ink196.xml"/><Relationship Id="rId116" Type="http://schemas.openxmlformats.org/officeDocument/2006/relationships/image" Target="../media/image42.png"/><Relationship Id="rId137" Type="http://schemas.openxmlformats.org/officeDocument/2006/relationships/customXml" Target="../ink/ink231.xml"/><Relationship Id="rId20" Type="http://schemas.openxmlformats.org/officeDocument/2006/relationships/image" Target="../media/image90.png"/><Relationship Id="rId41" Type="http://schemas.openxmlformats.org/officeDocument/2006/relationships/customXml" Target="../ink/ink183.xml"/><Relationship Id="rId62" Type="http://schemas.openxmlformats.org/officeDocument/2006/relationships/image" Target="../media/image113.png"/><Relationship Id="rId83" Type="http://schemas.openxmlformats.org/officeDocument/2006/relationships/customXml" Target="../ink/ink204.xml"/><Relationship Id="rId88" Type="http://schemas.openxmlformats.org/officeDocument/2006/relationships/image" Target="../media/image28.png"/><Relationship Id="rId111" Type="http://schemas.openxmlformats.org/officeDocument/2006/relationships/customXml" Target="../ink/ink218.xml"/><Relationship Id="rId132" Type="http://schemas.openxmlformats.org/officeDocument/2006/relationships/image" Target="../media/image13.png"/><Relationship Id="rId15" Type="http://schemas.openxmlformats.org/officeDocument/2006/relationships/customXml" Target="../ink/ink170.xml"/><Relationship Id="rId36" Type="http://schemas.openxmlformats.org/officeDocument/2006/relationships/image" Target="../media/image99.png"/><Relationship Id="rId57" Type="http://schemas.openxmlformats.org/officeDocument/2006/relationships/customXml" Target="../ink/ink191.xml"/><Relationship Id="rId106" Type="http://schemas.openxmlformats.org/officeDocument/2006/relationships/image" Target="../media/image37.png"/><Relationship Id="rId127" Type="http://schemas.openxmlformats.org/officeDocument/2006/relationships/customXml" Target="../ink/ink226.xml"/><Relationship Id="rId10" Type="http://schemas.openxmlformats.org/officeDocument/2006/relationships/image" Target="../media/image85.png"/><Relationship Id="rId31" Type="http://schemas.openxmlformats.org/officeDocument/2006/relationships/customXml" Target="../ink/ink178.xml"/><Relationship Id="rId52" Type="http://schemas.openxmlformats.org/officeDocument/2006/relationships/image" Target="../media/image108.png"/><Relationship Id="rId73" Type="http://schemas.openxmlformats.org/officeDocument/2006/relationships/customXml" Target="../ink/ink199.xml"/><Relationship Id="rId78" Type="http://schemas.openxmlformats.org/officeDocument/2006/relationships/image" Target="../media/image23.png"/><Relationship Id="rId94" Type="http://schemas.openxmlformats.org/officeDocument/2006/relationships/image" Target="../media/image31.png"/><Relationship Id="rId99" Type="http://schemas.openxmlformats.org/officeDocument/2006/relationships/customXml" Target="../ink/ink212.xml"/><Relationship Id="rId101" Type="http://schemas.openxmlformats.org/officeDocument/2006/relationships/customXml" Target="../ink/ink213.xml"/><Relationship Id="rId122" Type="http://schemas.openxmlformats.org/officeDocument/2006/relationships/image" Target="../media/image117.png"/><Relationship Id="rId4" Type="http://schemas.openxmlformats.org/officeDocument/2006/relationships/image" Target="../media/image820.png"/><Relationship Id="rId9" Type="http://schemas.openxmlformats.org/officeDocument/2006/relationships/customXml" Target="../ink/ink167.xml"/><Relationship Id="rId26" Type="http://schemas.openxmlformats.org/officeDocument/2006/relationships/image" Target="../media/image105.png"/><Relationship Id="rId47" Type="http://schemas.openxmlformats.org/officeDocument/2006/relationships/customXml" Target="../ink/ink186.xml"/><Relationship Id="rId68" Type="http://schemas.openxmlformats.org/officeDocument/2006/relationships/image" Target="../media/image18.png"/><Relationship Id="rId89" Type="http://schemas.openxmlformats.org/officeDocument/2006/relationships/customXml" Target="../ink/ink207.xml"/><Relationship Id="rId112" Type="http://schemas.openxmlformats.org/officeDocument/2006/relationships/image" Target="../media/image40.png"/><Relationship Id="rId133" Type="http://schemas.openxmlformats.org/officeDocument/2006/relationships/customXml" Target="../ink/ink229.xml"/></Relationships>
</file>

<file path=ppt/slides/_rels/slide1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9.xml"/><Relationship Id="rId21" Type="http://schemas.openxmlformats.org/officeDocument/2006/relationships/image" Target="../media/image147.png"/><Relationship Id="rId42" Type="http://schemas.openxmlformats.org/officeDocument/2006/relationships/image" Target="../media/image134.png"/><Relationship Id="rId63" Type="http://schemas.openxmlformats.org/officeDocument/2006/relationships/customXml" Target="../ink/ink262.xml"/><Relationship Id="rId84" Type="http://schemas.openxmlformats.org/officeDocument/2006/relationships/image" Target="../media/image322.png"/><Relationship Id="rId138" Type="http://schemas.openxmlformats.org/officeDocument/2006/relationships/image" Target="../media/image349.png"/><Relationship Id="rId159" Type="http://schemas.openxmlformats.org/officeDocument/2006/relationships/customXml" Target="../ink/ink310.xml"/><Relationship Id="rId170" Type="http://schemas.openxmlformats.org/officeDocument/2006/relationships/customXml" Target="../ink/ink316.xml"/><Relationship Id="rId191" Type="http://schemas.openxmlformats.org/officeDocument/2006/relationships/customXml" Target="../ink/ink327.xml"/><Relationship Id="rId107" Type="http://schemas.openxmlformats.org/officeDocument/2006/relationships/customXml" Target="../ink/ink284.xml"/><Relationship Id="rId11" Type="http://schemas.openxmlformats.org/officeDocument/2006/relationships/image" Target="../media/image142.png"/><Relationship Id="rId32" Type="http://schemas.openxmlformats.org/officeDocument/2006/relationships/customXml" Target="../ink/ink247.xml"/><Relationship Id="rId53" Type="http://schemas.openxmlformats.org/officeDocument/2006/relationships/customXml" Target="../ink/ink257.xml"/><Relationship Id="rId74" Type="http://schemas.openxmlformats.org/officeDocument/2006/relationships/image" Target="../media/image152.png"/><Relationship Id="rId128" Type="http://schemas.openxmlformats.org/officeDocument/2006/relationships/image" Target="../media/image167.png"/><Relationship Id="rId149" Type="http://schemas.openxmlformats.org/officeDocument/2006/relationships/customXml" Target="../ink/ink305.xml"/><Relationship Id="rId5" Type="http://schemas.openxmlformats.org/officeDocument/2006/relationships/image" Target="../media/image122.png"/><Relationship Id="rId95" Type="http://schemas.openxmlformats.org/officeDocument/2006/relationships/customXml" Target="../ink/ink278.xml"/><Relationship Id="rId160" Type="http://schemas.openxmlformats.org/officeDocument/2006/relationships/image" Target="../media/image359.png"/><Relationship Id="rId181" Type="http://schemas.openxmlformats.org/officeDocument/2006/relationships/customXml" Target="../ink/ink322.xml"/><Relationship Id="rId22" Type="http://schemas.openxmlformats.org/officeDocument/2006/relationships/customXml" Target="../ink/ink242.xml"/><Relationship Id="rId43" Type="http://schemas.openxmlformats.org/officeDocument/2006/relationships/customXml" Target="../ink/ink252.xml"/><Relationship Id="rId64" Type="http://schemas.openxmlformats.org/officeDocument/2006/relationships/image" Target="../media/image312.png"/><Relationship Id="rId118" Type="http://schemas.openxmlformats.org/officeDocument/2006/relationships/image" Target="../media/image162.png"/><Relationship Id="rId139" Type="http://schemas.openxmlformats.org/officeDocument/2006/relationships/customXml" Target="../ink/ink300.xml"/><Relationship Id="rId85" Type="http://schemas.openxmlformats.org/officeDocument/2006/relationships/customXml" Target="../ink/ink273.xml"/><Relationship Id="rId150" Type="http://schemas.openxmlformats.org/officeDocument/2006/relationships/image" Target="../media/image338.png"/><Relationship Id="rId171" Type="http://schemas.openxmlformats.org/officeDocument/2006/relationships/customXml" Target="../ink/ink317.xml"/><Relationship Id="rId192" Type="http://schemas.openxmlformats.org/officeDocument/2006/relationships/image" Target="../media/image374.png"/><Relationship Id="rId12" Type="http://schemas.openxmlformats.org/officeDocument/2006/relationships/customXml" Target="../ink/ink237.xml"/><Relationship Id="rId33" Type="http://schemas.openxmlformats.org/officeDocument/2006/relationships/image" Target="../media/image129.png"/><Relationship Id="rId108" Type="http://schemas.openxmlformats.org/officeDocument/2006/relationships/image" Target="../media/image157.png"/><Relationship Id="rId129" Type="http://schemas.openxmlformats.org/officeDocument/2006/relationships/customXml" Target="../ink/ink295.xml"/><Relationship Id="rId54" Type="http://schemas.openxmlformats.org/officeDocument/2006/relationships/image" Target="../media/image140.png"/><Relationship Id="rId75" Type="http://schemas.openxmlformats.org/officeDocument/2006/relationships/customXml" Target="../ink/ink268.xml"/><Relationship Id="rId96" Type="http://schemas.openxmlformats.org/officeDocument/2006/relationships/image" Target="../media/image328.png"/><Relationship Id="rId140" Type="http://schemas.openxmlformats.org/officeDocument/2006/relationships/image" Target="../media/image168.png"/><Relationship Id="rId161" Type="http://schemas.openxmlformats.org/officeDocument/2006/relationships/customXml" Target="../ink/ink311.xml"/><Relationship Id="rId182" Type="http://schemas.openxmlformats.org/officeDocument/2006/relationships/image" Target="../media/image369.png"/><Relationship Id="rId6" Type="http://schemas.openxmlformats.org/officeDocument/2006/relationships/customXml" Target="../ink/ink234.xml"/><Relationship Id="rId23" Type="http://schemas.openxmlformats.org/officeDocument/2006/relationships/image" Target="../media/image148.png"/><Relationship Id="rId119" Type="http://schemas.openxmlformats.org/officeDocument/2006/relationships/customXml" Target="../ink/ink290.xml"/><Relationship Id="rId44" Type="http://schemas.openxmlformats.org/officeDocument/2006/relationships/image" Target="../media/image135.png"/><Relationship Id="rId65" Type="http://schemas.openxmlformats.org/officeDocument/2006/relationships/customXml" Target="../ink/ink263.xml"/><Relationship Id="rId86" Type="http://schemas.openxmlformats.org/officeDocument/2006/relationships/image" Target="../media/image323.png"/><Relationship Id="rId130" Type="http://schemas.openxmlformats.org/officeDocument/2006/relationships/image" Target="../media/image345.png"/><Relationship Id="rId151" Type="http://schemas.openxmlformats.org/officeDocument/2006/relationships/customXml" Target="../ink/ink306.xml"/><Relationship Id="rId172" Type="http://schemas.openxmlformats.org/officeDocument/2006/relationships/image" Target="../media/image173.png"/><Relationship Id="rId193" Type="http://schemas.openxmlformats.org/officeDocument/2006/relationships/customXml" Target="../ink/ink328.xml"/><Relationship Id="rId13" Type="http://schemas.openxmlformats.org/officeDocument/2006/relationships/image" Target="../media/image143.png"/><Relationship Id="rId109" Type="http://schemas.openxmlformats.org/officeDocument/2006/relationships/customXml" Target="../ink/ink285.xml"/><Relationship Id="rId34" Type="http://schemas.openxmlformats.org/officeDocument/2006/relationships/customXml" Target="../ink/ink248.xml"/><Relationship Id="rId50" Type="http://schemas.openxmlformats.org/officeDocument/2006/relationships/image" Target="../media/image138.png"/><Relationship Id="rId55" Type="http://schemas.openxmlformats.org/officeDocument/2006/relationships/customXml" Target="../ink/ink258.xml"/><Relationship Id="rId76" Type="http://schemas.openxmlformats.org/officeDocument/2006/relationships/image" Target="../media/image153.png"/><Relationship Id="rId97" Type="http://schemas.openxmlformats.org/officeDocument/2006/relationships/customXml" Target="../ink/ink279.xml"/><Relationship Id="rId104" Type="http://schemas.openxmlformats.org/officeDocument/2006/relationships/image" Target="../media/image155.png"/><Relationship Id="rId120" Type="http://schemas.openxmlformats.org/officeDocument/2006/relationships/image" Target="../media/image163.png"/><Relationship Id="rId125" Type="http://schemas.openxmlformats.org/officeDocument/2006/relationships/customXml" Target="../ink/ink293.xml"/><Relationship Id="rId141" Type="http://schemas.openxmlformats.org/officeDocument/2006/relationships/customXml" Target="../ink/ink301.xml"/><Relationship Id="rId146" Type="http://schemas.openxmlformats.org/officeDocument/2006/relationships/image" Target="../media/image171.png"/><Relationship Id="rId167" Type="http://schemas.openxmlformats.org/officeDocument/2006/relationships/customXml" Target="../ink/ink314.xml"/><Relationship Id="rId188" Type="http://schemas.openxmlformats.org/officeDocument/2006/relationships/image" Target="../media/image176.png"/><Relationship Id="rId7" Type="http://schemas.openxmlformats.org/officeDocument/2006/relationships/image" Target="../media/image123.png"/><Relationship Id="rId71" Type="http://schemas.openxmlformats.org/officeDocument/2006/relationships/customXml" Target="../ink/ink266.xml"/><Relationship Id="rId92" Type="http://schemas.openxmlformats.org/officeDocument/2006/relationships/image" Target="../media/image326.png"/><Relationship Id="rId162" Type="http://schemas.openxmlformats.org/officeDocument/2006/relationships/image" Target="../media/image360.png"/><Relationship Id="rId183" Type="http://schemas.openxmlformats.org/officeDocument/2006/relationships/customXml" Target="../ink/ink323.xml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127.png"/><Relationship Id="rId24" Type="http://schemas.openxmlformats.org/officeDocument/2006/relationships/customXml" Target="../ink/ink243.xml"/><Relationship Id="rId40" Type="http://schemas.openxmlformats.org/officeDocument/2006/relationships/image" Target="../media/image133.png"/><Relationship Id="rId45" Type="http://schemas.openxmlformats.org/officeDocument/2006/relationships/customXml" Target="../ink/ink253.xml"/><Relationship Id="rId66" Type="http://schemas.openxmlformats.org/officeDocument/2006/relationships/image" Target="../media/image313.png"/><Relationship Id="rId87" Type="http://schemas.openxmlformats.org/officeDocument/2006/relationships/customXml" Target="../ink/ink274.xml"/><Relationship Id="rId110" Type="http://schemas.openxmlformats.org/officeDocument/2006/relationships/image" Target="../media/image158.png"/><Relationship Id="rId115" Type="http://schemas.openxmlformats.org/officeDocument/2006/relationships/customXml" Target="../ink/ink288.xml"/><Relationship Id="rId131" Type="http://schemas.openxmlformats.org/officeDocument/2006/relationships/customXml" Target="../ink/ink296.xml"/><Relationship Id="rId136" Type="http://schemas.openxmlformats.org/officeDocument/2006/relationships/image" Target="../media/image348.png"/><Relationship Id="rId157" Type="http://schemas.openxmlformats.org/officeDocument/2006/relationships/customXml" Target="../ink/ink309.xml"/><Relationship Id="rId178" Type="http://schemas.openxmlformats.org/officeDocument/2006/relationships/image" Target="../media/image367.png"/><Relationship Id="rId61" Type="http://schemas.openxmlformats.org/officeDocument/2006/relationships/customXml" Target="../ink/ink261.xml"/><Relationship Id="rId82" Type="http://schemas.openxmlformats.org/officeDocument/2006/relationships/image" Target="../media/image321.png"/><Relationship Id="rId152" Type="http://schemas.openxmlformats.org/officeDocument/2006/relationships/image" Target="../media/image355.png"/><Relationship Id="rId173" Type="http://schemas.openxmlformats.org/officeDocument/2006/relationships/customXml" Target="../ink/ink318.xml"/><Relationship Id="rId194" Type="http://schemas.openxmlformats.org/officeDocument/2006/relationships/image" Target="../media/image177.png"/><Relationship Id="rId19" Type="http://schemas.openxmlformats.org/officeDocument/2006/relationships/image" Target="../media/image146.png"/><Relationship Id="rId14" Type="http://schemas.openxmlformats.org/officeDocument/2006/relationships/customXml" Target="../ink/ink238.xml"/><Relationship Id="rId30" Type="http://schemas.openxmlformats.org/officeDocument/2006/relationships/customXml" Target="../ink/ink246.xml"/><Relationship Id="rId35" Type="http://schemas.openxmlformats.org/officeDocument/2006/relationships/image" Target="../media/image130.png"/><Relationship Id="rId56" Type="http://schemas.openxmlformats.org/officeDocument/2006/relationships/image" Target="../media/image141.png"/><Relationship Id="rId77" Type="http://schemas.openxmlformats.org/officeDocument/2006/relationships/customXml" Target="../ink/ink269.xml"/><Relationship Id="rId100" Type="http://schemas.openxmlformats.org/officeDocument/2006/relationships/image" Target="../media/image330.png"/><Relationship Id="rId105" Type="http://schemas.openxmlformats.org/officeDocument/2006/relationships/customXml" Target="../ink/ink283.xml"/><Relationship Id="rId126" Type="http://schemas.openxmlformats.org/officeDocument/2006/relationships/image" Target="../media/image166.png"/><Relationship Id="rId147" Type="http://schemas.openxmlformats.org/officeDocument/2006/relationships/customXml" Target="../ink/ink304.xml"/><Relationship Id="rId168" Type="http://schemas.openxmlformats.org/officeDocument/2006/relationships/image" Target="../media/image363.png"/><Relationship Id="rId8" Type="http://schemas.openxmlformats.org/officeDocument/2006/relationships/customXml" Target="../ink/ink235.xml"/><Relationship Id="rId51" Type="http://schemas.openxmlformats.org/officeDocument/2006/relationships/customXml" Target="../ink/ink256.xml"/><Relationship Id="rId72" Type="http://schemas.openxmlformats.org/officeDocument/2006/relationships/image" Target="../media/image151.png"/><Relationship Id="rId93" Type="http://schemas.openxmlformats.org/officeDocument/2006/relationships/customXml" Target="../ink/ink277.xml"/><Relationship Id="rId98" Type="http://schemas.openxmlformats.org/officeDocument/2006/relationships/image" Target="../media/image329.png"/><Relationship Id="rId121" Type="http://schemas.openxmlformats.org/officeDocument/2006/relationships/customXml" Target="../ink/ink291.xml"/><Relationship Id="rId142" Type="http://schemas.openxmlformats.org/officeDocument/2006/relationships/image" Target="../media/image169.png"/><Relationship Id="rId163" Type="http://schemas.openxmlformats.org/officeDocument/2006/relationships/customXml" Target="../ink/ink312.xml"/><Relationship Id="rId184" Type="http://schemas.openxmlformats.org/officeDocument/2006/relationships/image" Target="../media/image174.png"/><Relationship Id="rId189" Type="http://schemas.openxmlformats.org/officeDocument/2006/relationships/customXml" Target="../ink/ink326.xml"/><Relationship Id="rId3" Type="http://schemas.openxmlformats.org/officeDocument/2006/relationships/image" Target="../media/image121.png"/><Relationship Id="rId25" Type="http://schemas.openxmlformats.org/officeDocument/2006/relationships/image" Target="../media/image125.png"/><Relationship Id="rId46" Type="http://schemas.openxmlformats.org/officeDocument/2006/relationships/image" Target="../media/image136.png"/><Relationship Id="rId67" Type="http://schemas.openxmlformats.org/officeDocument/2006/relationships/customXml" Target="../ink/ink264.xml"/><Relationship Id="rId116" Type="http://schemas.openxmlformats.org/officeDocument/2006/relationships/image" Target="../media/image161.png"/><Relationship Id="rId137" Type="http://schemas.openxmlformats.org/officeDocument/2006/relationships/customXml" Target="../ink/ink299.xml"/><Relationship Id="rId158" Type="http://schemas.openxmlformats.org/officeDocument/2006/relationships/image" Target="../media/image358.png"/><Relationship Id="rId20" Type="http://schemas.openxmlformats.org/officeDocument/2006/relationships/customXml" Target="../ink/ink241.xml"/><Relationship Id="rId41" Type="http://schemas.openxmlformats.org/officeDocument/2006/relationships/customXml" Target="../ink/ink251.xml"/><Relationship Id="rId62" Type="http://schemas.openxmlformats.org/officeDocument/2006/relationships/image" Target="../media/image311.png"/><Relationship Id="rId83" Type="http://schemas.openxmlformats.org/officeDocument/2006/relationships/customXml" Target="../ink/ink272.xml"/><Relationship Id="rId88" Type="http://schemas.openxmlformats.org/officeDocument/2006/relationships/image" Target="../media/image324.png"/><Relationship Id="rId111" Type="http://schemas.openxmlformats.org/officeDocument/2006/relationships/customXml" Target="../ink/ink286.xml"/><Relationship Id="rId132" Type="http://schemas.openxmlformats.org/officeDocument/2006/relationships/image" Target="../media/image346.png"/><Relationship Id="rId153" Type="http://schemas.openxmlformats.org/officeDocument/2006/relationships/customXml" Target="../ink/ink307.xml"/><Relationship Id="rId174" Type="http://schemas.openxmlformats.org/officeDocument/2006/relationships/image" Target="../media/image365.png"/><Relationship Id="rId179" Type="http://schemas.openxmlformats.org/officeDocument/2006/relationships/customXml" Target="../ink/ink321.xml"/><Relationship Id="rId195" Type="http://schemas.openxmlformats.org/officeDocument/2006/relationships/customXml" Target="../ink/ink329.xml"/><Relationship Id="rId190" Type="http://schemas.openxmlformats.org/officeDocument/2006/relationships/image" Target="../media/image373.png"/><Relationship Id="rId15" Type="http://schemas.openxmlformats.org/officeDocument/2006/relationships/image" Target="../media/image144.png"/><Relationship Id="rId36" Type="http://schemas.openxmlformats.org/officeDocument/2006/relationships/image" Target="../media/image131.png"/><Relationship Id="rId57" Type="http://schemas.openxmlformats.org/officeDocument/2006/relationships/customXml" Target="../ink/ink259.xml"/><Relationship Id="rId106" Type="http://schemas.openxmlformats.org/officeDocument/2006/relationships/image" Target="../media/image156.png"/><Relationship Id="rId127" Type="http://schemas.openxmlformats.org/officeDocument/2006/relationships/customXml" Target="../ink/ink294.xml"/><Relationship Id="rId10" Type="http://schemas.openxmlformats.org/officeDocument/2006/relationships/customXml" Target="../ink/ink236.xml"/><Relationship Id="rId31" Type="http://schemas.openxmlformats.org/officeDocument/2006/relationships/image" Target="../media/image128.png"/><Relationship Id="rId52" Type="http://schemas.openxmlformats.org/officeDocument/2006/relationships/image" Target="../media/image139.png"/><Relationship Id="rId73" Type="http://schemas.openxmlformats.org/officeDocument/2006/relationships/customXml" Target="../ink/ink267.xml"/><Relationship Id="rId78" Type="http://schemas.openxmlformats.org/officeDocument/2006/relationships/image" Target="../media/image319.png"/><Relationship Id="rId94" Type="http://schemas.openxmlformats.org/officeDocument/2006/relationships/image" Target="../media/image327.png"/><Relationship Id="rId99" Type="http://schemas.openxmlformats.org/officeDocument/2006/relationships/customXml" Target="../ink/ink280.xml"/><Relationship Id="rId101" Type="http://schemas.openxmlformats.org/officeDocument/2006/relationships/customXml" Target="../ink/ink281.xml"/><Relationship Id="rId122" Type="http://schemas.openxmlformats.org/officeDocument/2006/relationships/image" Target="../media/image164.png"/><Relationship Id="rId143" Type="http://schemas.openxmlformats.org/officeDocument/2006/relationships/customXml" Target="../ink/ink302.xml"/><Relationship Id="rId148" Type="http://schemas.openxmlformats.org/officeDocument/2006/relationships/image" Target="../media/image354.png"/><Relationship Id="rId164" Type="http://schemas.openxmlformats.org/officeDocument/2006/relationships/image" Target="../media/image172.png"/><Relationship Id="rId169" Type="http://schemas.openxmlformats.org/officeDocument/2006/relationships/customXml" Target="../ink/ink315.xml"/><Relationship Id="rId185" Type="http://schemas.openxmlformats.org/officeDocument/2006/relationships/customXml" Target="../ink/ink324.xml"/><Relationship Id="rId4" Type="http://schemas.openxmlformats.org/officeDocument/2006/relationships/customXml" Target="../ink/ink233.xml"/><Relationship Id="rId9" Type="http://schemas.openxmlformats.org/officeDocument/2006/relationships/image" Target="../media/image124.png"/><Relationship Id="rId180" Type="http://schemas.openxmlformats.org/officeDocument/2006/relationships/image" Target="../media/image368.png"/><Relationship Id="rId26" Type="http://schemas.openxmlformats.org/officeDocument/2006/relationships/customXml" Target="../ink/ink244.xml"/><Relationship Id="rId47" Type="http://schemas.openxmlformats.org/officeDocument/2006/relationships/customXml" Target="../ink/ink254.xml"/><Relationship Id="rId68" Type="http://schemas.openxmlformats.org/officeDocument/2006/relationships/image" Target="../media/image314.png"/><Relationship Id="rId89" Type="http://schemas.openxmlformats.org/officeDocument/2006/relationships/customXml" Target="../ink/ink275.xml"/><Relationship Id="rId112" Type="http://schemas.openxmlformats.org/officeDocument/2006/relationships/image" Target="../media/image159.png"/><Relationship Id="rId133" Type="http://schemas.openxmlformats.org/officeDocument/2006/relationships/customXml" Target="../ink/ink297.xml"/><Relationship Id="rId154" Type="http://schemas.openxmlformats.org/officeDocument/2006/relationships/image" Target="../media/image356.png"/><Relationship Id="rId175" Type="http://schemas.openxmlformats.org/officeDocument/2006/relationships/customXml" Target="../ink/ink319.xml"/><Relationship Id="rId196" Type="http://schemas.openxmlformats.org/officeDocument/2006/relationships/image" Target="../media/image178.png"/><Relationship Id="rId16" Type="http://schemas.openxmlformats.org/officeDocument/2006/relationships/customXml" Target="../ink/ink239.xml"/><Relationship Id="rId37" Type="http://schemas.openxmlformats.org/officeDocument/2006/relationships/customXml" Target="../ink/ink249.xml"/><Relationship Id="rId58" Type="http://schemas.openxmlformats.org/officeDocument/2006/relationships/image" Target="../media/image149.png"/><Relationship Id="rId79" Type="http://schemas.openxmlformats.org/officeDocument/2006/relationships/customXml" Target="../ink/ink270.xml"/><Relationship Id="rId102" Type="http://schemas.openxmlformats.org/officeDocument/2006/relationships/image" Target="../media/image154.png"/><Relationship Id="rId123" Type="http://schemas.openxmlformats.org/officeDocument/2006/relationships/customXml" Target="../ink/ink292.xml"/><Relationship Id="rId144" Type="http://schemas.openxmlformats.org/officeDocument/2006/relationships/image" Target="../media/image170.png"/><Relationship Id="rId90" Type="http://schemas.openxmlformats.org/officeDocument/2006/relationships/image" Target="../media/image325.png"/><Relationship Id="rId165" Type="http://schemas.openxmlformats.org/officeDocument/2006/relationships/customXml" Target="../ink/ink313.xml"/><Relationship Id="rId186" Type="http://schemas.openxmlformats.org/officeDocument/2006/relationships/image" Target="../media/image175.png"/><Relationship Id="rId27" Type="http://schemas.openxmlformats.org/officeDocument/2006/relationships/image" Target="../media/image126.png"/><Relationship Id="rId48" Type="http://schemas.openxmlformats.org/officeDocument/2006/relationships/image" Target="../media/image137.png"/><Relationship Id="rId69" Type="http://schemas.openxmlformats.org/officeDocument/2006/relationships/customXml" Target="../ink/ink265.xml"/><Relationship Id="rId113" Type="http://schemas.openxmlformats.org/officeDocument/2006/relationships/customXml" Target="../ink/ink287.xml"/><Relationship Id="rId134" Type="http://schemas.openxmlformats.org/officeDocument/2006/relationships/image" Target="../media/image347.png"/><Relationship Id="rId80" Type="http://schemas.openxmlformats.org/officeDocument/2006/relationships/image" Target="../media/image320.png"/><Relationship Id="rId155" Type="http://schemas.openxmlformats.org/officeDocument/2006/relationships/customXml" Target="../ink/ink308.xml"/><Relationship Id="rId176" Type="http://schemas.openxmlformats.org/officeDocument/2006/relationships/image" Target="../media/image366.png"/><Relationship Id="rId17" Type="http://schemas.openxmlformats.org/officeDocument/2006/relationships/image" Target="../media/image145.png"/><Relationship Id="rId38" Type="http://schemas.openxmlformats.org/officeDocument/2006/relationships/image" Target="../media/image132.png"/><Relationship Id="rId59" Type="http://schemas.openxmlformats.org/officeDocument/2006/relationships/customXml" Target="../ink/ink260.xml"/><Relationship Id="rId103" Type="http://schemas.openxmlformats.org/officeDocument/2006/relationships/customXml" Target="../ink/ink282.xml"/><Relationship Id="rId124" Type="http://schemas.openxmlformats.org/officeDocument/2006/relationships/image" Target="../media/image165.png"/><Relationship Id="rId70" Type="http://schemas.openxmlformats.org/officeDocument/2006/relationships/image" Target="../media/image315.png"/><Relationship Id="rId91" Type="http://schemas.openxmlformats.org/officeDocument/2006/relationships/customXml" Target="../ink/ink276.xml"/><Relationship Id="rId145" Type="http://schemas.openxmlformats.org/officeDocument/2006/relationships/customXml" Target="../ink/ink303.xml"/><Relationship Id="rId166" Type="http://schemas.openxmlformats.org/officeDocument/2006/relationships/image" Target="../media/image362.png"/><Relationship Id="rId187" Type="http://schemas.openxmlformats.org/officeDocument/2006/relationships/customXml" Target="../ink/ink325.xml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245.xml"/><Relationship Id="rId49" Type="http://schemas.openxmlformats.org/officeDocument/2006/relationships/customXml" Target="../ink/ink255.xml"/><Relationship Id="rId114" Type="http://schemas.openxmlformats.org/officeDocument/2006/relationships/image" Target="../media/image160.png"/><Relationship Id="rId60" Type="http://schemas.openxmlformats.org/officeDocument/2006/relationships/image" Target="../media/image150.png"/><Relationship Id="rId81" Type="http://schemas.openxmlformats.org/officeDocument/2006/relationships/customXml" Target="../ink/ink271.xml"/><Relationship Id="rId135" Type="http://schemas.openxmlformats.org/officeDocument/2006/relationships/customXml" Target="../ink/ink298.xml"/><Relationship Id="rId156" Type="http://schemas.openxmlformats.org/officeDocument/2006/relationships/image" Target="../media/image357.png"/><Relationship Id="rId177" Type="http://schemas.openxmlformats.org/officeDocument/2006/relationships/customXml" Target="../ink/ink320.xml"/><Relationship Id="rId18" Type="http://schemas.openxmlformats.org/officeDocument/2006/relationships/customXml" Target="../ink/ink240.xml"/><Relationship Id="rId39" Type="http://schemas.openxmlformats.org/officeDocument/2006/relationships/customXml" Target="../ink/ink250.xml"/></Relationships>
</file>

<file path=ppt/slides/_rels/slide13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88.xml"/><Relationship Id="rId21" Type="http://schemas.openxmlformats.org/officeDocument/2006/relationships/image" Target="../media/image393.png"/><Relationship Id="rId42" Type="http://schemas.openxmlformats.org/officeDocument/2006/relationships/customXml" Target="../ink/ink350.xml"/><Relationship Id="rId63" Type="http://schemas.openxmlformats.org/officeDocument/2006/relationships/image" Target="../media/image414.png"/><Relationship Id="rId84" Type="http://schemas.openxmlformats.org/officeDocument/2006/relationships/customXml" Target="../ink/ink371.xml"/><Relationship Id="rId138" Type="http://schemas.openxmlformats.org/officeDocument/2006/relationships/image" Target="../media/image450.png"/><Relationship Id="rId159" Type="http://schemas.openxmlformats.org/officeDocument/2006/relationships/customXml" Target="../ink/ink409.xml"/><Relationship Id="rId107" Type="http://schemas.openxmlformats.org/officeDocument/2006/relationships/customXml" Target="../ink/ink383.xml"/><Relationship Id="rId11" Type="http://schemas.openxmlformats.org/officeDocument/2006/relationships/image" Target="../media/image388.png"/><Relationship Id="rId32" Type="http://schemas.openxmlformats.org/officeDocument/2006/relationships/customXml" Target="../ink/ink345.xml"/><Relationship Id="rId53" Type="http://schemas.openxmlformats.org/officeDocument/2006/relationships/image" Target="../media/image409.png"/><Relationship Id="rId74" Type="http://schemas.openxmlformats.org/officeDocument/2006/relationships/customXml" Target="../ink/ink366.xml"/><Relationship Id="rId128" Type="http://schemas.openxmlformats.org/officeDocument/2006/relationships/image" Target="../media/image445.png"/><Relationship Id="rId149" Type="http://schemas.openxmlformats.org/officeDocument/2006/relationships/customXml" Target="../ink/ink404.xml"/><Relationship Id="rId5" Type="http://schemas.openxmlformats.org/officeDocument/2006/relationships/image" Target="../media/image385.png"/><Relationship Id="rId95" Type="http://schemas.openxmlformats.org/officeDocument/2006/relationships/image" Target="../media/image430.png"/><Relationship Id="rId160" Type="http://schemas.openxmlformats.org/officeDocument/2006/relationships/image" Target="../media/image461.png"/><Relationship Id="rId22" Type="http://schemas.openxmlformats.org/officeDocument/2006/relationships/customXml" Target="../ink/ink340.xml"/><Relationship Id="rId43" Type="http://schemas.openxmlformats.org/officeDocument/2006/relationships/image" Target="../media/image404.png"/><Relationship Id="rId64" Type="http://schemas.openxmlformats.org/officeDocument/2006/relationships/customXml" Target="../ink/ink361.xml"/><Relationship Id="rId118" Type="http://schemas.openxmlformats.org/officeDocument/2006/relationships/image" Target="../media/image441.png"/><Relationship Id="rId139" Type="http://schemas.openxmlformats.org/officeDocument/2006/relationships/customXml" Target="../ink/ink399.xml"/><Relationship Id="rId80" Type="http://schemas.openxmlformats.org/officeDocument/2006/relationships/customXml" Target="../ink/ink369.xml"/><Relationship Id="rId85" Type="http://schemas.openxmlformats.org/officeDocument/2006/relationships/image" Target="../media/image425.png"/><Relationship Id="rId150" Type="http://schemas.openxmlformats.org/officeDocument/2006/relationships/image" Target="../media/image456.png"/><Relationship Id="rId155" Type="http://schemas.openxmlformats.org/officeDocument/2006/relationships/customXml" Target="../ink/ink407.xml"/><Relationship Id="rId12" Type="http://schemas.openxmlformats.org/officeDocument/2006/relationships/customXml" Target="../ink/ink335.xml"/><Relationship Id="rId17" Type="http://schemas.openxmlformats.org/officeDocument/2006/relationships/image" Target="../media/image391.png"/><Relationship Id="rId33" Type="http://schemas.openxmlformats.org/officeDocument/2006/relationships/image" Target="../media/image399.png"/><Relationship Id="rId38" Type="http://schemas.openxmlformats.org/officeDocument/2006/relationships/customXml" Target="../ink/ink348.xml"/><Relationship Id="rId59" Type="http://schemas.openxmlformats.org/officeDocument/2006/relationships/image" Target="../media/image412.png"/><Relationship Id="rId103" Type="http://schemas.openxmlformats.org/officeDocument/2006/relationships/customXml" Target="../ink/ink381.xml"/><Relationship Id="rId108" Type="http://schemas.openxmlformats.org/officeDocument/2006/relationships/image" Target="../media/image436.png"/><Relationship Id="rId124" Type="http://schemas.openxmlformats.org/officeDocument/2006/relationships/image" Target="../media/image444.png"/><Relationship Id="rId129" Type="http://schemas.openxmlformats.org/officeDocument/2006/relationships/customXml" Target="../ink/ink394.xml"/><Relationship Id="rId54" Type="http://schemas.openxmlformats.org/officeDocument/2006/relationships/customXml" Target="../ink/ink356.xml"/><Relationship Id="rId70" Type="http://schemas.openxmlformats.org/officeDocument/2006/relationships/customXml" Target="../ink/ink364.xml"/><Relationship Id="rId75" Type="http://schemas.openxmlformats.org/officeDocument/2006/relationships/image" Target="../media/image420.png"/><Relationship Id="rId91" Type="http://schemas.openxmlformats.org/officeDocument/2006/relationships/image" Target="../media/image428.png"/><Relationship Id="rId96" Type="http://schemas.openxmlformats.org/officeDocument/2006/relationships/customXml" Target="../ink/ink377.xml"/><Relationship Id="rId140" Type="http://schemas.openxmlformats.org/officeDocument/2006/relationships/image" Target="../media/image451.png"/><Relationship Id="rId145" Type="http://schemas.openxmlformats.org/officeDocument/2006/relationships/customXml" Target="../ink/ink4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2.xml"/><Relationship Id="rId23" Type="http://schemas.openxmlformats.org/officeDocument/2006/relationships/image" Target="../media/image394.png"/><Relationship Id="rId28" Type="http://schemas.openxmlformats.org/officeDocument/2006/relationships/customXml" Target="../ink/ink343.xml"/><Relationship Id="rId49" Type="http://schemas.openxmlformats.org/officeDocument/2006/relationships/image" Target="../media/image407.png"/><Relationship Id="rId114" Type="http://schemas.openxmlformats.org/officeDocument/2006/relationships/image" Target="../media/image439.png"/><Relationship Id="rId119" Type="http://schemas.openxmlformats.org/officeDocument/2006/relationships/customXml" Target="../ink/ink389.xml"/><Relationship Id="rId44" Type="http://schemas.openxmlformats.org/officeDocument/2006/relationships/customXml" Target="../ink/ink351.xml"/><Relationship Id="rId60" Type="http://schemas.openxmlformats.org/officeDocument/2006/relationships/customXml" Target="../ink/ink359.xml"/><Relationship Id="rId65" Type="http://schemas.openxmlformats.org/officeDocument/2006/relationships/image" Target="../media/image415.png"/><Relationship Id="rId81" Type="http://schemas.openxmlformats.org/officeDocument/2006/relationships/image" Target="../media/image423.png"/><Relationship Id="rId86" Type="http://schemas.openxmlformats.org/officeDocument/2006/relationships/customXml" Target="../ink/ink372.xml"/><Relationship Id="rId130" Type="http://schemas.openxmlformats.org/officeDocument/2006/relationships/image" Target="../media/image446.png"/><Relationship Id="rId135" Type="http://schemas.openxmlformats.org/officeDocument/2006/relationships/customXml" Target="../ink/ink397.xml"/><Relationship Id="rId151" Type="http://schemas.openxmlformats.org/officeDocument/2006/relationships/customXml" Target="../ink/ink405.xml"/><Relationship Id="rId156" Type="http://schemas.openxmlformats.org/officeDocument/2006/relationships/image" Target="../media/image459.png"/><Relationship Id="rId13" Type="http://schemas.openxmlformats.org/officeDocument/2006/relationships/image" Target="../media/image389.png"/><Relationship Id="rId18" Type="http://schemas.openxmlformats.org/officeDocument/2006/relationships/customXml" Target="../ink/ink338.xml"/><Relationship Id="rId39" Type="http://schemas.openxmlformats.org/officeDocument/2006/relationships/image" Target="../media/image402.png"/><Relationship Id="rId109" Type="http://schemas.openxmlformats.org/officeDocument/2006/relationships/customXml" Target="../ink/ink384.xml"/><Relationship Id="rId34" Type="http://schemas.openxmlformats.org/officeDocument/2006/relationships/customXml" Target="../ink/ink346.xml"/><Relationship Id="rId50" Type="http://schemas.openxmlformats.org/officeDocument/2006/relationships/customXml" Target="../ink/ink354.xml"/><Relationship Id="rId55" Type="http://schemas.openxmlformats.org/officeDocument/2006/relationships/image" Target="../media/image410.png"/><Relationship Id="rId76" Type="http://schemas.openxmlformats.org/officeDocument/2006/relationships/customXml" Target="../ink/ink367.xml"/><Relationship Id="rId97" Type="http://schemas.openxmlformats.org/officeDocument/2006/relationships/image" Target="../media/image431.png"/><Relationship Id="rId104" Type="http://schemas.openxmlformats.org/officeDocument/2006/relationships/image" Target="../media/image434.png"/><Relationship Id="rId120" Type="http://schemas.openxmlformats.org/officeDocument/2006/relationships/image" Target="../media/image442.png"/><Relationship Id="rId125" Type="http://schemas.openxmlformats.org/officeDocument/2006/relationships/customXml" Target="../ink/ink392.xml"/><Relationship Id="rId141" Type="http://schemas.openxmlformats.org/officeDocument/2006/relationships/customXml" Target="../ink/ink400.xml"/><Relationship Id="rId146" Type="http://schemas.openxmlformats.org/officeDocument/2006/relationships/image" Target="../media/image454.png"/><Relationship Id="rId7" Type="http://schemas.openxmlformats.org/officeDocument/2006/relationships/image" Target="../media/image386.png"/><Relationship Id="rId71" Type="http://schemas.openxmlformats.org/officeDocument/2006/relationships/image" Target="../media/image418.png"/><Relationship Id="rId92" Type="http://schemas.openxmlformats.org/officeDocument/2006/relationships/customXml" Target="../ink/ink375.xml"/><Relationship Id="rId2" Type="http://schemas.openxmlformats.org/officeDocument/2006/relationships/customXml" Target="../ink/ink330.xml"/><Relationship Id="rId29" Type="http://schemas.openxmlformats.org/officeDocument/2006/relationships/image" Target="../media/image397.png"/><Relationship Id="rId24" Type="http://schemas.openxmlformats.org/officeDocument/2006/relationships/customXml" Target="../ink/ink341.xml"/><Relationship Id="rId40" Type="http://schemas.openxmlformats.org/officeDocument/2006/relationships/customXml" Target="../ink/ink349.xml"/><Relationship Id="rId45" Type="http://schemas.openxmlformats.org/officeDocument/2006/relationships/image" Target="../media/image405.png"/><Relationship Id="rId66" Type="http://schemas.openxmlformats.org/officeDocument/2006/relationships/customXml" Target="../ink/ink362.xml"/><Relationship Id="rId87" Type="http://schemas.openxmlformats.org/officeDocument/2006/relationships/image" Target="../media/image426.png"/><Relationship Id="rId110" Type="http://schemas.openxmlformats.org/officeDocument/2006/relationships/image" Target="../media/image437.png"/><Relationship Id="rId115" Type="http://schemas.openxmlformats.org/officeDocument/2006/relationships/customXml" Target="../ink/ink387.xml"/><Relationship Id="rId131" Type="http://schemas.openxmlformats.org/officeDocument/2006/relationships/customXml" Target="../ink/ink395.xml"/><Relationship Id="rId136" Type="http://schemas.openxmlformats.org/officeDocument/2006/relationships/image" Target="../media/image449.png"/><Relationship Id="rId157" Type="http://schemas.openxmlformats.org/officeDocument/2006/relationships/customXml" Target="../ink/ink408.xml"/><Relationship Id="rId61" Type="http://schemas.openxmlformats.org/officeDocument/2006/relationships/image" Target="../media/image413.png"/><Relationship Id="rId82" Type="http://schemas.openxmlformats.org/officeDocument/2006/relationships/customXml" Target="../ink/ink370.xml"/><Relationship Id="rId152" Type="http://schemas.openxmlformats.org/officeDocument/2006/relationships/image" Target="../media/image457.png"/><Relationship Id="rId19" Type="http://schemas.openxmlformats.org/officeDocument/2006/relationships/image" Target="../media/image392.png"/><Relationship Id="rId14" Type="http://schemas.openxmlformats.org/officeDocument/2006/relationships/customXml" Target="../ink/ink336.xml"/><Relationship Id="rId30" Type="http://schemas.openxmlformats.org/officeDocument/2006/relationships/customXml" Target="../ink/ink344.xml"/><Relationship Id="rId35" Type="http://schemas.openxmlformats.org/officeDocument/2006/relationships/image" Target="../media/image400.png"/><Relationship Id="rId56" Type="http://schemas.openxmlformats.org/officeDocument/2006/relationships/customXml" Target="../ink/ink357.xml"/><Relationship Id="rId77" Type="http://schemas.openxmlformats.org/officeDocument/2006/relationships/image" Target="../media/image421.png"/><Relationship Id="rId100" Type="http://schemas.openxmlformats.org/officeDocument/2006/relationships/customXml" Target="../ink/ink379.xml"/><Relationship Id="rId105" Type="http://schemas.openxmlformats.org/officeDocument/2006/relationships/customXml" Target="../ink/ink382.xml"/><Relationship Id="rId126" Type="http://schemas.openxmlformats.org/officeDocument/2006/relationships/image" Target="../media/image1332.png"/><Relationship Id="rId147" Type="http://schemas.openxmlformats.org/officeDocument/2006/relationships/customXml" Target="../ink/ink403.xml"/><Relationship Id="rId8" Type="http://schemas.openxmlformats.org/officeDocument/2006/relationships/customXml" Target="../ink/ink333.xml"/><Relationship Id="rId51" Type="http://schemas.openxmlformats.org/officeDocument/2006/relationships/image" Target="../media/image408.png"/><Relationship Id="rId72" Type="http://schemas.openxmlformats.org/officeDocument/2006/relationships/customXml" Target="../ink/ink365.xml"/><Relationship Id="rId93" Type="http://schemas.openxmlformats.org/officeDocument/2006/relationships/image" Target="../media/image429.png"/><Relationship Id="rId98" Type="http://schemas.openxmlformats.org/officeDocument/2006/relationships/customXml" Target="../ink/ink378.xml"/><Relationship Id="rId121" Type="http://schemas.openxmlformats.org/officeDocument/2006/relationships/customXml" Target="../ink/ink390.xml"/><Relationship Id="rId142" Type="http://schemas.openxmlformats.org/officeDocument/2006/relationships/image" Target="../media/image452.png"/><Relationship Id="rId3" Type="http://schemas.openxmlformats.org/officeDocument/2006/relationships/image" Target="../media/image384.png"/><Relationship Id="rId25" Type="http://schemas.openxmlformats.org/officeDocument/2006/relationships/image" Target="../media/image395.png"/><Relationship Id="rId46" Type="http://schemas.openxmlformats.org/officeDocument/2006/relationships/customXml" Target="../ink/ink352.xml"/><Relationship Id="rId67" Type="http://schemas.openxmlformats.org/officeDocument/2006/relationships/image" Target="../media/image416.png"/><Relationship Id="rId116" Type="http://schemas.openxmlformats.org/officeDocument/2006/relationships/image" Target="../media/image440.png"/><Relationship Id="rId137" Type="http://schemas.openxmlformats.org/officeDocument/2006/relationships/customXml" Target="../ink/ink398.xml"/><Relationship Id="rId158" Type="http://schemas.openxmlformats.org/officeDocument/2006/relationships/image" Target="../media/image460.png"/><Relationship Id="rId20" Type="http://schemas.openxmlformats.org/officeDocument/2006/relationships/customXml" Target="../ink/ink339.xml"/><Relationship Id="rId41" Type="http://schemas.openxmlformats.org/officeDocument/2006/relationships/image" Target="../media/image403.png"/><Relationship Id="rId62" Type="http://schemas.openxmlformats.org/officeDocument/2006/relationships/customXml" Target="../ink/ink360.xml"/><Relationship Id="rId83" Type="http://schemas.openxmlformats.org/officeDocument/2006/relationships/image" Target="../media/image424.png"/><Relationship Id="rId88" Type="http://schemas.openxmlformats.org/officeDocument/2006/relationships/customXml" Target="../ink/ink373.xml"/><Relationship Id="rId111" Type="http://schemas.openxmlformats.org/officeDocument/2006/relationships/customXml" Target="../ink/ink385.xml"/><Relationship Id="rId132" Type="http://schemas.openxmlformats.org/officeDocument/2006/relationships/image" Target="../media/image447.png"/><Relationship Id="rId153" Type="http://schemas.openxmlformats.org/officeDocument/2006/relationships/customXml" Target="../ink/ink406.xml"/><Relationship Id="rId15" Type="http://schemas.openxmlformats.org/officeDocument/2006/relationships/image" Target="../media/image390.png"/><Relationship Id="rId36" Type="http://schemas.openxmlformats.org/officeDocument/2006/relationships/customXml" Target="../ink/ink347.xml"/><Relationship Id="rId57" Type="http://schemas.openxmlformats.org/officeDocument/2006/relationships/image" Target="../media/image411.png"/><Relationship Id="rId106" Type="http://schemas.openxmlformats.org/officeDocument/2006/relationships/image" Target="../media/image435.png"/><Relationship Id="rId127" Type="http://schemas.openxmlformats.org/officeDocument/2006/relationships/customXml" Target="../ink/ink393.xml"/><Relationship Id="rId10" Type="http://schemas.openxmlformats.org/officeDocument/2006/relationships/customXml" Target="../ink/ink334.xml"/><Relationship Id="rId31" Type="http://schemas.openxmlformats.org/officeDocument/2006/relationships/image" Target="../media/image398.png"/><Relationship Id="rId52" Type="http://schemas.openxmlformats.org/officeDocument/2006/relationships/customXml" Target="../ink/ink355.xml"/><Relationship Id="rId73" Type="http://schemas.openxmlformats.org/officeDocument/2006/relationships/image" Target="../media/image419.png"/><Relationship Id="rId78" Type="http://schemas.openxmlformats.org/officeDocument/2006/relationships/customXml" Target="../ink/ink368.xml"/><Relationship Id="rId94" Type="http://schemas.openxmlformats.org/officeDocument/2006/relationships/customXml" Target="../ink/ink376.xml"/><Relationship Id="rId99" Type="http://schemas.openxmlformats.org/officeDocument/2006/relationships/image" Target="../media/image432.png"/><Relationship Id="rId101" Type="http://schemas.openxmlformats.org/officeDocument/2006/relationships/image" Target="../media/image433.png"/><Relationship Id="rId122" Type="http://schemas.openxmlformats.org/officeDocument/2006/relationships/image" Target="../media/image443.png"/><Relationship Id="rId143" Type="http://schemas.openxmlformats.org/officeDocument/2006/relationships/customXml" Target="../ink/ink401.xml"/><Relationship Id="rId148" Type="http://schemas.openxmlformats.org/officeDocument/2006/relationships/image" Target="../media/image455.png"/><Relationship Id="rId4" Type="http://schemas.openxmlformats.org/officeDocument/2006/relationships/customXml" Target="../ink/ink331.xml"/><Relationship Id="rId9" Type="http://schemas.openxmlformats.org/officeDocument/2006/relationships/image" Target="../media/image387.png"/><Relationship Id="rId26" Type="http://schemas.openxmlformats.org/officeDocument/2006/relationships/customXml" Target="../ink/ink342.xml"/><Relationship Id="rId47" Type="http://schemas.openxmlformats.org/officeDocument/2006/relationships/image" Target="../media/image406.png"/><Relationship Id="rId68" Type="http://schemas.openxmlformats.org/officeDocument/2006/relationships/customXml" Target="../ink/ink363.xml"/><Relationship Id="rId89" Type="http://schemas.openxmlformats.org/officeDocument/2006/relationships/image" Target="../media/image427.png"/><Relationship Id="rId112" Type="http://schemas.openxmlformats.org/officeDocument/2006/relationships/image" Target="../media/image438.png"/><Relationship Id="rId133" Type="http://schemas.openxmlformats.org/officeDocument/2006/relationships/customXml" Target="../ink/ink396.xml"/><Relationship Id="rId154" Type="http://schemas.openxmlformats.org/officeDocument/2006/relationships/image" Target="../media/image458.png"/><Relationship Id="rId16" Type="http://schemas.openxmlformats.org/officeDocument/2006/relationships/customXml" Target="../ink/ink337.xml"/><Relationship Id="rId37" Type="http://schemas.openxmlformats.org/officeDocument/2006/relationships/image" Target="../media/image401.png"/><Relationship Id="rId58" Type="http://schemas.openxmlformats.org/officeDocument/2006/relationships/customXml" Target="../ink/ink358.xml"/><Relationship Id="rId79" Type="http://schemas.openxmlformats.org/officeDocument/2006/relationships/image" Target="../media/image422.png"/><Relationship Id="rId102" Type="http://schemas.openxmlformats.org/officeDocument/2006/relationships/customXml" Target="../ink/ink380.xml"/><Relationship Id="rId123" Type="http://schemas.openxmlformats.org/officeDocument/2006/relationships/customXml" Target="../ink/ink391.xml"/><Relationship Id="rId144" Type="http://schemas.openxmlformats.org/officeDocument/2006/relationships/image" Target="../media/image453.png"/><Relationship Id="rId90" Type="http://schemas.openxmlformats.org/officeDocument/2006/relationships/customXml" Target="../ink/ink374.xml"/><Relationship Id="rId27" Type="http://schemas.openxmlformats.org/officeDocument/2006/relationships/image" Target="../media/image396.png"/><Relationship Id="rId48" Type="http://schemas.openxmlformats.org/officeDocument/2006/relationships/customXml" Target="../ink/ink353.xml"/><Relationship Id="rId69" Type="http://schemas.openxmlformats.org/officeDocument/2006/relationships/image" Target="../media/image417.png"/><Relationship Id="rId113" Type="http://schemas.openxmlformats.org/officeDocument/2006/relationships/customXml" Target="../ink/ink386.xml"/><Relationship Id="rId134" Type="http://schemas.openxmlformats.org/officeDocument/2006/relationships/image" Target="../media/image44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1.png"/><Relationship Id="rId5" Type="http://schemas.openxmlformats.org/officeDocument/2006/relationships/customXml" Target="../ink/ink411.xml"/><Relationship Id="rId4" Type="http://schemas.openxmlformats.org/officeDocument/2006/relationships/image" Target="../media/image1210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customXml" Target="../ink/ink413.xml"/><Relationship Id="rId4" Type="http://schemas.openxmlformats.org/officeDocument/2006/relationships/image" Target="../media/image12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customXml" Target="../ink/ink414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customXml" Target="../ink/ink415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50.png"/><Relationship Id="rId2" Type="http://schemas.openxmlformats.org/officeDocument/2006/relationships/customXml" Target="../ink/ink4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5" Type="http://schemas.openxmlformats.org/officeDocument/2006/relationships/customXml" Target="../ink/ink417.xml"/><Relationship Id="rId4" Type="http://schemas.openxmlformats.org/officeDocument/2006/relationships/image" Target="../media/image1260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customXml" Target="../ink/ink423.xml"/><Relationship Id="rId7" Type="http://schemas.openxmlformats.org/officeDocument/2006/relationships/customXml" Target="../ink/ink420.xml"/><Relationship Id="rId12" Type="http://schemas.openxmlformats.org/officeDocument/2006/relationships/image" Target="../media/image1300.png"/><Relationship Id="rId2" Type="http://schemas.openxmlformats.org/officeDocument/2006/relationships/customXml" Target="../ink/ink4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11" Type="http://schemas.openxmlformats.org/officeDocument/2006/relationships/customXml" Target="../ink/ink422.xml"/><Relationship Id="rId5" Type="http://schemas.openxmlformats.org/officeDocument/2006/relationships/customXml" Target="../ink/ink419.xml"/><Relationship Id="rId15" Type="http://schemas.openxmlformats.org/officeDocument/2006/relationships/image" Target="../media/image1250.png"/><Relationship Id="rId10" Type="http://schemas.openxmlformats.org/officeDocument/2006/relationships/image" Target="../media/image1290.png"/><Relationship Id="rId4" Type="http://schemas.openxmlformats.org/officeDocument/2006/relationships/image" Target="../media/image1260.png"/><Relationship Id="rId9" Type="http://schemas.openxmlformats.org/officeDocument/2006/relationships/customXml" Target="../ink/ink421.xml"/><Relationship Id="rId14" Type="http://schemas.openxmlformats.org/officeDocument/2006/relationships/image" Target="../media/image1310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customXml" Target="../ink/ink429.xml"/><Relationship Id="rId18" Type="http://schemas.openxmlformats.org/officeDocument/2006/relationships/image" Target="../media/image1330.png"/><Relationship Id="rId3" Type="http://schemas.openxmlformats.org/officeDocument/2006/relationships/customXml" Target="../ink/ink424.xml"/><Relationship Id="rId7" Type="http://schemas.openxmlformats.org/officeDocument/2006/relationships/customXml" Target="../ink/ink426.xml"/><Relationship Id="rId12" Type="http://schemas.openxmlformats.org/officeDocument/2006/relationships/image" Target="../media/image1300.png"/><Relationship Id="rId17" Type="http://schemas.openxmlformats.org/officeDocument/2006/relationships/customXml" Target="../ink/ink431.xml"/><Relationship Id="rId2" Type="http://schemas.openxmlformats.org/officeDocument/2006/relationships/image" Target="../media/image1250.png"/><Relationship Id="rId16" Type="http://schemas.openxmlformats.org/officeDocument/2006/relationships/image" Target="../media/image1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11" Type="http://schemas.openxmlformats.org/officeDocument/2006/relationships/customXml" Target="../ink/ink428.xml"/><Relationship Id="rId5" Type="http://schemas.openxmlformats.org/officeDocument/2006/relationships/customXml" Target="../ink/ink425.xml"/><Relationship Id="rId15" Type="http://schemas.openxmlformats.org/officeDocument/2006/relationships/customXml" Target="../ink/ink430.xml"/><Relationship Id="rId10" Type="http://schemas.openxmlformats.org/officeDocument/2006/relationships/image" Target="../media/image1290.png"/><Relationship Id="rId4" Type="http://schemas.openxmlformats.org/officeDocument/2006/relationships/image" Target="../media/image1260.png"/><Relationship Id="rId9" Type="http://schemas.openxmlformats.org/officeDocument/2006/relationships/customXml" Target="../ink/ink427.xml"/><Relationship Id="rId14" Type="http://schemas.openxmlformats.org/officeDocument/2006/relationships/image" Target="../media/image13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customXml" Target="../ink/ink437.xml"/><Relationship Id="rId18" Type="http://schemas.openxmlformats.org/officeDocument/2006/relationships/image" Target="../media/image1330.png"/><Relationship Id="rId3" Type="http://schemas.openxmlformats.org/officeDocument/2006/relationships/customXml" Target="../ink/ink432.xml"/><Relationship Id="rId7" Type="http://schemas.openxmlformats.org/officeDocument/2006/relationships/customXml" Target="../ink/ink434.xml"/><Relationship Id="rId12" Type="http://schemas.openxmlformats.org/officeDocument/2006/relationships/image" Target="../media/image1300.png"/><Relationship Id="rId17" Type="http://schemas.openxmlformats.org/officeDocument/2006/relationships/customXml" Target="../ink/ink439.xml"/><Relationship Id="rId2" Type="http://schemas.openxmlformats.org/officeDocument/2006/relationships/image" Target="../media/image1340.png"/><Relationship Id="rId16" Type="http://schemas.openxmlformats.org/officeDocument/2006/relationships/image" Target="../media/image1320.png"/><Relationship Id="rId20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11" Type="http://schemas.openxmlformats.org/officeDocument/2006/relationships/customXml" Target="../ink/ink436.xml"/><Relationship Id="rId5" Type="http://schemas.openxmlformats.org/officeDocument/2006/relationships/customXml" Target="../ink/ink433.xml"/><Relationship Id="rId15" Type="http://schemas.openxmlformats.org/officeDocument/2006/relationships/customXml" Target="../ink/ink438.xml"/><Relationship Id="rId10" Type="http://schemas.openxmlformats.org/officeDocument/2006/relationships/image" Target="../media/image1290.png"/><Relationship Id="rId19" Type="http://schemas.openxmlformats.org/officeDocument/2006/relationships/customXml" Target="../ink/ink440.xml"/><Relationship Id="rId4" Type="http://schemas.openxmlformats.org/officeDocument/2006/relationships/image" Target="../media/image1260.png"/><Relationship Id="rId9" Type="http://schemas.openxmlformats.org/officeDocument/2006/relationships/customXml" Target="../ink/ink435.xml"/><Relationship Id="rId14" Type="http://schemas.openxmlformats.org/officeDocument/2006/relationships/image" Target="../media/image1310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customXml" Target="../ink/ink446.xml"/><Relationship Id="rId18" Type="http://schemas.openxmlformats.org/officeDocument/2006/relationships/image" Target="../media/image1330.png"/><Relationship Id="rId3" Type="http://schemas.openxmlformats.org/officeDocument/2006/relationships/customXml" Target="../ink/ink441.xml"/><Relationship Id="rId21" Type="http://schemas.openxmlformats.org/officeDocument/2006/relationships/customXml" Target="../ink/ink450.xml"/><Relationship Id="rId7" Type="http://schemas.openxmlformats.org/officeDocument/2006/relationships/customXml" Target="../ink/ink443.xml"/><Relationship Id="rId12" Type="http://schemas.openxmlformats.org/officeDocument/2006/relationships/image" Target="../media/image1300.png"/><Relationship Id="rId17" Type="http://schemas.openxmlformats.org/officeDocument/2006/relationships/customXml" Target="../ink/ink448.xml"/><Relationship Id="rId2" Type="http://schemas.openxmlformats.org/officeDocument/2006/relationships/image" Target="../media/image1340.png"/><Relationship Id="rId16" Type="http://schemas.openxmlformats.org/officeDocument/2006/relationships/image" Target="../media/image1320.png"/><Relationship Id="rId20" Type="http://schemas.openxmlformats.org/officeDocument/2006/relationships/image" Target="../media/image1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0.png"/><Relationship Id="rId11" Type="http://schemas.openxmlformats.org/officeDocument/2006/relationships/customXml" Target="../ink/ink445.xml"/><Relationship Id="rId5" Type="http://schemas.openxmlformats.org/officeDocument/2006/relationships/customXml" Target="../ink/ink442.xml"/><Relationship Id="rId15" Type="http://schemas.openxmlformats.org/officeDocument/2006/relationships/customXml" Target="../ink/ink447.xml"/><Relationship Id="rId10" Type="http://schemas.openxmlformats.org/officeDocument/2006/relationships/image" Target="../media/image1290.png"/><Relationship Id="rId19" Type="http://schemas.openxmlformats.org/officeDocument/2006/relationships/customXml" Target="../ink/ink449.xml"/><Relationship Id="rId4" Type="http://schemas.openxmlformats.org/officeDocument/2006/relationships/image" Target="../media/image1260.png"/><Relationship Id="rId9" Type="http://schemas.openxmlformats.org/officeDocument/2006/relationships/customXml" Target="../ink/ink444.xml"/><Relationship Id="rId14" Type="http://schemas.openxmlformats.org/officeDocument/2006/relationships/image" Target="../media/image1310.png"/><Relationship Id="rId22" Type="http://schemas.openxmlformats.org/officeDocument/2006/relationships/image" Target="../media/image1360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1.xml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5" Type="http://schemas.openxmlformats.org/officeDocument/2006/relationships/customXml" Target="../ink/ink452.xml"/><Relationship Id="rId4" Type="http://schemas.openxmlformats.org/officeDocument/2006/relationships/image" Target="../media/image138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3.xml"/><Relationship Id="rId7" Type="http://schemas.openxmlformats.org/officeDocument/2006/relationships/image" Target="../media/image1400.pn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5" Type="http://schemas.openxmlformats.org/officeDocument/2006/relationships/customXml" Target="../ink/ink454.xml"/><Relationship Id="rId4" Type="http://schemas.openxmlformats.org/officeDocument/2006/relationships/image" Target="../media/image1380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5.xml"/><Relationship Id="rId7" Type="http://schemas.openxmlformats.org/officeDocument/2006/relationships/image" Target="../media/image1400.png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0.png"/><Relationship Id="rId5" Type="http://schemas.openxmlformats.org/officeDocument/2006/relationships/customXml" Target="../ink/ink456.xml"/><Relationship Id="rId4" Type="http://schemas.openxmlformats.org/officeDocument/2006/relationships/image" Target="../media/image138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7.xml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0.png"/><Relationship Id="rId5" Type="http://schemas.openxmlformats.org/officeDocument/2006/relationships/customXml" Target="../ink/ink458.xml"/><Relationship Id="rId4" Type="http://schemas.openxmlformats.org/officeDocument/2006/relationships/image" Target="../media/image142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9.xml"/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0.png"/><Relationship Id="rId5" Type="http://schemas.openxmlformats.org/officeDocument/2006/relationships/customXml" Target="../ink/ink460.xml"/><Relationship Id="rId4" Type="http://schemas.openxmlformats.org/officeDocument/2006/relationships/image" Target="../media/image142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1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0.png"/><Relationship Id="rId5" Type="http://schemas.openxmlformats.org/officeDocument/2006/relationships/customXml" Target="../ink/ink462.xml"/><Relationship Id="rId4" Type="http://schemas.openxmlformats.org/officeDocument/2006/relationships/image" Target="../media/image142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3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0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4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0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5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0.png"/><Relationship Id="rId5" Type="http://schemas.openxmlformats.org/officeDocument/2006/relationships/customXml" Target="../ink/ink466.xml"/><Relationship Id="rId4" Type="http://schemas.openxmlformats.org/officeDocument/2006/relationships/image" Target="../media/image1470.png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0.png"/><Relationship Id="rId3" Type="http://schemas.openxmlformats.org/officeDocument/2006/relationships/customXml" Target="../ink/ink467.xml"/><Relationship Id="rId7" Type="http://schemas.openxmlformats.org/officeDocument/2006/relationships/customXml" Target="../ink/ink469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0.png"/><Relationship Id="rId5" Type="http://schemas.openxmlformats.org/officeDocument/2006/relationships/customXml" Target="../ink/ink468.xml"/><Relationship Id="rId4" Type="http://schemas.openxmlformats.org/officeDocument/2006/relationships/image" Target="../media/image1470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0.png"/><Relationship Id="rId3" Type="http://schemas.openxmlformats.org/officeDocument/2006/relationships/customXml" Target="../ink/ink470.xml"/><Relationship Id="rId7" Type="http://schemas.openxmlformats.org/officeDocument/2006/relationships/customXml" Target="../ink/ink472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0.png"/><Relationship Id="rId5" Type="http://schemas.openxmlformats.org/officeDocument/2006/relationships/customXml" Target="../ink/ink471.xml"/><Relationship Id="rId4" Type="http://schemas.openxmlformats.org/officeDocument/2006/relationships/image" Target="../media/image1470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0.png"/><Relationship Id="rId3" Type="http://schemas.openxmlformats.org/officeDocument/2006/relationships/customXml" Target="../ink/ink473.xml"/><Relationship Id="rId7" Type="http://schemas.openxmlformats.org/officeDocument/2006/relationships/customXml" Target="../ink/ink475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0.png"/><Relationship Id="rId5" Type="http://schemas.openxmlformats.org/officeDocument/2006/relationships/customXml" Target="../ink/ink474.xml"/><Relationship Id="rId4" Type="http://schemas.openxmlformats.org/officeDocument/2006/relationships/image" Target="../media/image1470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customXml" Target="../ink/ink476.xml"/><Relationship Id="rId7" Type="http://schemas.openxmlformats.org/officeDocument/2006/relationships/customXml" Target="../ink/ink478.xml"/><Relationship Id="rId12" Type="http://schemas.openxmlformats.org/officeDocument/2006/relationships/image" Target="../media/image154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11" Type="http://schemas.openxmlformats.org/officeDocument/2006/relationships/customXml" Target="../ink/ink480.xml"/><Relationship Id="rId5" Type="http://schemas.openxmlformats.org/officeDocument/2006/relationships/customXml" Target="../ink/ink477.xml"/><Relationship Id="rId10" Type="http://schemas.openxmlformats.org/officeDocument/2006/relationships/image" Target="../media/image1530.png"/><Relationship Id="rId4" Type="http://schemas.openxmlformats.org/officeDocument/2006/relationships/image" Target="../media/image1500.png"/><Relationship Id="rId9" Type="http://schemas.openxmlformats.org/officeDocument/2006/relationships/customXml" Target="../ink/ink479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customXml" Target="../ink/ink481.xml"/><Relationship Id="rId7" Type="http://schemas.openxmlformats.org/officeDocument/2006/relationships/customXml" Target="../ink/ink483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customXml" Target="../ink/ink482.xml"/><Relationship Id="rId4" Type="http://schemas.openxmlformats.org/officeDocument/2006/relationships/image" Target="../media/image14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customXml" Target="../ink/ink484.xml"/><Relationship Id="rId7" Type="http://schemas.openxmlformats.org/officeDocument/2006/relationships/customXml" Target="../ink/ink486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customXml" Target="../ink/ink485.xml"/><Relationship Id="rId4" Type="http://schemas.openxmlformats.org/officeDocument/2006/relationships/image" Target="../media/image1470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3" Type="http://schemas.openxmlformats.org/officeDocument/2006/relationships/customXml" Target="../ink/ink487.xml"/><Relationship Id="rId7" Type="http://schemas.openxmlformats.org/officeDocument/2006/relationships/customXml" Target="../ink/ink489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5" Type="http://schemas.openxmlformats.org/officeDocument/2006/relationships/customXml" Target="../ink/ink488.xml"/><Relationship Id="rId4" Type="http://schemas.openxmlformats.org/officeDocument/2006/relationships/image" Target="../media/image1550.png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0.png"/><Relationship Id="rId3" Type="http://schemas.openxmlformats.org/officeDocument/2006/relationships/customXml" Target="../ink/ink490.xml"/><Relationship Id="rId7" Type="http://schemas.openxmlformats.org/officeDocument/2006/relationships/customXml" Target="../ink/ink492.xml"/><Relationship Id="rId12" Type="http://schemas.openxmlformats.org/officeDocument/2006/relationships/image" Target="../media/image157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11" Type="http://schemas.openxmlformats.org/officeDocument/2006/relationships/customXml" Target="../ink/ink494.xml"/><Relationship Id="rId5" Type="http://schemas.openxmlformats.org/officeDocument/2006/relationships/customXml" Target="../ink/ink491.xml"/><Relationship Id="rId10" Type="http://schemas.openxmlformats.org/officeDocument/2006/relationships/image" Target="../media/image1590.png"/><Relationship Id="rId4" Type="http://schemas.openxmlformats.org/officeDocument/2006/relationships/image" Target="../media/image1550.png"/><Relationship Id="rId9" Type="http://schemas.openxmlformats.org/officeDocument/2006/relationships/customXml" Target="../ink/ink493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13" Type="http://schemas.openxmlformats.org/officeDocument/2006/relationships/customXml" Target="../ink/ink500.xml"/><Relationship Id="rId3" Type="http://schemas.openxmlformats.org/officeDocument/2006/relationships/customXml" Target="../ink/ink495.xml"/><Relationship Id="rId7" Type="http://schemas.openxmlformats.org/officeDocument/2006/relationships/customXml" Target="../ink/ink497.xml"/><Relationship Id="rId12" Type="http://schemas.openxmlformats.org/officeDocument/2006/relationships/image" Target="../media/image159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0.png"/><Relationship Id="rId11" Type="http://schemas.openxmlformats.org/officeDocument/2006/relationships/customXml" Target="../ink/ink499.xml"/><Relationship Id="rId5" Type="http://schemas.openxmlformats.org/officeDocument/2006/relationships/customXml" Target="../ink/ink496.xml"/><Relationship Id="rId10" Type="http://schemas.openxmlformats.org/officeDocument/2006/relationships/image" Target="../media/image1580.png"/><Relationship Id="rId4" Type="http://schemas.openxmlformats.org/officeDocument/2006/relationships/image" Target="../media/image1550.png"/><Relationship Id="rId9" Type="http://schemas.openxmlformats.org/officeDocument/2006/relationships/customXml" Target="../ink/ink498.xml"/><Relationship Id="rId14" Type="http://schemas.openxmlformats.org/officeDocument/2006/relationships/image" Target="../media/image160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1.xml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5" Type="http://schemas.openxmlformats.org/officeDocument/2006/relationships/customXml" Target="../ink/ink502.xml"/><Relationship Id="rId4" Type="http://schemas.openxmlformats.org/officeDocument/2006/relationships/image" Target="../media/image161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7" Type="http://schemas.openxmlformats.org/officeDocument/2006/relationships/image" Target="../media/image162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4.xml"/><Relationship Id="rId5" Type="http://schemas.openxmlformats.org/officeDocument/2006/relationships/image" Target="../media/image1610.png"/><Relationship Id="rId4" Type="http://schemas.openxmlformats.org/officeDocument/2006/relationships/customXml" Target="../ink/ink50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7" Type="http://schemas.openxmlformats.org/officeDocument/2006/relationships/image" Target="../media/image162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6.xml"/><Relationship Id="rId5" Type="http://schemas.openxmlformats.org/officeDocument/2006/relationships/image" Target="../media/image1610.png"/><Relationship Id="rId4" Type="http://schemas.openxmlformats.org/officeDocument/2006/relationships/customXml" Target="../ink/ink50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7" Type="http://schemas.openxmlformats.org/officeDocument/2006/relationships/image" Target="../media/image1620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8.xml"/><Relationship Id="rId5" Type="http://schemas.openxmlformats.org/officeDocument/2006/relationships/image" Target="../media/image1610.png"/><Relationship Id="rId4" Type="http://schemas.openxmlformats.org/officeDocument/2006/relationships/customXml" Target="../ink/ink50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9.xml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10.xml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7" Type="http://schemas.openxmlformats.org/officeDocument/2006/relationships/image" Target="../media/image1690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2.xml"/><Relationship Id="rId5" Type="http://schemas.openxmlformats.org/officeDocument/2006/relationships/image" Target="../media/image1680.png"/><Relationship Id="rId4" Type="http://schemas.openxmlformats.org/officeDocument/2006/relationships/customXml" Target="../ink/ink51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7" Type="http://schemas.openxmlformats.org/officeDocument/2006/relationships/image" Target="../media/image1690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4.xml"/><Relationship Id="rId5" Type="http://schemas.openxmlformats.org/officeDocument/2006/relationships/image" Target="../media/image1680.png"/><Relationship Id="rId4" Type="http://schemas.openxmlformats.org/officeDocument/2006/relationships/customXml" Target="../ink/ink513.xml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7.xml"/><Relationship Id="rId13" Type="http://schemas.openxmlformats.org/officeDocument/2006/relationships/image" Target="../media/image1740.png"/><Relationship Id="rId3" Type="http://schemas.openxmlformats.org/officeDocument/2006/relationships/image" Target="../media/image1710.png"/><Relationship Id="rId7" Type="http://schemas.openxmlformats.org/officeDocument/2006/relationships/image" Target="../media/image1690.png"/><Relationship Id="rId12" Type="http://schemas.openxmlformats.org/officeDocument/2006/relationships/customXml" Target="../ink/ink519.xml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16.xml"/><Relationship Id="rId11" Type="http://schemas.openxmlformats.org/officeDocument/2006/relationships/image" Target="../media/image1730.png"/><Relationship Id="rId5" Type="http://schemas.openxmlformats.org/officeDocument/2006/relationships/image" Target="../media/image1680.png"/><Relationship Id="rId10" Type="http://schemas.openxmlformats.org/officeDocument/2006/relationships/customXml" Target="../ink/ink518.xml"/><Relationship Id="rId4" Type="http://schemas.openxmlformats.org/officeDocument/2006/relationships/customXml" Target="../ink/ink515.xml"/><Relationship Id="rId9" Type="http://schemas.openxmlformats.org/officeDocument/2006/relationships/image" Target="../media/image1720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2.xml"/><Relationship Id="rId13" Type="http://schemas.openxmlformats.org/officeDocument/2006/relationships/image" Target="../media/image1740.png"/><Relationship Id="rId3" Type="http://schemas.openxmlformats.org/officeDocument/2006/relationships/image" Target="../media/image1710.png"/><Relationship Id="rId7" Type="http://schemas.openxmlformats.org/officeDocument/2006/relationships/image" Target="../media/image1690.png"/><Relationship Id="rId12" Type="http://schemas.openxmlformats.org/officeDocument/2006/relationships/customXml" Target="../ink/ink524.xml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21.xml"/><Relationship Id="rId11" Type="http://schemas.openxmlformats.org/officeDocument/2006/relationships/image" Target="../media/image1730.png"/><Relationship Id="rId5" Type="http://schemas.openxmlformats.org/officeDocument/2006/relationships/image" Target="../media/image1680.png"/><Relationship Id="rId10" Type="http://schemas.openxmlformats.org/officeDocument/2006/relationships/customXml" Target="../ink/ink523.xml"/><Relationship Id="rId4" Type="http://schemas.openxmlformats.org/officeDocument/2006/relationships/customXml" Target="../ink/ink520.xml"/><Relationship Id="rId9" Type="http://schemas.openxmlformats.org/officeDocument/2006/relationships/image" Target="../media/image1720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0.png"/><Relationship Id="rId4" Type="http://schemas.openxmlformats.org/officeDocument/2006/relationships/image" Target="../media/image1790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00.png"/><Relationship Id="rId4" Type="http://schemas.openxmlformats.org/officeDocument/2006/relationships/image" Target="../media/image1790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52.xml"/><Relationship Id="rId13" Type="http://schemas.openxmlformats.org/officeDocument/2006/relationships/image" Target="../media/image55.png"/><Relationship Id="rId18" Type="http://schemas.openxmlformats.org/officeDocument/2006/relationships/customXml" Target="../ink/ink57.xml"/><Relationship Id="rId51" Type="http://schemas.openxmlformats.org/officeDocument/2006/relationships/image" Target="../media/image14.png"/><Relationship Id="rId3" Type="http://schemas.openxmlformats.org/officeDocument/2006/relationships/image" Target="../media/image1.png"/><Relationship Id="rId21" Type="http://schemas.openxmlformats.org/officeDocument/2006/relationships/image" Target="../media/image59.png"/><Relationship Id="rId47" Type="http://schemas.openxmlformats.org/officeDocument/2006/relationships/image" Target="../media/image12.png"/><Relationship Id="rId50" Type="http://schemas.openxmlformats.org/officeDocument/2006/relationships/customXml" Target="../ink/ink61.xml"/><Relationship Id="rId55" Type="http://schemas.openxmlformats.org/officeDocument/2006/relationships/image" Target="../media/image17.png"/><Relationship Id="rId7" Type="http://schemas.openxmlformats.org/officeDocument/2006/relationships/image" Target="../media/image52.png"/><Relationship Id="rId12" Type="http://schemas.openxmlformats.org/officeDocument/2006/relationships/customXml" Target="../ink/ink54.xml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56.xml"/><Relationship Id="rId20" Type="http://schemas.openxmlformats.org/officeDocument/2006/relationships/customXml" Target="../ink/ink58.xml"/><Relationship Id="rId54" Type="http://schemas.openxmlformats.org/officeDocument/2006/relationships/customXml" Target="../ink/ink6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1.xml"/><Relationship Id="rId11" Type="http://schemas.openxmlformats.org/officeDocument/2006/relationships/image" Target="../media/image54.png"/><Relationship Id="rId53" Type="http://schemas.openxmlformats.org/officeDocument/2006/relationships/image" Target="../media/image15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49" Type="http://schemas.openxmlformats.org/officeDocument/2006/relationships/image" Target="../media/image13.png"/><Relationship Id="rId10" Type="http://schemas.openxmlformats.org/officeDocument/2006/relationships/customXml" Target="../ink/ink53.xml"/><Relationship Id="rId19" Type="http://schemas.openxmlformats.org/officeDocument/2006/relationships/image" Target="../media/image58.png"/><Relationship Id="rId52" Type="http://schemas.openxmlformats.org/officeDocument/2006/relationships/customXml" Target="../ink/ink62.xml"/><Relationship Id="rId4" Type="http://schemas.openxmlformats.org/officeDocument/2006/relationships/customXml" Target="../ink/ink50.xml"/><Relationship Id="rId9" Type="http://schemas.openxmlformats.org/officeDocument/2006/relationships/image" Target="../media/image53.png"/><Relationship Id="rId14" Type="http://schemas.openxmlformats.org/officeDocument/2006/relationships/customXml" Target="../ink/ink55.xml"/><Relationship Id="rId22" Type="http://schemas.openxmlformats.org/officeDocument/2006/relationships/customXml" Target="../ink/ink59.xml"/><Relationship Id="rId48" Type="http://schemas.openxmlformats.org/officeDocument/2006/relationships/customXml" Target="../ink/ink6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582.png"/><Relationship Id="rId2" Type="http://schemas.openxmlformats.org/officeDocument/2006/relationships/customXml" Target="../ink/ink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5" Type="http://schemas.openxmlformats.org/officeDocument/2006/relationships/image" Target="../media/image572.png"/><Relationship Id="rId4" Type="http://schemas.openxmlformats.org/officeDocument/2006/relationships/customXml" Target="../ink/ink6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1.xml"/><Relationship Id="rId3" Type="http://schemas.openxmlformats.org/officeDocument/2006/relationships/image" Target="../media/image560.png"/><Relationship Id="rId7" Type="http://schemas.openxmlformats.org/officeDocument/2006/relationships/image" Target="../media/image592.png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0.xml"/><Relationship Id="rId5" Type="http://schemas.openxmlformats.org/officeDocument/2006/relationships/image" Target="../media/image572.png"/><Relationship Id="rId4" Type="http://schemas.openxmlformats.org/officeDocument/2006/relationships/customXml" Target="../ink/ink69.xml"/><Relationship Id="rId9" Type="http://schemas.openxmlformats.org/officeDocument/2006/relationships/image" Target="../media/image60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.xml"/><Relationship Id="rId3" Type="http://schemas.openxmlformats.org/officeDocument/2006/relationships/image" Target="../media/image560.png"/><Relationship Id="rId7" Type="http://schemas.openxmlformats.org/officeDocument/2006/relationships/image" Target="../media/image592.png"/><Relationship Id="rId2" Type="http://schemas.openxmlformats.org/officeDocument/2006/relationships/customXml" Target="../ink/ink7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.xml"/><Relationship Id="rId5" Type="http://schemas.openxmlformats.org/officeDocument/2006/relationships/image" Target="../media/image572.png"/><Relationship Id="rId4" Type="http://schemas.openxmlformats.org/officeDocument/2006/relationships/customXml" Target="../ink/ink73.xml"/><Relationship Id="rId9" Type="http://schemas.openxmlformats.org/officeDocument/2006/relationships/image" Target="../media/image60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.xml"/><Relationship Id="rId13" Type="http://schemas.openxmlformats.org/officeDocument/2006/relationships/customXml" Target="../ink/ink82.xml"/><Relationship Id="rId3" Type="http://schemas.openxmlformats.org/officeDocument/2006/relationships/image" Target="../media/image612.png"/><Relationship Id="rId7" Type="http://schemas.openxmlformats.org/officeDocument/2006/relationships/image" Target="../media/image630.png"/><Relationship Id="rId12" Type="http://schemas.openxmlformats.org/officeDocument/2006/relationships/image" Target="../media/image65.png"/><Relationship Id="rId2" Type="http://schemas.openxmlformats.org/officeDocument/2006/relationships/customXml" Target="../ink/ink7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8.xml"/><Relationship Id="rId11" Type="http://schemas.openxmlformats.org/officeDocument/2006/relationships/customXml" Target="../ink/ink81.xml"/><Relationship Id="rId5" Type="http://schemas.openxmlformats.org/officeDocument/2006/relationships/image" Target="../media/image62.png"/><Relationship Id="rId10" Type="http://schemas.openxmlformats.org/officeDocument/2006/relationships/customXml" Target="../ink/ink80.xml"/><Relationship Id="rId4" Type="http://schemas.openxmlformats.org/officeDocument/2006/relationships/customXml" Target="../ink/ink77.xml"/><Relationship Id="rId9" Type="http://schemas.openxmlformats.org/officeDocument/2006/relationships/image" Target="../media/image641.png"/><Relationship Id="rId1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89.xml"/><Relationship Id="rId3" Type="http://schemas.openxmlformats.org/officeDocument/2006/relationships/image" Target="../media/image612.png"/><Relationship Id="rId7" Type="http://schemas.openxmlformats.org/officeDocument/2006/relationships/customXml" Target="../ink/ink86.xml"/><Relationship Id="rId12" Type="http://schemas.openxmlformats.org/officeDocument/2006/relationships/image" Target="../media/image630.png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88.xml"/><Relationship Id="rId5" Type="http://schemas.openxmlformats.org/officeDocument/2006/relationships/customXml" Target="../ink/ink85.xml"/><Relationship Id="rId10" Type="http://schemas.openxmlformats.org/officeDocument/2006/relationships/image" Target="../media/image62.png"/><Relationship Id="rId4" Type="http://schemas.openxmlformats.org/officeDocument/2006/relationships/customXml" Target="../ink/ink84.xml"/><Relationship Id="rId9" Type="http://schemas.openxmlformats.org/officeDocument/2006/relationships/customXml" Target="../ink/ink87.xml"/><Relationship Id="rId14" Type="http://schemas.openxmlformats.org/officeDocument/2006/relationships/image" Target="../media/image64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96.xml"/><Relationship Id="rId3" Type="http://schemas.openxmlformats.org/officeDocument/2006/relationships/image" Target="../media/image612.png"/><Relationship Id="rId7" Type="http://schemas.openxmlformats.org/officeDocument/2006/relationships/customXml" Target="../ink/ink93.xml"/><Relationship Id="rId12" Type="http://schemas.openxmlformats.org/officeDocument/2006/relationships/image" Target="../media/image630.png"/><Relationship Id="rId2" Type="http://schemas.openxmlformats.org/officeDocument/2006/relationships/customXml" Target="../ink/ink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customXml" Target="../ink/ink95.xml"/><Relationship Id="rId5" Type="http://schemas.openxmlformats.org/officeDocument/2006/relationships/customXml" Target="../ink/ink92.xml"/><Relationship Id="rId10" Type="http://schemas.openxmlformats.org/officeDocument/2006/relationships/image" Target="../media/image62.png"/><Relationship Id="rId4" Type="http://schemas.openxmlformats.org/officeDocument/2006/relationships/customXml" Target="../ink/ink91.xml"/><Relationship Id="rId9" Type="http://schemas.openxmlformats.org/officeDocument/2006/relationships/customXml" Target="../ink/ink94.xml"/><Relationship Id="rId14" Type="http://schemas.openxmlformats.org/officeDocument/2006/relationships/image" Target="../media/image64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0.xml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customXml" Target="../ink/ink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9.xml"/><Relationship Id="rId5" Type="http://schemas.openxmlformats.org/officeDocument/2006/relationships/image" Target="../media/image68.png"/><Relationship Id="rId4" Type="http://schemas.openxmlformats.org/officeDocument/2006/relationships/customXml" Target="../ink/ink98.xml"/><Relationship Id="rId9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13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customXml" Target="../ink/ink106.xml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customXml" Target="../ink/ink105.xml"/><Relationship Id="rId4" Type="http://schemas.openxmlformats.org/officeDocument/2006/relationships/customXml" Target="../ink/ink102.xml"/><Relationship Id="rId9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.xml"/><Relationship Id="rId13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12" Type="http://schemas.openxmlformats.org/officeDocument/2006/relationships/customXml" Target="../ink/ink112.xml"/><Relationship Id="rId2" Type="http://schemas.openxmlformats.org/officeDocument/2006/relationships/customXml" Target="../ink/ink1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9.xml"/><Relationship Id="rId11" Type="http://schemas.openxmlformats.org/officeDocument/2006/relationships/image" Target="../media/image71.png"/><Relationship Id="rId5" Type="http://schemas.openxmlformats.org/officeDocument/2006/relationships/image" Target="../media/image68.png"/><Relationship Id="rId10" Type="http://schemas.openxmlformats.org/officeDocument/2006/relationships/customXml" Target="../ink/ink111.xml"/><Relationship Id="rId4" Type="http://schemas.openxmlformats.org/officeDocument/2006/relationships/customXml" Target="../ink/ink108.xml"/><Relationship Id="rId9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11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11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11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customXml" Target="../ink/ink11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0.xml"/><Relationship Id="rId3" Type="http://schemas.openxmlformats.org/officeDocument/2006/relationships/image" Target="../media/image571.png"/><Relationship Id="rId7" Type="http://schemas.openxmlformats.org/officeDocument/2006/relationships/image" Target="../media/image591.png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.xml"/><Relationship Id="rId5" Type="http://schemas.openxmlformats.org/officeDocument/2006/relationships/image" Target="../media/image581.png"/><Relationship Id="rId4" Type="http://schemas.openxmlformats.org/officeDocument/2006/relationships/customXml" Target="../ink/ink118.xml"/><Relationship Id="rId9" Type="http://schemas.openxmlformats.org/officeDocument/2006/relationships/image" Target="../media/image6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1.png"/><Relationship Id="rId4" Type="http://schemas.openxmlformats.org/officeDocument/2006/relationships/customXml" Target="../ink/ink12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customXml" Target="../ink/ink12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customXml" Target="../ink/ink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580.png"/><Relationship Id="rId4" Type="http://schemas.openxmlformats.org/officeDocument/2006/relationships/customXml" Target="../ink/ink12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7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7.xml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.xml"/><Relationship Id="rId5" Type="http://schemas.openxmlformats.org/officeDocument/2006/relationships/customXml" Target="../ink/ink128.xml"/><Relationship Id="rId4" Type="http://schemas.openxmlformats.org/officeDocument/2006/relationships/image" Target="../media/image66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13" Type="http://schemas.openxmlformats.org/officeDocument/2006/relationships/customXml" Target="../ink/ink134.xml"/><Relationship Id="rId18" Type="http://schemas.openxmlformats.org/officeDocument/2006/relationships/image" Target="../media/image750.png"/><Relationship Id="rId3" Type="http://schemas.openxmlformats.org/officeDocument/2006/relationships/customXml" Target="../ink/ink129.xml"/><Relationship Id="rId7" Type="http://schemas.openxmlformats.org/officeDocument/2006/relationships/customXml" Target="../ink/ink131.xml"/><Relationship Id="rId12" Type="http://schemas.openxmlformats.org/officeDocument/2006/relationships/image" Target="../media/image720.png"/><Relationship Id="rId17" Type="http://schemas.openxmlformats.org/officeDocument/2006/relationships/customXml" Target="../ink/ink136.xml"/><Relationship Id="rId2" Type="http://schemas.openxmlformats.org/officeDocument/2006/relationships/image" Target="../media/image76.jpeg"/><Relationship Id="rId16" Type="http://schemas.openxmlformats.org/officeDocument/2006/relationships/image" Target="../media/image740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customXml" Target="../ink/ink133.xml"/><Relationship Id="rId5" Type="http://schemas.openxmlformats.org/officeDocument/2006/relationships/customXml" Target="../ink/ink130.xml"/><Relationship Id="rId15" Type="http://schemas.openxmlformats.org/officeDocument/2006/relationships/customXml" Target="../ink/ink135.xml"/><Relationship Id="rId10" Type="http://schemas.openxmlformats.org/officeDocument/2006/relationships/image" Target="../media/image710.png"/><Relationship Id="rId19" Type="http://schemas.openxmlformats.org/officeDocument/2006/relationships/customXml" Target="../ink/ink137.xml"/><Relationship Id="rId4" Type="http://schemas.openxmlformats.org/officeDocument/2006/relationships/image" Target="../media/image680.png"/><Relationship Id="rId9" Type="http://schemas.openxmlformats.org/officeDocument/2006/relationships/customXml" Target="../ink/ink132.xml"/><Relationship Id="rId14" Type="http://schemas.openxmlformats.org/officeDocument/2006/relationships/image" Target="../media/image73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8B5C8D2-66B6-4328-BCB9-9DFCC8E6793C}"/>
              </a:ext>
            </a:extLst>
          </p:cNvPr>
          <p:cNvSpPr/>
          <p:nvPr/>
        </p:nvSpPr>
        <p:spPr>
          <a:xfrm>
            <a:off x="3104765" y="2177928"/>
            <a:ext cx="47352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solidFill>
                  <a:schemeClr val="accent1"/>
                </a:solidFill>
              </a:rPr>
              <a:t>¡</a:t>
            </a:r>
            <a:r>
              <a:rPr lang="pt-BR" sz="7200" dirty="0" err="1">
                <a:solidFill>
                  <a:schemeClr val="accent1"/>
                </a:solidFill>
              </a:rPr>
              <a:t>Bienvenido</a:t>
            </a:r>
            <a:r>
              <a:rPr lang="pt-BR" sz="4400" dirty="0">
                <a:solidFill>
                  <a:schemeClr val="accent1"/>
                </a:solidFill>
              </a:rPr>
              <a:t>!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D21D85D-9CFE-4181-8F24-5F1B71BA09B9}"/>
              </a:ext>
            </a:extLst>
          </p:cNvPr>
          <p:cNvSpPr/>
          <p:nvPr/>
        </p:nvSpPr>
        <p:spPr>
          <a:xfrm>
            <a:off x="479091" y="330204"/>
            <a:ext cx="46891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dirty="0">
                <a:solidFill>
                  <a:srgbClr val="00B050"/>
                </a:solidFill>
              </a:rPr>
              <a:t>Bem vindo!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D9BFB71-A6E5-4713-846E-1EEA38B45DB9}"/>
              </a:ext>
            </a:extLst>
          </p:cNvPr>
          <p:cNvSpPr/>
          <p:nvPr/>
        </p:nvSpPr>
        <p:spPr>
          <a:xfrm>
            <a:off x="6341634" y="3382868"/>
            <a:ext cx="443461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0" dirty="0" err="1">
                <a:solidFill>
                  <a:schemeClr val="accent4"/>
                </a:solidFill>
              </a:rPr>
              <a:t>Welcome</a:t>
            </a:r>
            <a:r>
              <a:rPr lang="pt-BR" sz="8000" dirty="0">
                <a:solidFill>
                  <a:schemeClr val="accent4"/>
                </a:solidFill>
              </a:rPr>
              <a:t>!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7031521-6144-4382-A08B-9F411A45AB00}"/>
              </a:ext>
            </a:extLst>
          </p:cNvPr>
          <p:cNvSpPr/>
          <p:nvPr/>
        </p:nvSpPr>
        <p:spPr>
          <a:xfrm>
            <a:off x="7167823" y="1353267"/>
            <a:ext cx="3388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dirty="0" err="1">
                <a:solidFill>
                  <a:srgbClr val="FF0000"/>
                </a:solidFill>
              </a:rPr>
              <a:t>歡迎您</a:t>
            </a:r>
            <a:r>
              <a:rPr lang="pt-BR" sz="4800" dirty="0">
                <a:solidFill>
                  <a:srgbClr val="FF0000"/>
                </a:solidFill>
              </a:rPr>
              <a:t>！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845EE5A8-647D-4C9A-90B8-2DE0D1F1BED5}"/>
              </a:ext>
            </a:extLst>
          </p:cNvPr>
          <p:cNvGrpSpPr/>
          <p:nvPr/>
        </p:nvGrpSpPr>
        <p:grpSpPr>
          <a:xfrm>
            <a:off x="1226642" y="3281733"/>
            <a:ext cx="3595476" cy="3559467"/>
            <a:chOff x="8920157" y="132754"/>
            <a:chExt cx="3033409" cy="3008398"/>
          </a:xfrm>
        </p:grpSpPr>
        <p:pic>
          <p:nvPicPr>
            <p:cNvPr id="9" name="Picture 2" descr="Resultado de imagem para computador png">
              <a:extLst>
                <a:ext uri="{FF2B5EF4-FFF2-40B4-BE49-F238E27FC236}">
                  <a16:creationId xmlns:a16="http://schemas.microsoft.com/office/drawing/2014/main" id="{2E42341B-D836-4457-B7E5-E6FF097113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0157" y="132754"/>
              <a:ext cx="3033409" cy="3008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40C01699-A67D-4B91-BE7E-F63E365F4556}"/>
                </a:ext>
              </a:extLst>
            </p:cNvPr>
            <p:cNvSpPr/>
            <p:nvPr/>
          </p:nvSpPr>
          <p:spPr>
            <a:xfrm>
              <a:off x="9337649" y="622690"/>
              <a:ext cx="2160661" cy="1253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862EEEE7-2353-4EB7-A662-808DC858BB4B}"/>
                  </a:ext>
                </a:extLst>
              </p14:cNvPr>
              <p14:cNvContentPartPr/>
              <p14:nvPr/>
            </p14:nvContentPartPr>
            <p14:xfrm>
              <a:off x="1195165" y="5513064"/>
              <a:ext cx="418320" cy="27612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862EEEE7-2353-4EB7-A662-808DC858BB4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2165" y="5450064"/>
                <a:ext cx="5439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D7A2DC78-125D-4025-B85E-CCEF0B541EDE}"/>
                  </a:ext>
                </a:extLst>
              </p14:cNvPr>
              <p14:cNvContentPartPr/>
              <p14:nvPr/>
            </p14:nvContentPartPr>
            <p14:xfrm>
              <a:off x="1019485" y="5228664"/>
              <a:ext cx="360" cy="3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D7A2DC78-125D-4025-B85E-CCEF0B541E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6485" y="51656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B9949B69-B3A9-48D1-9492-C1488029AA8B}"/>
                  </a:ext>
                </a:extLst>
              </p14:cNvPr>
              <p14:cNvContentPartPr/>
              <p14:nvPr/>
            </p14:nvContentPartPr>
            <p14:xfrm>
              <a:off x="906445" y="5216424"/>
              <a:ext cx="378000" cy="10425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B9949B69-B3A9-48D1-9492-C1488029AA8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3445" y="5153446"/>
                <a:ext cx="503640" cy="1168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73B65404-E52B-4D7A-8034-573926AD71F0}"/>
                  </a:ext>
                </a:extLst>
              </p14:cNvPr>
              <p14:cNvContentPartPr/>
              <p14:nvPr/>
            </p14:nvContentPartPr>
            <p14:xfrm>
              <a:off x="948925" y="6028944"/>
              <a:ext cx="1178640" cy="24948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73B65404-E52B-4D7A-8034-573926AD71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5906" y="5965944"/>
                <a:ext cx="1304318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0D63BC30-DF1E-4F26-AF81-E7BC4EBB60A6}"/>
                  </a:ext>
                </a:extLst>
              </p14:cNvPr>
              <p14:cNvContentPartPr/>
              <p14:nvPr/>
            </p14:nvContentPartPr>
            <p14:xfrm>
              <a:off x="1006165" y="5204904"/>
              <a:ext cx="1142280" cy="9842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0D63BC30-DF1E-4F26-AF81-E7BC4EBB60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43145" y="5141904"/>
                <a:ext cx="1267960" cy="11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CCB23AE3-5D58-4237-864D-41AF91870846}"/>
                  </a:ext>
                </a:extLst>
              </p14:cNvPr>
              <p14:cNvContentPartPr/>
              <p14:nvPr/>
            </p14:nvContentPartPr>
            <p14:xfrm>
              <a:off x="1122805" y="4581384"/>
              <a:ext cx="854640" cy="5061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CCB23AE3-5D58-4237-864D-41AF9187084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59805" y="4518384"/>
                <a:ext cx="9802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F94F0A4F-965D-46AC-A2A8-B8D02A251CEC}"/>
                  </a:ext>
                </a:extLst>
              </p14:cNvPr>
              <p14:cNvContentPartPr/>
              <p14:nvPr/>
            </p14:nvContentPartPr>
            <p14:xfrm>
              <a:off x="928045" y="4592184"/>
              <a:ext cx="1181520" cy="137088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F94F0A4F-965D-46AC-A2A8-B8D02A251C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5045" y="4529201"/>
                <a:ext cx="1307160" cy="1496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803EAA4E-BB0E-4352-89B8-FC757A61B049}"/>
                  </a:ext>
                </a:extLst>
              </p14:cNvPr>
              <p14:cNvContentPartPr/>
              <p14:nvPr/>
            </p14:nvContentPartPr>
            <p14:xfrm>
              <a:off x="1349159" y="5849785"/>
              <a:ext cx="247680" cy="2448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803EAA4E-BB0E-4352-89B8-FC757A61B0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86067" y="5785845"/>
                <a:ext cx="373503" cy="15199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ângulo 18">
            <a:extLst>
              <a:ext uri="{FF2B5EF4-FFF2-40B4-BE49-F238E27FC236}">
                <a16:creationId xmlns:a16="http://schemas.microsoft.com/office/drawing/2014/main" id="{B5D9AC45-D56C-4693-82A0-0EDEF38A9901}"/>
              </a:ext>
            </a:extLst>
          </p:cNvPr>
          <p:cNvSpPr/>
          <p:nvPr/>
        </p:nvSpPr>
        <p:spPr>
          <a:xfrm>
            <a:off x="720467" y="4380137"/>
            <a:ext cx="23096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(\__/) </a:t>
            </a:r>
            <a:endParaRPr lang="pt-BR" sz="4400" b="1" dirty="0">
              <a:effectLst/>
            </a:endParaRPr>
          </a:p>
          <a:p>
            <a:pPr algn="just"/>
            <a:r>
              <a:rPr lang="pt-B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(       </a:t>
            </a:r>
            <a:r>
              <a:rPr lang="pt-BR" altLang="ko-K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)  </a:t>
            </a:r>
            <a:endParaRPr lang="ko-KR" altLang="pt-BR" sz="4400" b="1" dirty="0">
              <a:solidFill>
                <a:srgbClr val="FF0000"/>
              </a:solidFill>
              <a:effectLst/>
            </a:endParaRPr>
          </a:p>
          <a:p>
            <a:pPr algn="just"/>
            <a:r>
              <a:rPr lang="pt-BR" altLang="ko-K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/ </a:t>
            </a:r>
            <a:r>
              <a:rPr lang="ko-KR" altLang="pt-B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　 </a:t>
            </a:r>
            <a:r>
              <a:rPr lang="pt-BR" altLang="ko-K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 &gt;</a:t>
            </a:r>
            <a:endParaRPr lang="pt-BR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3AD7E559-69C8-4827-BA8C-8627A12C192B}"/>
                  </a:ext>
                </a:extLst>
              </p14:cNvPr>
              <p14:cNvContentPartPr/>
              <p14:nvPr/>
            </p14:nvContentPartPr>
            <p14:xfrm>
              <a:off x="1425205" y="5811259"/>
              <a:ext cx="142560" cy="2808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3AD7E559-69C8-4827-BA8C-8627A12C192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407205" y="5793487"/>
                <a:ext cx="178200" cy="63269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ED5759F-B810-4D90-A354-09D39EDE9FFF}"/>
              </a:ext>
            </a:extLst>
          </p:cNvPr>
          <p:cNvGrpSpPr/>
          <p:nvPr/>
        </p:nvGrpSpPr>
        <p:grpSpPr>
          <a:xfrm>
            <a:off x="4583866" y="4809382"/>
            <a:ext cx="1031198" cy="928322"/>
            <a:chOff x="3887420" y="2502118"/>
            <a:chExt cx="1804881" cy="16248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B9E23959-808F-4556-AD61-33D76ED37F38}"/>
                    </a:ext>
                  </a:extLst>
                </p14:cNvPr>
                <p14:cNvContentPartPr/>
                <p14:nvPr/>
              </p14:nvContentPartPr>
              <p14:xfrm>
                <a:off x="3887420" y="2502118"/>
                <a:ext cx="1804881" cy="1624819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8FD72B17-237F-454C-8489-8FE4D154AD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80496" y="2495194"/>
                  <a:ext cx="1818729" cy="1638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1AB7BE2B-440E-4869-A93E-0732B7A011F9}"/>
                    </a:ext>
                  </a:extLst>
                </p14:cNvPr>
                <p14:cNvContentPartPr/>
                <p14:nvPr/>
              </p14:nvContentPartPr>
              <p14:xfrm>
                <a:off x="4424537" y="3204240"/>
                <a:ext cx="48960" cy="9360"/>
              </p14:xfrm>
            </p:contentPart>
          </mc:Choice>
          <mc:Fallback xmlns="">
            <p:pic>
              <p:nvPicPr>
                <p:cNvPr id="1034" name="Tinta 1033">
                  <a:extLst>
                    <a:ext uri="{FF2B5EF4-FFF2-40B4-BE49-F238E27FC236}">
                      <a16:creationId xmlns:a16="http://schemas.microsoft.com/office/drawing/2014/main" id="{4C1032D5-EA3C-4B2B-90F3-8EEF41070EA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95737" y="3149181"/>
                  <a:ext cx="105984" cy="118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0351B0ED-56F9-4FE6-9431-64EBEA45B576}"/>
                    </a:ext>
                  </a:extLst>
                </p14:cNvPr>
                <p14:cNvContentPartPr/>
                <p14:nvPr/>
              </p14:nvContentPartPr>
              <p14:xfrm>
                <a:off x="4396457" y="3215760"/>
                <a:ext cx="32040" cy="5760"/>
              </p14:xfrm>
            </p:contentPart>
          </mc:Choice>
          <mc:Fallback xmlns="">
            <p:pic>
              <p:nvPicPr>
                <p:cNvPr id="1035" name="Tinta 1034">
                  <a:extLst>
                    <a:ext uri="{FF2B5EF4-FFF2-40B4-BE49-F238E27FC236}">
                      <a16:creationId xmlns:a16="http://schemas.microsoft.com/office/drawing/2014/main" id="{CF611BF5-ECAC-4CFA-BE79-25009F98003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67850" y="3158160"/>
                  <a:ext cx="88682" cy="120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86E57F32-92C4-40C7-A9B5-EE99F4956DF2}"/>
                    </a:ext>
                  </a:extLst>
                </p14:cNvPr>
                <p14:cNvContentPartPr/>
                <p14:nvPr/>
              </p14:nvContentPartPr>
              <p14:xfrm>
                <a:off x="4312217" y="3160680"/>
                <a:ext cx="714600" cy="120600"/>
              </p14:xfrm>
            </p:contentPart>
          </mc:Choice>
          <mc:Fallback xmlns="">
            <p:pic>
              <p:nvPicPr>
                <p:cNvPr id="1036" name="Tinta 1035">
                  <a:extLst>
                    <a:ext uri="{FF2B5EF4-FFF2-40B4-BE49-F238E27FC236}">
                      <a16:creationId xmlns:a16="http://schemas.microsoft.com/office/drawing/2014/main" id="{9E9B8C86-7DA2-4A8B-BEB0-C6B6285B7F7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83956" y="3102977"/>
                  <a:ext cx="771699" cy="235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E1E2AF3C-95BA-4820-AF5C-7BD6071505B8}"/>
                    </a:ext>
                  </a:extLst>
                </p14:cNvPr>
                <p14:cNvContentPartPr/>
                <p14:nvPr/>
              </p14:nvContentPartPr>
              <p14:xfrm>
                <a:off x="4478177" y="4026480"/>
                <a:ext cx="183600" cy="65880"/>
              </p14:xfrm>
            </p:contentPart>
          </mc:Choice>
          <mc:Fallback xmlns="">
            <p:pic>
              <p:nvPicPr>
                <p:cNvPr id="1038" name="Tinta 1037">
                  <a:extLst>
                    <a:ext uri="{FF2B5EF4-FFF2-40B4-BE49-F238E27FC236}">
                      <a16:creationId xmlns:a16="http://schemas.microsoft.com/office/drawing/2014/main" id="{A3D7DACB-ADF1-4E75-BBF2-9D60691D50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20622" y="3911479"/>
                  <a:ext cx="298134" cy="2964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FCB6B8B8-4C42-4C55-8926-9640AA321BFA}"/>
                  </a:ext>
                </a:extLst>
              </p14:cNvPr>
              <p14:cNvContentPartPr/>
              <p14:nvPr/>
            </p14:nvContentPartPr>
            <p14:xfrm flipH="1">
              <a:off x="10867630" y="2072143"/>
              <a:ext cx="216705" cy="120033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FCB6B8B8-4C42-4C55-8926-9640AA321BF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 flipH="1">
                <a:off x="10831632" y="2036140"/>
                <a:ext cx="288340" cy="1271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1B6A5A42-0A14-4281-9653-951A8DB9CEDE}"/>
                  </a:ext>
                </a:extLst>
              </p14:cNvPr>
              <p14:cNvContentPartPr/>
              <p14:nvPr/>
            </p14:nvContentPartPr>
            <p14:xfrm>
              <a:off x="10395017" y="479033"/>
              <a:ext cx="1161932" cy="159311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1B6A5A42-0A14-4281-9653-951A8DB9CE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377019" y="461036"/>
                <a:ext cx="1197567" cy="1628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B1B89F2C-AE38-4A75-9B68-304F7A7CF76C}"/>
                  </a:ext>
                </a:extLst>
              </p14:cNvPr>
              <p14:cNvContentPartPr/>
              <p14:nvPr/>
            </p14:nvContentPartPr>
            <p14:xfrm>
              <a:off x="10945131" y="933206"/>
              <a:ext cx="17280" cy="4284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B1B89F2C-AE38-4A75-9B68-304F7A7CF76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909866" y="861206"/>
                <a:ext cx="87458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2F9C488C-20D8-4405-A578-2DC6FBD05B25}"/>
                  </a:ext>
                </a:extLst>
              </p14:cNvPr>
              <p14:cNvContentPartPr/>
              <p14:nvPr/>
            </p14:nvContentPartPr>
            <p14:xfrm>
              <a:off x="10870971" y="803966"/>
              <a:ext cx="190800" cy="34164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2F9C488C-20D8-4405-A578-2DC6FBD05B2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834971" y="732042"/>
                <a:ext cx="262440" cy="485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337AC0ED-701F-41DB-A867-E6C79DC493C4}"/>
                  </a:ext>
                </a:extLst>
              </p14:cNvPr>
              <p14:cNvContentPartPr/>
              <p14:nvPr/>
            </p14:nvContentPartPr>
            <p14:xfrm>
              <a:off x="10485771" y="529286"/>
              <a:ext cx="1018080" cy="133416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337AC0ED-701F-41DB-A867-E6C79DC493C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449771" y="457286"/>
                <a:ext cx="1089720" cy="14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2B3F3C98-2529-4CBD-9386-3623D7BC883B}"/>
                  </a:ext>
                </a:extLst>
              </p14:cNvPr>
              <p14:cNvContentPartPr/>
              <p14:nvPr/>
            </p14:nvContentPartPr>
            <p14:xfrm>
              <a:off x="10892211" y="1994486"/>
              <a:ext cx="360" cy="36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2B3F3C98-2529-4CBD-9386-3623D7BC883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856211" y="192248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3B6C887A-6267-4053-B32B-AFAE00B9CD03}"/>
                  </a:ext>
                </a:extLst>
              </p14:cNvPr>
              <p14:cNvContentPartPr/>
              <p14:nvPr/>
            </p14:nvContentPartPr>
            <p14:xfrm>
              <a:off x="10870251" y="1989806"/>
              <a:ext cx="13680" cy="468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3B6C887A-6267-4053-B32B-AFAE00B9CD0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834251" y="1917806"/>
                <a:ext cx="853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24AEB1C1-D301-44AB-94F3-1D876D3EBA04}"/>
                  </a:ext>
                </a:extLst>
              </p14:cNvPr>
              <p14:cNvContentPartPr/>
              <p14:nvPr/>
            </p14:nvContentPartPr>
            <p14:xfrm>
              <a:off x="10854771" y="1963166"/>
              <a:ext cx="85680" cy="5904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24AEB1C1-D301-44AB-94F3-1D876D3EBA0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818922" y="1891166"/>
                <a:ext cx="1570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727EF1DE-3763-4E83-A1FC-1D7099AFFC5C}"/>
                  </a:ext>
                </a:extLst>
              </p14:cNvPr>
              <p14:cNvContentPartPr/>
              <p14:nvPr/>
            </p14:nvContentPartPr>
            <p14:xfrm>
              <a:off x="10635891" y="821246"/>
              <a:ext cx="120600" cy="11700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727EF1DE-3763-4E83-A1FC-1D7099AFFC5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599783" y="749024"/>
                <a:ext cx="192454" cy="261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13E633C3-3316-400D-BC08-363FB7783400}"/>
                  </a:ext>
                </a:extLst>
              </p14:cNvPr>
              <p14:cNvContentPartPr/>
              <p14:nvPr/>
            </p14:nvContentPartPr>
            <p14:xfrm>
              <a:off x="10689171" y="823046"/>
              <a:ext cx="10080" cy="216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13E633C3-3316-400D-BC08-363FB778340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53171" y="751046"/>
                <a:ext cx="817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6428E3DD-ED6C-40DD-9597-EE41DD4BB2CC}"/>
                  </a:ext>
                </a:extLst>
              </p14:cNvPr>
              <p14:cNvContentPartPr/>
              <p14:nvPr/>
            </p14:nvContentPartPr>
            <p14:xfrm>
              <a:off x="10654611" y="793526"/>
              <a:ext cx="136080" cy="13968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6428E3DD-ED6C-40DD-9597-EE41DD4BB2C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618611" y="721526"/>
                <a:ext cx="207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CEE9F6F4-2BAF-4D9F-B0C2-6AC4BC95A295}"/>
                  </a:ext>
                </a:extLst>
              </p14:cNvPr>
              <p14:cNvContentPartPr/>
              <p14:nvPr/>
            </p14:nvContentPartPr>
            <p14:xfrm>
              <a:off x="10622845" y="741600"/>
              <a:ext cx="172080" cy="20772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CEE9F6F4-2BAF-4D9F-B0C2-6AC4BC95A29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613845" y="732600"/>
                <a:ext cx="1897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04F9A7D0-2038-4A2C-BF60-327F33D3F5B1}"/>
                  </a:ext>
                </a:extLst>
              </p14:cNvPr>
              <p14:cNvContentPartPr/>
              <p14:nvPr/>
            </p14:nvContentPartPr>
            <p14:xfrm>
              <a:off x="8399847" y="561326"/>
              <a:ext cx="527760" cy="46476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04F9A7D0-2038-4A2C-BF60-327F33D3F5B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63847" y="525326"/>
                <a:ext cx="5994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FFDEAD5A-EDF3-47FB-8992-B06DEDB8FF56}"/>
                  </a:ext>
                </a:extLst>
              </p14:cNvPr>
              <p14:cNvContentPartPr/>
              <p14:nvPr/>
            </p14:nvContentPartPr>
            <p14:xfrm>
              <a:off x="7297971" y="5935406"/>
              <a:ext cx="109800" cy="14364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FFDEAD5A-EDF3-47FB-8992-B06DEDB8FF5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261971" y="5899406"/>
                <a:ext cx="1814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DBE9B441-D26D-4A1A-9537-D56AA56A153F}"/>
                  </a:ext>
                </a:extLst>
              </p14:cNvPr>
              <p14:cNvContentPartPr/>
              <p14:nvPr/>
            </p14:nvContentPartPr>
            <p14:xfrm>
              <a:off x="7551051" y="5978966"/>
              <a:ext cx="149040" cy="11628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DBE9B441-D26D-4A1A-9537-D56AA56A153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515051" y="5942854"/>
                <a:ext cx="220680" cy="188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E99E326D-4C57-48E6-AFEA-6FF8611C3386}"/>
                  </a:ext>
                </a:extLst>
              </p14:cNvPr>
              <p14:cNvContentPartPr/>
              <p14:nvPr/>
            </p14:nvContentPartPr>
            <p14:xfrm>
              <a:off x="7225251" y="6228806"/>
              <a:ext cx="411480" cy="12420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E99E326D-4C57-48E6-AFEA-6FF8611C338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189219" y="6192806"/>
                <a:ext cx="48318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83C1FDB4-34AD-49DF-897B-87335A223A79}"/>
                  </a:ext>
                </a:extLst>
              </p14:cNvPr>
              <p14:cNvContentPartPr/>
              <p14:nvPr/>
            </p14:nvContentPartPr>
            <p14:xfrm>
              <a:off x="303309" y="243806"/>
              <a:ext cx="384840" cy="39852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83C1FDB4-34AD-49DF-897B-87335A223A7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7309" y="207806"/>
                <a:ext cx="45648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647CC677-CB84-4EA7-B258-AE2540A36CCB}"/>
                  </a:ext>
                </a:extLst>
              </p14:cNvPr>
              <p14:cNvContentPartPr/>
              <p14:nvPr/>
            </p14:nvContentPartPr>
            <p14:xfrm>
              <a:off x="11188131" y="3261686"/>
              <a:ext cx="450360" cy="49860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647CC677-CB84-4EA7-B258-AE2540A36CC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152160" y="3225686"/>
                <a:ext cx="521943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A3AEDA9E-DEA2-4A49-8E70-3B79484EC3F7}"/>
                  </a:ext>
                </a:extLst>
              </p14:cNvPr>
              <p14:cNvContentPartPr/>
              <p14:nvPr/>
            </p14:nvContentPartPr>
            <p14:xfrm>
              <a:off x="4480611" y="1491566"/>
              <a:ext cx="480960" cy="48204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A3AEDA9E-DEA2-4A49-8E70-3B79484EC3F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444611" y="1455593"/>
                <a:ext cx="552600" cy="553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3B4DA915-4198-442B-B476-688DAADE9004}"/>
                  </a:ext>
                </a:extLst>
              </p14:cNvPr>
              <p14:cNvContentPartPr/>
              <p14:nvPr/>
            </p14:nvContentPartPr>
            <p14:xfrm>
              <a:off x="11423211" y="6042686"/>
              <a:ext cx="504360" cy="50256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3B4DA915-4198-442B-B476-688DAADE900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387211" y="6006712"/>
                <a:ext cx="576000" cy="574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5E2EBCA3-896D-4CC2-905A-03B7964DFE97}"/>
                  </a:ext>
                </a:extLst>
              </p14:cNvPr>
              <p14:cNvContentPartPr/>
              <p14:nvPr/>
            </p14:nvContentPartPr>
            <p14:xfrm>
              <a:off x="6414891" y="298886"/>
              <a:ext cx="131760" cy="13860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5E2EBCA3-896D-4CC2-905A-03B7964DFE9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78792" y="262886"/>
                <a:ext cx="203596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06293CD2-4D24-4A76-83A5-159D9E1E8E02}"/>
                  </a:ext>
                </a:extLst>
              </p14:cNvPr>
              <p14:cNvContentPartPr/>
              <p14:nvPr/>
            </p14:nvContentPartPr>
            <p14:xfrm>
              <a:off x="6703971" y="325886"/>
              <a:ext cx="129600" cy="8712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06293CD2-4D24-4A76-83A5-159D9E1E8E0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667971" y="289886"/>
                <a:ext cx="201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6FA94804-3B56-4458-976E-6AA5BAD52B2D}"/>
                  </a:ext>
                </a:extLst>
              </p14:cNvPr>
              <p14:cNvContentPartPr/>
              <p14:nvPr/>
            </p14:nvContentPartPr>
            <p14:xfrm>
              <a:off x="6396891" y="561326"/>
              <a:ext cx="355320" cy="16200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6FA94804-3B56-4458-976E-6AA5BAD52B2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60891" y="525406"/>
                <a:ext cx="426960" cy="233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06FA96FA-25B2-42E4-8169-FC8AB8D894F8}"/>
                  </a:ext>
                </a:extLst>
              </p14:cNvPr>
              <p14:cNvContentPartPr/>
              <p14:nvPr/>
            </p14:nvContentPartPr>
            <p14:xfrm>
              <a:off x="8718171" y="2875766"/>
              <a:ext cx="509040" cy="43812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06FA96FA-25B2-42E4-8169-FC8AB8D894F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682171" y="2839766"/>
                <a:ext cx="58068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C5BAE9B5-4F34-4300-B28E-378DF6A085B0}"/>
                  </a:ext>
                </a:extLst>
              </p14:cNvPr>
              <p14:cNvContentPartPr/>
              <p14:nvPr/>
            </p14:nvContentPartPr>
            <p14:xfrm>
              <a:off x="11378211" y="4938926"/>
              <a:ext cx="64800" cy="8640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C5BAE9B5-4F34-4300-B28E-378DF6A085B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342211" y="4902926"/>
                <a:ext cx="1364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2" name="Tinta 51">
                <a:extLst>
                  <a:ext uri="{FF2B5EF4-FFF2-40B4-BE49-F238E27FC236}">
                    <a16:creationId xmlns:a16="http://schemas.microsoft.com/office/drawing/2014/main" id="{080DF574-D3CA-4079-A3A8-AFA63122BAF8}"/>
                  </a:ext>
                </a:extLst>
              </p14:cNvPr>
              <p14:cNvContentPartPr/>
              <p14:nvPr/>
            </p14:nvContentPartPr>
            <p14:xfrm>
              <a:off x="11143131" y="4941086"/>
              <a:ext cx="83160" cy="89280"/>
            </p14:xfrm>
          </p:contentPart>
        </mc:Choice>
        <mc:Fallback xmlns="">
          <p:pic>
            <p:nvPicPr>
              <p:cNvPr id="52" name="Tinta 51">
                <a:extLst>
                  <a:ext uri="{FF2B5EF4-FFF2-40B4-BE49-F238E27FC236}">
                    <a16:creationId xmlns:a16="http://schemas.microsoft.com/office/drawing/2014/main" id="{080DF574-D3CA-4079-A3A8-AFA63122BAF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106974" y="4905086"/>
                <a:ext cx="155111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3" name="Tinta 52">
                <a:extLst>
                  <a:ext uri="{FF2B5EF4-FFF2-40B4-BE49-F238E27FC236}">
                    <a16:creationId xmlns:a16="http://schemas.microsoft.com/office/drawing/2014/main" id="{F8A7EAF1-1AED-4D3B-BA03-0548EAA15BA5}"/>
                  </a:ext>
                </a:extLst>
              </p14:cNvPr>
              <p14:cNvContentPartPr/>
              <p14:nvPr/>
            </p14:nvContentPartPr>
            <p14:xfrm>
              <a:off x="11175171" y="4672886"/>
              <a:ext cx="254880" cy="161640"/>
            </p14:xfrm>
          </p:contentPart>
        </mc:Choice>
        <mc:Fallback xmlns="">
          <p:pic>
            <p:nvPicPr>
              <p:cNvPr id="53" name="Tinta 52">
                <a:extLst>
                  <a:ext uri="{FF2B5EF4-FFF2-40B4-BE49-F238E27FC236}">
                    <a16:creationId xmlns:a16="http://schemas.microsoft.com/office/drawing/2014/main" id="{F8A7EAF1-1AED-4D3B-BA03-0548EAA15BA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139120" y="4636886"/>
                <a:ext cx="326621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54" name="Tinta 53">
                <a:extLst>
                  <a:ext uri="{FF2B5EF4-FFF2-40B4-BE49-F238E27FC236}">
                    <a16:creationId xmlns:a16="http://schemas.microsoft.com/office/drawing/2014/main" id="{85BCC853-34BC-4F8E-8D09-93E84D4B8489}"/>
                  </a:ext>
                </a:extLst>
              </p14:cNvPr>
              <p14:cNvContentPartPr/>
              <p14:nvPr/>
            </p14:nvContentPartPr>
            <p14:xfrm>
              <a:off x="5731611" y="4349606"/>
              <a:ext cx="316800" cy="125640"/>
            </p14:xfrm>
          </p:contentPart>
        </mc:Choice>
        <mc:Fallback xmlns="">
          <p:pic>
            <p:nvPicPr>
              <p:cNvPr id="54" name="Tinta 53">
                <a:extLst>
                  <a:ext uri="{FF2B5EF4-FFF2-40B4-BE49-F238E27FC236}">
                    <a16:creationId xmlns:a16="http://schemas.microsoft.com/office/drawing/2014/main" id="{85BCC853-34BC-4F8E-8D09-93E84D4B848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695611" y="4313606"/>
                <a:ext cx="3884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5" name="Tinta 54">
                <a:extLst>
                  <a:ext uri="{FF2B5EF4-FFF2-40B4-BE49-F238E27FC236}">
                    <a16:creationId xmlns:a16="http://schemas.microsoft.com/office/drawing/2014/main" id="{E29C8C0D-0ADB-4102-885C-1AABAC9A3B8E}"/>
                  </a:ext>
                </a:extLst>
              </p14:cNvPr>
              <p14:cNvContentPartPr/>
              <p14:nvPr/>
            </p14:nvContentPartPr>
            <p14:xfrm>
              <a:off x="5690931" y="4103366"/>
              <a:ext cx="367560" cy="151200"/>
            </p14:xfrm>
          </p:contentPart>
        </mc:Choice>
        <mc:Fallback xmlns="">
          <p:pic>
            <p:nvPicPr>
              <p:cNvPr id="55" name="Tinta 54">
                <a:extLst>
                  <a:ext uri="{FF2B5EF4-FFF2-40B4-BE49-F238E27FC236}">
                    <a16:creationId xmlns:a16="http://schemas.microsoft.com/office/drawing/2014/main" id="{E29C8C0D-0ADB-4102-885C-1AABAC9A3B8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654966" y="4067366"/>
                <a:ext cx="43913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5F7B3F4D-FC96-441C-A5FE-D3D6C28F00FE}"/>
                  </a:ext>
                </a:extLst>
              </p14:cNvPr>
              <p14:cNvContentPartPr/>
              <p14:nvPr/>
            </p14:nvContentPartPr>
            <p14:xfrm>
              <a:off x="901446" y="3202893"/>
              <a:ext cx="609120" cy="56556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5F7B3F4D-FC96-441C-A5FE-D3D6C28F00F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65446" y="3166893"/>
                <a:ext cx="68076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57" name="Tinta 56">
                <a:extLst>
                  <a:ext uri="{FF2B5EF4-FFF2-40B4-BE49-F238E27FC236}">
                    <a16:creationId xmlns:a16="http://schemas.microsoft.com/office/drawing/2014/main" id="{80681237-C8CB-4848-8520-525E03096850}"/>
                  </a:ext>
                </a:extLst>
              </p14:cNvPr>
              <p14:cNvContentPartPr/>
              <p14:nvPr/>
            </p14:nvContentPartPr>
            <p14:xfrm>
              <a:off x="2256486" y="3244293"/>
              <a:ext cx="13680" cy="37440"/>
            </p14:xfrm>
          </p:contentPart>
        </mc:Choice>
        <mc:Fallback xmlns="">
          <p:pic>
            <p:nvPicPr>
              <p:cNvPr id="57" name="Tinta 56">
                <a:extLst>
                  <a:ext uri="{FF2B5EF4-FFF2-40B4-BE49-F238E27FC236}">
                    <a16:creationId xmlns:a16="http://schemas.microsoft.com/office/drawing/2014/main" id="{80681237-C8CB-4848-8520-525E0309685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220486" y="3208293"/>
                <a:ext cx="8532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58" name="Tinta 57">
                <a:extLst>
                  <a:ext uri="{FF2B5EF4-FFF2-40B4-BE49-F238E27FC236}">
                    <a16:creationId xmlns:a16="http://schemas.microsoft.com/office/drawing/2014/main" id="{EF08089A-F9C9-4EF3-BD46-0F446B4CD383}"/>
                  </a:ext>
                </a:extLst>
              </p14:cNvPr>
              <p14:cNvContentPartPr/>
              <p14:nvPr/>
            </p14:nvContentPartPr>
            <p14:xfrm>
              <a:off x="2046246" y="3174813"/>
              <a:ext cx="452520" cy="385200"/>
            </p14:xfrm>
          </p:contentPart>
        </mc:Choice>
        <mc:Fallback xmlns="">
          <p:pic>
            <p:nvPicPr>
              <p:cNvPr id="58" name="Tinta 57">
                <a:extLst>
                  <a:ext uri="{FF2B5EF4-FFF2-40B4-BE49-F238E27FC236}">
                    <a16:creationId xmlns:a16="http://schemas.microsoft.com/office/drawing/2014/main" id="{EF08089A-F9C9-4EF3-BD46-0F446B4CD38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010275" y="3138813"/>
                <a:ext cx="524103" cy="456840"/>
              </a:xfrm>
              <a:prstGeom prst="rect">
                <a:avLst/>
              </a:prstGeom>
            </p:spPr>
          </p:pic>
        </mc:Fallback>
      </mc:AlternateContent>
      <p:sp>
        <p:nvSpPr>
          <p:cNvPr id="59" name="Retângulo 58">
            <a:extLst>
              <a:ext uri="{FF2B5EF4-FFF2-40B4-BE49-F238E27FC236}">
                <a16:creationId xmlns:a16="http://schemas.microsoft.com/office/drawing/2014/main" id="{287511EC-C022-441D-8A64-303739BEC196}"/>
              </a:ext>
            </a:extLst>
          </p:cNvPr>
          <p:cNvSpPr/>
          <p:nvPr/>
        </p:nvSpPr>
        <p:spPr>
          <a:xfrm>
            <a:off x="1739708" y="3966634"/>
            <a:ext cx="25610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accent2"/>
                </a:solidFill>
              </a:rPr>
              <a:t>Grupo de Estudos em Ciência de Dados (GECD) 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D9028F68-918E-4C89-BE35-017C321934F5}"/>
              </a:ext>
            </a:extLst>
          </p:cNvPr>
          <p:cNvSpPr/>
          <p:nvPr/>
        </p:nvSpPr>
        <p:spPr>
          <a:xfrm>
            <a:off x="6396891" y="5132776"/>
            <a:ext cx="4290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/>
              <a:t>Começaremos em breve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61" name="Tinta 60">
                <a:extLst>
                  <a:ext uri="{FF2B5EF4-FFF2-40B4-BE49-F238E27FC236}">
                    <a16:creationId xmlns:a16="http://schemas.microsoft.com/office/drawing/2014/main" id="{73B290F2-A162-4A15-AC66-9C76777C0BF1}"/>
                  </a:ext>
                </a:extLst>
              </p14:cNvPr>
              <p14:cNvContentPartPr/>
              <p14:nvPr/>
            </p14:nvContentPartPr>
            <p14:xfrm>
              <a:off x="6516051" y="5326131"/>
              <a:ext cx="133200" cy="180360"/>
            </p14:xfrm>
          </p:contentPart>
        </mc:Choice>
        <mc:Fallback xmlns="">
          <p:pic>
            <p:nvPicPr>
              <p:cNvPr id="61" name="Tinta 60">
                <a:extLst>
                  <a:ext uri="{FF2B5EF4-FFF2-40B4-BE49-F238E27FC236}">
                    <a16:creationId xmlns:a16="http://schemas.microsoft.com/office/drawing/2014/main" id="{73B290F2-A162-4A15-AC66-9C76777C0BF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480051" y="5254131"/>
                <a:ext cx="2048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62" name="Tinta 61">
                <a:extLst>
                  <a:ext uri="{FF2B5EF4-FFF2-40B4-BE49-F238E27FC236}">
                    <a16:creationId xmlns:a16="http://schemas.microsoft.com/office/drawing/2014/main" id="{AC0EB1AB-A5EB-452A-AF23-65EC57E11670}"/>
                  </a:ext>
                </a:extLst>
              </p14:cNvPr>
              <p14:cNvContentPartPr/>
              <p14:nvPr/>
            </p14:nvContentPartPr>
            <p14:xfrm>
              <a:off x="6612891" y="5257011"/>
              <a:ext cx="31320" cy="57960"/>
            </p14:xfrm>
          </p:contentPart>
        </mc:Choice>
        <mc:Fallback xmlns="">
          <p:pic>
            <p:nvPicPr>
              <p:cNvPr id="62" name="Tinta 61">
                <a:extLst>
                  <a:ext uri="{FF2B5EF4-FFF2-40B4-BE49-F238E27FC236}">
                    <a16:creationId xmlns:a16="http://schemas.microsoft.com/office/drawing/2014/main" id="{AC0EB1AB-A5EB-452A-AF23-65EC57E11670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522891" y="5075886"/>
                <a:ext cx="210960" cy="419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CD708AB9-A6B1-4A66-99FA-7A675545673A}"/>
                  </a:ext>
                </a:extLst>
              </p14:cNvPr>
              <p14:cNvContentPartPr/>
              <p14:nvPr/>
            </p14:nvContentPartPr>
            <p14:xfrm>
              <a:off x="6518931" y="5236491"/>
              <a:ext cx="4061880" cy="440280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CD708AB9-A6B1-4A66-99FA-7A675545673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28923" y="5056491"/>
                <a:ext cx="4241536" cy="79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123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ixaDeTexto 49">
            <a:extLst>
              <a:ext uri="{FF2B5EF4-FFF2-40B4-BE49-F238E27FC236}">
                <a16:creationId xmlns:a16="http://schemas.microsoft.com/office/drawing/2014/main" id="{C37C3ED7-6F92-4B39-B185-A9849F56DEB7}"/>
              </a:ext>
            </a:extLst>
          </p:cNvPr>
          <p:cNvSpPr txBox="1"/>
          <p:nvPr/>
        </p:nvSpPr>
        <p:spPr>
          <a:xfrm>
            <a:off x="857843" y="831335"/>
            <a:ext cx="5867953" cy="2031325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Idade média da:</a:t>
            </a:r>
          </a:p>
          <a:p>
            <a:r>
              <a:rPr lang="pt-BR" dirty="0"/>
              <a:t>População de cientistas de dados da Usina de Itaipu</a:t>
            </a:r>
          </a:p>
          <a:p>
            <a:r>
              <a:rPr lang="pt-BR" dirty="0">
                <a:solidFill>
                  <a:srgbClr val="FF0000"/>
                </a:solidFill>
              </a:rPr>
              <a:t>População de cientistas de dados da cidade de Foz do Iguaçu</a:t>
            </a:r>
          </a:p>
          <a:p>
            <a:r>
              <a:rPr lang="pt-BR" dirty="0"/>
              <a:t>População de cientistas de dados do Paraná</a:t>
            </a:r>
          </a:p>
          <a:p>
            <a:r>
              <a:rPr lang="pt-BR" dirty="0"/>
              <a:t>População de cientistas de dados do Brasil</a:t>
            </a:r>
          </a:p>
          <a:p>
            <a:r>
              <a:rPr lang="pt-BR" dirty="0"/>
              <a:t>População de cientistas de dados da América Latina</a:t>
            </a:r>
          </a:p>
          <a:p>
            <a:r>
              <a:rPr lang="pt-BR" dirty="0"/>
              <a:t>População de cientistas de dados do Mundo! 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E40A7DA-4600-47BE-B8DB-3111F4253BB8}"/>
              </a:ext>
            </a:extLst>
          </p:cNvPr>
          <p:cNvSpPr txBox="1"/>
          <p:nvPr/>
        </p:nvSpPr>
        <p:spPr>
          <a:xfrm>
            <a:off x="8318282" y="1216055"/>
            <a:ext cx="2724346" cy="1261884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i="1" dirty="0">
                <a:solidFill>
                  <a:schemeClr val="tx1"/>
                </a:solidFill>
              </a:rPr>
              <a:t>idade</a:t>
            </a:r>
            <a:r>
              <a:rPr lang="pt-BR" sz="2400" dirty="0">
                <a:solidFill>
                  <a:schemeClr val="tx1"/>
                </a:solidFill>
              </a:rPr>
              <a:t> é a </a:t>
            </a:r>
            <a:r>
              <a:rPr lang="pt-BR" sz="2800" b="1" u="sng" dirty="0">
                <a:solidFill>
                  <a:schemeClr val="accent2"/>
                </a:solidFill>
              </a:rPr>
              <a:t>variável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sz="2400" dirty="0">
                <a:solidFill>
                  <a:schemeClr val="tx1"/>
                </a:solidFill>
              </a:rPr>
              <a:t>em estudo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398FF086-FCB0-4333-B4AD-C590C5DF8EDA}"/>
              </a:ext>
            </a:extLst>
          </p:cNvPr>
          <p:cNvCxnSpPr/>
          <p:nvPr/>
        </p:nvCxnSpPr>
        <p:spPr>
          <a:xfrm>
            <a:off x="6862163" y="1847654"/>
            <a:ext cx="1319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EDD5C41-E44E-46D8-A7F2-C4465E61C6DC}"/>
              </a:ext>
            </a:extLst>
          </p:cNvPr>
          <p:cNvSpPr txBox="1"/>
          <p:nvPr/>
        </p:nvSpPr>
        <p:spPr>
          <a:xfrm>
            <a:off x="7832766" y="3179733"/>
            <a:ext cx="3695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Variável: </a:t>
            </a:r>
          </a:p>
          <a:p>
            <a:pPr algn="ctr"/>
            <a:r>
              <a:rPr lang="pt-BR" dirty="0"/>
              <a:t>Atributo, mensurável ou não, sujeito à variação quantitativa ou qualitativa, no interior de um conjunto de dados.</a:t>
            </a:r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FF84A37-60ED-4F2B-9A5D-6AB83CE70A7D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9680455" y="2477939"/>
            <a:ext cx="0" cy="70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3C349EDC-4382-4179-A4D1-2832A38937EA}"/>
              </a:ext>
            </a:extLst>
          </p:cNvPr>
          <p:cNvSpPr txBox="1"/>
          <p:nvPr/>
        </p:nvSpPr>
        <p:spPr>
          <a:xfrm>
            <a:off x="1084828" y="3316576"/>
            <a:ext cx="4695371" cy="1938992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u="sng" dirty="0">
                <a:solidFill>
                  <a:schemeClr val="tx1"/>
                </a:solidFill>
              </a:rPr>
              <a:t>variável</a:t>
            </a:r>
            <a:r>
              <a:rPr lang="pt-BR" sz="2400" dirty="0">
                <a:solidFill>
                  <a:schemeClr val="tx1"/>
                </a:solidFill>
              </a:rPr>
              <a:t> idade média dos cientistas de dados pode </a:t>
            </a:r>
            <a:r>
              <a:rPr lang="pt-B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variar</a:t>
            </a:r>
            <a:r>
              <a:rPr lang="pt-BR" sz="2400" dirty="0">
                <a:solidFill>
                  <a:schemeClr val="tx1"/>
                </a:solidFill>
              </a:rPr>
              <a:t> entre quando comparamos a população de </a:t>
            </a:r>
            <a:r>
              <a:rPr lang="pt-BR" sz="2400" dirty="0" err="1">
                <a:solidFill>
                  <a:schemeClr val="tx1"/>
                </a:solidFill>
              </a:rPr>
              <a:t>Ciudad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del</a:t>
            </a:r>
            <a:r>
              <a:rPr lang="pt-BR" sz="2400" dirty="0">
                <a:solidFill>
                  <a:schemeClr val="tx1"/>
                </a:solidFill>
              </a:rPr>
              <a:t> Este com a população de todo o </a:t>
            </a:r>
            <a:r>
              <a:rPr lang="pt-BR" sz="2400" dirty="0" err="1">
                <a:solidFill>
                  <a:schemeClr val="tx1"/>
                </a:solidFill>
              </a:rPr>
              <a:t>Paraguay</a:t>
            </a:r>
            <a:r>
              <a:rPr lang="pt-BR" sz="2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91256EC-9B08-4507-9B6C-F4139E6D1EAB}"/>
              </a:ext>
            </a:extLst>
          </p:cNvPr>
          <p:cNvSpPr txBox="1"/>
          <p:nvPr/>
        </p:nvSpPr>
        <p:spPr>
          <a:xfrm>
            <a:off x="1084828" y="29950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3A14210-C905-4D15-9379-688236A55A7A}"/>
              </a:ext>
            </a:extLst>
          </p:cNvPr>
          <p:cNvSpPr/>
          <p:nvPr/>
        </p:nvSpPr>
        <p:spPr>
          <a:xfrm>
            <a:off x="1767522" y="5312002"/>
            <a:ext cx="1291474" cy="1206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387F4C-15E7-4B89-AF32-A3DC9EA6C861}"/>
              </a:ext>
            </a:extLst>
          </p:cNvPr>
          <p:cNvSpPr txBox="1"/>
          <p:nvPr/>
        </p:nvSpPr>
        <p:spPr>
          <a:xfrm>
            <a:off x="1900137" y="5761428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35±15 anos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E75D1B7-DAD3-43ED-BCC3-401468725111}"/>
              </a:ext>
            </a:extLst>
          </p:cNvPr>
          <p:cNvSpPr/>
          <p:nvPr/>
        </p:nvSpPr>
        <p:spPr>
          <a:xfrm>
            <a:off x="2648932" y="5495827"/>
            <a:ext cx="277448" cy="26560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15AC5F4-5BA2-464B-BD3D-E33FE73813F9}"/>
              </a:ext>
            </a:extLst>
          </p:cNvPr>
          <p:cNvSpPr txBox="1"/>
          <p:nvPr/>
        </p:nvSpPr>
        <p:spPr>
          <a:xfrm>
            <a:off x="3845120" y="63198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30±5 anos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4BA1A17-B6B7-4341-BC0A-FB7837817595}"/>
              </a:ext>
            </a:extLst>
          </p:cNvPr>
          <p:cNvCxnSpPr>
            <a:cxnSpLocks/>
            <a:stCxn id="5" idx="4"/>
            <a:endCxn id="21" idx="4"/>
          </p:cNvCxnSpPr>
          <p:nvPr/>
        </p:nvCxnSpPr>
        <p:spPr>
          <a:xfrm>
            <a:off x="2787656" y="5761428"/>
            <a:ext cx="1528106" cy="544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FE5068E5-430D-417F-9F1C-2B9FF364E590}"/>
              </a:ext>
            </a:extLst>
          </p:cNvPr>
          <p:cNvSpPr/>
          <p:nvPr/>
        </p:nvSpPr>
        <p:spPr>
          <a:xfrm>
            <a:off x="3940406" y="5577077"/>
            <a:ext cx="750712" cy="72902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8FDD40A7-242F-47BF-AF34-F4B16621FF4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780586" y="5499009"/>
            <a:ext cx="1535176" cy="78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13B67C-9583-4C4B-B45A-ACD15A65412C}"/>
              </a:ext>
            </a:extLst>
          </p:cNvPr>
          <p:cNvSpPr txBox="1"/>
          <p:nvPr/>
        </p:nvSpPr>
        <p:spPr>
          <a:xfrm>
            <a:off x="1895103" y="6460738"/>
            <a:ext cx="10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Paraguay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A29D4B7-334A-48C1-B863-A31DA5986ED4}"/>
              </a:ext>
            </a:extLst>
          </p:cNvPr>
          <p:cNvSpPr txBox="1"/>
          <p:nvPr/>
        </p:nvSpPr>
        <p:spPr>
          <a:xfrm>
            <a:off x="4044693" y="576142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CdE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8C4EA08-B89C-48C2-906E-68A19E7A226B}"/>
              </a:ext>
            </a:extLst>
          </p:cNvPr>
          <p:cNvSpPr txBox="1"/>
          <p:nvPr/>
        </p:nvSpPr>
        <p:spPr>
          <a:xfrm>
            <a:off x="6271419" y="5324606"/>
            <a:ext cx="552862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Lembrando que a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variável sempre é medida em cada unidade experimental </a:t>
            </a:r>
            <a:r>
              <a:rPr lang="pt-BR" dirty="0"/>
              <a:t>que temos, ou seja, nesse caso eu mensurei a idade de cada um dos cientistas de dados do PY e então calculei a média. </a:t>
            </a:r>
          </a:p>
        </p:txBody>
      </p:sp>
    </p:spTree>
    <p:extLst>
      <p:ext uri="{BB962C8B-B14F-4D97-AF65-F5344CB8AC3E}">
        <p14:creationId xmlns:p14="http://schemas.microsoft.com/office/powerpoint/2010/main" val="1475055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Mas e se o meu ROL de dados fosse um número par, e não impar?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26" y="2235704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58757" y="3173512"/>
            <a:ext cx="939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</a:t>
            </a:r>
            <a:r>
              <a:rPr lang="pt-BR" dirty="0">
                <a:solidFill>
                  <a:srgbClr val="FF000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038425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Mas e se o meu ROL de dados fosse um número par, e não impar?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26" y="2235704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58757" y="3173512"/>
            <a:ext cx="939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</a:t>
            </a:r>
            <a:r>
              <a:rPr lang="pt-BR" dirty="0">
                <a:solidFill>
                  <a:srgbClr val="FF0000"/>
                </a:solidFill>
              </a:rPr>
              <a:t>14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83621D-CA46-4A48-A31E-3D6927678A57}"/>
              </a:ext>
            </a:extLst>
          </p:cNvPr>
          <p:cNvSpPr/>
          <p:nvPr/>
        </p:nvSpPr>
        <p:spPr>
          <a:xfrm>
            <a:off x="10143180" y="3113698"/>
            <a:ext cx="633329" cy="462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F59FD5E-680B-4D6E-BA62-36791C52CB06}"/>
              </a:ext>
            </a:extLst>
          </p:cNvPr>
          <p:cNvCxnSpPr/>
          <p:nvPr/>
        </p:nvCxnSpPr>
        <p:spPr>
          <a:xfrm>
            <a:off x="10461171" y="3645598"/>
            <a:ext cx="0" cy="27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EE725F-840A-4873-804B-86BF2A75198F}"/>
              </a:ext>
            </a:extLst>
          </p:cNvPr>
          <p:cNvSpPr txBox="1"/>
          <p:nvPr/>
        </p:nvSpPr>
        <p:spPr>
          <a:xfrm>
            <a:off x="10143180" y="387424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n=14</a:t>
            </a:r>
          </a:p>
        </p:txBody>
      </p:sp>
    </p:spTree>
    <p:extLst>
      <p:ext uri="{BB962C8B-B14F-4D97-AF65-F5344CB8AC3E}">
        <p14:creationId xmlns:p14="http://schemas.microsoft.com/office/powerpoint/2010/main" val="8066634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Mas e se o meu ROL de dados fosse um número par, e não impar?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26" y="2235704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58757" y="3173512"/>
            <a:ext cx="939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</a:t>
            </a:r>
            <a:r>
              <a:rPr lang="pt-BR" dirty="0">
                <a:solidFill>
                  <a:srgbClr val="FF0000"/>
                </a:solidFill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/>
              <p:nvPr/>
            </p:nvSpPr>
            <p:spPr>
              <a:xfrm>
                <a:off x="5856745" y="4276991"/>
                <a:ext cx="2135007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𝑀𝑑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745" y="4276991"/>
                <a:ext cx="2135007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A783621D-CA46-4A48-A31E-3D6927678A57}"/>
              </a:ext>
            </a:extLst>
          </p:cNvPr>
          <p:cNvSpPr/>
          <p:nvPr/>
        </p:nvSpPr>
        <p:spPr>
          <a:xfrm>
            <a:off x="10143180" y="3113698"/>
            <a:ext cx="633329" cy="462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F59FD5E-680B-4D6E-BA62-36791C52CB06}"/>
              </a:ext>
            </a:extLst>
          </p:cNvPr>
          <p:cNvCxnSpPr/>
          <p:nvPr/>
        </p:nvCxnSpPr>
        <p:spPr>
          <a:xfrm>
            <a:off x="10461171" y="3645598"/>
            <a:ext cx="0" cy="27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EE725F-840A-4873-804B-86BF2A75198F}"/>
              </a:ext>
            </a:extLst>
          </p:cNvPr>
          <p:cNvSpPr txBox="1"/>
          <p:nvPr/>
        </p:nvSpPr>
        <p:spPr>
          <a:xfrm>
            <a:off x="10143180" y="387424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n=14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D5EAE73-C920-47C3-BD3F-7A7FEC458B6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471155" y="4243579"/>
            <a:ext cx="0" cy="42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E9F72B2-9DD0-4702-B1FF-CF541EF20387}"/>
              </a:ext>
            </a:extLst>
          </p:cNvPr>
          <p:cNvCxnSpPr>
            <a:cxnSpLocks/>
          </p:cNvCxnSpPr>
          <p:nvPr/>
        </p:nvCxnSpPr>
        <p:spPr>
          <a:xfrm flipH="1">
            <a:off x="9223243" y="4668893"/>
            <a:ext cx="1247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3111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Mas e se o meu ROL de dados fosse um número par, e não impar?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26" y="2235704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58757" y="3173512"/>
            <a:ext cx="939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</a:t>
            </a:r>
            <a:r>
              <a:rPr lang="pt-BR" dirty="0">
                <a:solidFill>
                  <a:srgbClr val="FF0000"/>
                </a:solidFill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/>
              <p:nvPr/>
            </p:nvSpPr>
            <p:spPr>
              <a:xfrm>
                <a:off x="5856745" y="4276991"/>
                <a:ext cx="2135007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𝑀𝑑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745" y="4276991"/>
                <a:ext cx="2135007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A783621D-CA46-4A48-A31E-3D6927678A57}"/>
              </a:ext>
            </a:extLst>
          </p:cNvPr>
          <p:cNvSpPr/>
          <p:nvPr/>
        </p:nvSpPr>
        <p:spPr>
          <a:xfrm>
            <a:off x="10143180" y="3113698"/>
            <a:ext cx="633329" cy="462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F59FD5E-680B-4D6E-BA62-36791C52CB06}"/>
              </a:ext>
            </a:extLst>
          </p:cNvPr>
          <p:cNvCxnSpPr/>
          <p:nvPr/>
        </p:nvCxnSpPr>
        <p:spPr>
          <a:xfrm>
            <a:off x="10461171" y="3645598"/>
            <a:ext cx="0" cy="27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EE725F-840A-4873-804B-86BF2A75198F}"/>
              </a:ext>
            </a:extLst>
          </p:cNvPr>
          <p:cNvSpPr txBox="1"/>
          <p:nvPr/>
        </p:nvSpPr>
        <p:spPr>
          <a:xfrm>
            <a:off x="10143180" y="387424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n=14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D5EAE73-C920-47C3-BD3F-7A7FEC458B6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471155" y="4243579"/>
            <a:ext cx="0" cy="42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E9F72B2-9DD0-4702-B1FF-CF541EF20387}"/>
              </a:ext>
            </a:extLst>
          </p:cNvPr>
          <p:cNvCxnSpPr>
            <a:cxnSpLocks/>
          </p:cNvCxnSpPr>
          <p:nvPr/>
        </p:nvCxnSpPr>
        <p:spPr>
          <a:xfrm flipH="1">
            <a:off x="9223243" y="4668893"/>
            <a:ext cx="1247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99628B0F-4490-41E0-B228-E3AAA805DC97}"/>
                  </a:ext>
                </a:extLst>
              </p14:cNvPr>
              <p14:cNvContentPartPr/>
              <p14:nvPr/>
            </p14:nvContentPartPr>
            <p14:xfrm>
              <a:off x="6726086" y="4318553"/>
              <a:ext cx="322560" cy="48672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99628B0F-4490-41E0-B228-E3AAA805DC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7086" y="4309913"/>
                <a:ext cx="3402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8BEFF590-194B-4964-8FC5-449F8AB6C952}"/>
                  </a:ext>
                </a:extLst>
              </p14:cNvPr>
              <p14:cNvContentPartPr/>
              <p14:nvPr/>
            </p14:nvContentPartPr>
            <p14:xfrm>
              <a:off x="6945686" y="3757313"/>
              <a:ext cx="677160" cy="58428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8BEFF590-194B-4964-8FC5-449F8AB6C95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7046" y="3748673"/>
                <a:ext cx="694800" cy="6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93831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Mas e se o meu ROL de dados fosse um número par, e não impar?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26" y="2235704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58757" y="3173512"/>
            <a:ext cx="939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</a:t>
            </a:r>
            <a:r>
              <a:rPr lang="pt-BR" dirty="0">
                <a:solidFill>
                  <a:srgbClr val="FF0000"/>
                </a:solidFill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/>
              <p:nvPr/>
            </p:nvSpPr>
            <p:spPr>
              <a:xfrm>
                <a:off x="6182411" y="4394608"/>
                <a:ext cx="3040832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14+1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2400" dirty="0"/>
                  <a:t>= 7,5</a:t>
                </a:r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411" y="4394608"/>
                <a:ext cx="3040832" cy="613886"/>
              </a:xfrm>
              <a:prstGeom prst="rect">
                <a:avLst/>
              </a:prstGeom>
              <a:blipFill>
                <a:blip r:embed="rId2"/>
                <a:stretch>
                  <a:fillRect r="-2004" b="-99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A783621D-CA46-4A48-A31E-3D6927678A57}"/>
              </a:ext>
            </a:extLst>
          </p:cNvPr>
          <p:cNvSpPr/>
          <p:nvPr/>
        </p:nvSpPr>
        <p:spPr>
          <a:xfrm>
            <a:off x="10143180" y="3113698"/>
            <a:ext cx="633329" cy="462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F59FD5E-680B-4D6E-BA62-36791C52CB06}"/>
              </a:ext>
            </a:extLst>
          </p:cNvPr>
          <p:cNvCxnSpPr/>
          <p:nvPr/>
        </p:nvCxnSpPr>
        <p:spPr>
          <a:xfrm>
            <a:off x="10461171" y="3645598"/>
            <a:ext cx="0" cy="27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EE725F-840A-4873-804B-86BF2A75198F}"/>
              </a:ext>
            </a:extLst>
          </p:cNvPr>
          <p:cNvSpPr txBox="1"/>
          <p:nvPr/>
        </p:nvSpPr>
        <p:spPr>
          <a:xfrm>
            <a:off x="10143180" y="387424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n=14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D5EAE73-C920-47C3-BD3F-7A7FEC458B6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471155" y="4243579"/>
            <a:ext cx="0" cy="42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E9F72B2-9DD0-4702-B1FF-CF541EF20387}"/>
              </a:ext>
            </a:extLst>
          </p:cNvPr>
          <p:cNvCxnSpPr>
            <a:cxnSpLocks/>
          </p:cNvCxnSpPr>
          <p:nvPr/>
        </p:nvCxnSpPr>
        <p:spPr>
          <a:xfrm flipH="1">
            <a:off x="9223243" y="4668893"/>
            <a:ext cx="1247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38480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Mas e se o meu ROL de dados fosse um número par, e não impar?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26" y="2235704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2.14}</a:t>
            </a:r>
          </a:p>
          <a:p>
            <a:pPr marL="0" indent="0" algn="just">
              <a:buNone/>
            </a:pPr>
            <a:endParaRPr lang="pt-BR" sz="24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58757" y="3173512"/>
            <a:ext cx="939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</a:t>
            </a:r>
            <a:r>
              <a:rPr lang="pt-BR" dirty="0">
                <a:solidFill>
                  <a:srgbClr val="FF0000"/>
                </a:solidFill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/>
              <p:nvPr/>
            </p:nvSpPr>
            <p:spPr>
              <a:xfrm>
                <a:off x="6182411" y="4394608"/>
                <a:ext cx="3040832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14+1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2400" dirty="0"/>
                  <a:t>= 7,5</a:t>
                </a:r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411" y="4394608"/>
                <a:ext cx="3040832" cy="613886"/>
              </a:xfrm>
              <a:prstGeom prst="rect">
                <a:avLst/>
              </a:prstGeom>
              <a:blipFill>
                <a:blip r:embed="rId2"/>
                <a:stretch>
                  <a:fillRect r="-2004" b="-99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A783621D-CA46-4A48-A31E-3D6927678A57}"/>
              </a:ext>
            </a:extLst>
          </p:cNvPr>
          <p:cNvSpPr/>
          <p:nvPr/>
        </p:nvSpPr>
        <p:spPr>
          <a:xfrm>
            <a:off x="10143180" y="3113698"/>
            <a:ext cx="633329" cy="462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F59FD5E-680B-4D6E-BA62-36791C52CB06}"/>
              </a:ext>
            </a:extLst>
          </p:cNvPr>
          <p:cNvCxnSpPr/>
          <p:nvPr/>
        </p:nvCxnSpPr>
        <p:spPr>
          <a:xfrm>
            <a:off x="10461171" y="3645598"/>
            <a:ext cx="0" cy="27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EE725F-840A-4873-804B-86BF2A75198F}"/>
              </a:ext>
            </a:extLst>
          </p:cNvPr>
          <p:cNvSpPr txBox="1"/>
          <p:nvPr/>
        </p:nvSpPr>
        <p:spPr>
          <a:xfrm>
            <a:off x="10143180" y="387424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n=14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D5EAE73-C920-47C3-BD3F-7A7FEC458B6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471155" y="4243579"/>
            <a:ext cx="0" cy="42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E9F72B2-9DD0-4702-B1FF-CF541EF20387}"/>
              </a:ext>
            </a:extLst>
          </p:cNvPr>
          <p:cNvCxnSpPr>
            <a:cxnSpLocks/>
          </p:cNvCxnSpPr>
          <p:nvPr/>
        </p:nvCxnSpPr>
        <p:spPr>
          <a:xfrm flipH="1">
            <a:off x="9223243" y="4668893"/>
            <a:ext cx="1247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FC570E5-4D93-4613-AA30-1BC6B66EF586}"/>
              </a:ext>
            </a:extLst>
          </p:cNvPr>
          <p:cNvSpPr/>
          <p:nvPr/>
        </p:nvSpPr>
        <p:spPr>
          <a:xfrm>
            <a:off x="5301343" y="2612571"/>
            <a:ext cx="1382486" cy="930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A427F6B-D680-4AF5-A06F-453A57C2959F}"/>
              </a:ext>
            </a:extLst>
          </p:cNvPr>
          <p:cNvCxnSpPr/>
          <p:nvPr/>
        </p:nvCxnSpPr>
        <p:spPr>
          <a:xfrm>
            <a:off x="5992586" y="2362200"/>
            <a:ext cx="0" cy="1415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2FBE9A5-4919-4BD4-9054-C5E2B980A795}"/>
              </a:ext>
            </a:extLst>
          </p:cNvPr>
          <p:cNvSpPr txBox="1"/>
          <p:nvPr/>
        </p:nvSpPr>
        <p:spPr>
          <a:xfrm>
            <a:off x="5727165" y="377734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7,5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FDEC481-F302-4DA3-BE24-E61A29F67A07}"/>
              </a:ext>
            </a:extLst>
          </p:cNvPr>
          <p:cNvCxnSpPr>
            <a:cxnSpLocks/>
          </p:cNvCxnSpPr>
          <p:nvPr/>
        </p:nvCxnSpPr>
        <p:spPr>
          <a:xfrm flipV="1">
            <a:off x="8882743" y="3962009"/>
            <a:ext cx="0" cy="49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A06E2739-9641-47E0-9214-F1B4D7106794}"/>
              </a:ext>
            </a:extLst>
          </p:cNvPr>
          <p:cNvCxnSpPr>
            <a:cxnSpLocks/>
          </p:cNvCxnSpPr>
          <p:nvPr/>
        </p:nvCxnSpPr>
        <p:spPr>
          <a:xfrm flipH="1" flipV="1">
            <a:off x="6203577" y="3951123"/>
            <a:ext cx="2679166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2590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Mas e se o meu ROL de dados fosse um número par, e não impar?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426" y="2235704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58757" y="3173512"/>
            <a:ext cx="939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</a:t>
            </a:r>
            <a:r>
              <a:rPr lang="pt-BR" dirty="0">
                <a:solidFill>
                  <a:srgbClr val="FF0000"/>
                </a:solidFill>
              </a:rPr>
              <a:t>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/>
              <p:nvPr/>
            </p:nvSpPr>
            <p:spPr>
              <a:xfrm>
                <a:off x="6182411" y="4394608"/>
                <a:ext cx="3040832" cy="613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14+1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2400" dirty="0"/>
                  <a:t>= 7,5</a:t>
                </a:r>
              </a:p>
            </p:txBody>
          </p:sp>
        </mc:Choice>
        <mc:Fallback xmlns="">
          <p:sp>
            <p:nvSpPr>
              <p:cNvPr id="17" name="Retângulo 16">
                <a:extLst>
                  <a:ext uri="{FF2B5EF4-FFF2-40B4-BE49-F238E27FC236}">
                    <a16:creationId xmlns:a16="http://schemas.microsoft.com/office/drawing/2014/main" id="{E656E399-401C-4080-B801-F31285B894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411" y="4394608"/>
                <a:ext cx="3040832" cy="613886"/>
              </a:xfrm>
              <a:prstGeom prst="rect">
                <a:avLst/>
              </a:prstGeom>
              <a:blipFill>
                <a:blip r:embed="rId2"/>
                <a:stretch>
                  <a:fillRect r="-2004" b="-99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A783621D-CA46-4A48-A31E-3D6927678A57}"/>
              </a:ext>
            </a:extLst>
          </p:cNvPr>
          <p:cNvSpPr/>
          <p:nvPr/>
        </p:nvSpPr>
        <p:spPr>
          <a:xfrm>
            <a:off x="10143180" y="3113698"/>
            <a:ext cx="633329" cy="4621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CF59FD5E-680B-4D6E-BA62-36791C52CB06}"/>
              </a:ext>
            </a:extLst>
          </p:cNvPr>
          <p:cNvCxnSpPr/>
          <p:nvPr/>
        </p:nvCxnSpPr>
        <p:spPr>
          <a:xfrm>
            <a:off x="10461171" y="3645598"/>
            <a:ext cx="0" cy="272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8EE725F-840A-4873-804B-86BF2A75198F}"/>
              </a:ext>
            </a:extLst>
          </p:cNvPr>
          <p:cNvSpPr txBox="1"/>
          <p:nvPr/>
        </p:nvSpPr>
        <p:spPr>
          <a:xfrm>
            <a:off x="10143180" y="3874247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n=14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7D5EAE73-C920-47C3-BD3F-7A7FEC458B64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0471155" y="4243579"/>
            <a:ext cx="0" cy="42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E9F72B2-9DD0-4702-B1FF-CF541EF20387}"/>
              </a:ext>
            </a:extLst>
          </p:cNvPr>
          <p:cNvCxnSpPr>
            <a:cxnSpLocks/>
          </p:cNvCxnSpPr>
          <p:nvPr/>
        </p:nvCxnSpPr>
        <p:spPr>
          <a:xfrm flipH="1">
            <a:off x="9223243" y="4668893"/>
            <a:ext cx="1247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DFC570E5-4D93-4613-AA30-1BC6B66EF586}"/>
              </a:ext>
            </a:extLst>
          </p:cNvPr>
          <p:cNvSpPr/>
          <p:nvPr/>
        </p:nvSpPr>
        <p:spPr>
          <a:xfrm>
            <a:off x="5301343" y="2612571"/>
            <a:ext cx="1382486" cy="9302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FA427F6B-D680-4AF5-A06F-453A57C2959F}"/>
              </a:ext>
            </a:extLst>
          </p:cNvPr>
          <p:cNvCxnSpPr/>
          <p:nvPr/>
        </p:nvCxnSpPr>
        <p:spPr>
          <a:xfrm>
            <a:off x="5992586" y="2362200"/>
            <a:ext cx="0" cy="1415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2FBE9A5-4919-4BD4-9054-C5E2B980A795}"/>
              </a:ext>
            </a:extLst>
          </p:cNvPr>
          <p:cNvSpPr txBox="1"/>
          <p:nvPr/>
        </p:nvSpPr>
        <p:spPr>
          <a:xfrm>
            <a:off x="5727165" y="377734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7,5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FDEC481-F302-4DA3-BE24-E61A29F67A07}"/>
              </a:ext>
            </a:extLst>
          </p:cNvPr>
          <p:cNvCxnSpPr>
            <a:cxnSpLocks/>
          </p:cNvCxnSpPr>
          <p:nvPr/>
        </p:nvCxnSpPr>
        <p:spPr>
          <a:xfrm flipV="1">
            <a:off x="8882743" y="3962009"/>
            <a:ext cx="0" cy="49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A06E2739-9641-47E0-9214-F1B4D7106794}"/>
              </a:ext>
            </a:extLst>
          </p:cNvPr>
          <p:cNvCxnSpPr>
            <a:cxnSpLocks/>
          </p:cNvCxnSpPr>
          <p:nvPr/>
        </p:nvCxnSpPr>
        <p:spPr>
          <a:xfrm flipH="1" flipV="1">
            <a:off x="6203577" y="3951123"/>
            <a:ext cx="2679166" cy="10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A5361D50-304B-4A8E-8355-A855BD1805ED}"/>
              </a:ext>
            </a:extLst>
          </p:cNvPr>
          <p:cNvCxnSpPr/>
          <p:nvPr/>
        </p:nvCxnSpPr>
        <p:spPr>
          <a:xfrm flipH="1">
            <a:off x="4604657" y="3962009"/>
            <a:ext cx="1122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53300C3-F449-4AD3-8DCC-7A5892D5631D}"/>
              </a:ext>
            </a:extLst>
          </p:cNvPr>
          <p:cNvCxnSpPr/>
          <p:nvPr/>
        </p:nvCxnSpPr>
        <p:spPr>
          <a:xfrm>
            <a:off x="4604657" y="3962009"/>
            <a:ext cx="0" cy="658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EE5EF3FD-DF7C-43E5-A769-F65CE9B959F0}"/>
              </a:ext>
            </a:extLst>
          </p:cNvPr>
          <p:cNvSpPr txBox="1"/>
          <p:nvPr/>
        </p:nvSpPr>
        <p:spPr>
          <a:xfrm>
            <a:off x="3227698" y="4617767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Média dos valores em 7 e 8!</a:t>
            </a:r>
          </a:p>
          <a:p>
            <a:r>
              <a:rPr lang="pt-BR" dirty="0"/>
              <a:t>Ou seja, (1.67+1.70)/2=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1.69m</a:t>
            </a:r>
          </a:p>
        </p:txBody>
      </p:sp>
    </p:spTree>
    <p:extLst>
      <p:ext uri="{BB962C8B-B14F-4D97-AF65-F5344CB8AC3E}">
        <p14:creationId xmlns:p14="http://schemas.microsoft.com/office/powerpoint/2010/main" val="18435403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5B029C1-97D6-44E2-8362-441DC3D98B2A}"/>
              </a:ext>
            </a:extLst>
          </p:cNvPr>
          <p:cNvGrpSpPr/>
          <p:nvPr/>
        </p:nvGrpSpPr>
        <p:grpSpPr>
          <a:xfrm>
            <a:off x="1558212" y="4144305"/>
            <a:ext cx="3795810" cy="2713695"/>
            <a:chOff x="3072023" y="1925632"/>
            <a:chExt cx="5780979" cy="4790587"/>
          </a:xfrm>
        </p:grpSpPr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4D108D6C-C69C-47FE-B16E-DDD8B5FFDA53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955BE09-5DBA-4068-A2EE-37E5328E6B02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5EC03-FE38-4242-8B0F-EC3358D085C3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4F50269-2C4B-4F97-BEFB-F645DFBB29B4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FF6834E-EA61-4CFE-8C7E-7B79EF9627E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CD675DE-5B29-4A7B-8D1D-712423CCF98E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4ACF64E-88CE-4FA7-B774-312A663FAD56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B1A0731-F28A-4CA6-9873-C656BBF9C72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8BF6F188-2CF8-4203-A428-14B8AEFA8F3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32E0D9D-6DEA-4687-A111-AAE656EB3B2F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32AE1D7-2B98-468D-B520-6A1816E48A7F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CACDD24-6568-4082-9D06-016E22935D53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5AA43BE-EC48-4FEA-B293-9461EF43040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5300942-D4A3-460D-BD76-2F2AFE81118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D2B87D-00E4-4D02-8ACE-FC58FF6AAF3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FF38865B-71C6-4EF9-975F-623DEB0B9F54}"/>
                </a:ext>
              </a:extLst>
            </p:cNvPr>
            <p:cNvSpPr/>
            <p:nvPr/>
          </p:nvSpPr>
          <p:spPr>
            <a:xfrm rot="16200000">
              <a:off x="5982416" y="2174921"/>
              <a:ext cx="168052" cy="78957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178A752C-E47C-4CC7-BDB2-2CF782F701DC}"/>
                </a:ext>
              </a:extLst>
            </p:cNvPr>
            <p:cNvSpPr/>
            <p:nvPr/>
          </p:nvSpPr>
          <p:spPr>
            <a:xfrm>
              <a:off x="5861123" y="1925632"/>
              <a:ext cx="410638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/>
                <a:t>µ</a:t>
              </a:r>
            </a:p>
          </p:txBody>
        </p:sp>
      </p:grpSp>
      <p:sp>
        <p:nvSpPr>
          <p:cNvPr id="85" name="Espaço Reservado para Conteúdo 11">
            <a:extLst>
              <a:ext uri="{FF2B5EF4-FFF2-40B4-BE49-F238E27FC236}">
                <a16:creationId xmlns:a16="http://schemas.microsoft.com/office/drawing/2014/main" id="{ADA1C128-5D5D-4BF3-A2CB-A64A53478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Mediana</a:t>
            </a:r>
          </a:p>
          <a:p>
            <a:pPr marL="0" indent="0" algn="just">
              <a:buNone/>
            </a:pPr>
            <a:r>
              <a:rPr lang="pt-BR" dirty="0"/>
              <a:t>A mediana é uma medida de tendência central útil para descrever dados que se distribuem de maneira </a:t>
            </a:r>
            <a:r>
              <a:rPr lang="pt-BR" u="sng" dirty="0"/>
              <a:t>assimétrica</a:t>
            </a:r>
            <a:r>
              <a:rPr lang="pt-BR" dirty="0"/>
              <a:t>; ou seja, quando os dados não se distribuem normalmente. </a:t>
            </a:r>
          </a:p>
        </p:txBody>
      </p:sp>
    </p:spTree>
    <p:extLst>
      <p:ext uri="{BB962C8B-B14F-4D97-AF65-F5344CB8AC3E}">
        <p14:creationId xmlns:p14="http://schemas.microsoft.com/office/powerpoint/2010/main" val="13335061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5B029C1-97D6-44E2-8362-441DC3D98B2A}"/>
              </a:ext>
            </a:extLst>
          </p:cNvPr>
          <p:cNvGrpSpPr/>
          <p:nvPr/>
        </p:nvGrpSpPr>
        <p:grpSpPr>
          <a:xfrm>
            <a:off x="1558212" y="4144305"/>
            <a:ext cx="3795810" cy="2713695"/>
            <a:chOff x="3072023" y="1925632"/>
            <a:chExt cx="5780979" cy="4790587"/>
          </a:xfrm>
        </p:grpSpPr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4D108D6C-C69C-47FE-B16E-DDD8B5FFDA53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955BE09-5DBA-4068-A2EE-37E5328E6B02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5EC03-FE38-4242-8B0F-EC3358D085C3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4F50269-2C4B-4F97-BEFB-F645DFBB29B4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FF6834E-EA61-4CFE-8C7E-7B79EF9627E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CD675DE-5B29-4A7B-8D1D-712423CCF98E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4ACF64E-88CE-4FA7-B774-312A663FAD56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B1A0731-F28A-4CA6-9873-C656BBF9C72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8BF6F188-2CF8-4203-A428-14B8AEFA8F3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32E0D9D-6DEA-4687-A111-AAE656EB3B2F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32AE1D7-2B98-468D-B520-6A1816E48A7F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CACDD24-6568-4082-9D06-016E22935D53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5AA43BE-EC48-4FEA-B293-9461EF43040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5300942-D4A3-460D-BD76-2F2AFE81118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D2B87D-00E4-4D02-8ACE-FC58FF6AAF3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FF38865B-71C6-4EF9-975F-623DEB0B9F54}"/>
                </a:ext>
              </a:extLst>
            </p:cNvPr>
            <p:cNvSpPr/>
            <p:nvPr/>
          </p:nvSpPr>
          <p:spPr>
            <a:xfrm rot="16200000">
              <a:off x="5982416" y="2174921"/>
              <a:ext cx="168052" cy="78957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178A752C-E47C-4CC7-BDB2-2CF782F701DC}"/>
                </a:ext>
              </a:extLst>
            </p:cNvPr>
            <p:cNvSpPr/>
            <p:nvPr/>
          </p:nvSpPr>
          <p:spPr>
            <a:xfrm>
              <a:off x="5861123" y="1925632"/>
              <a:ext cx="410638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/>
                <a:t>µ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5EB76F7-8A54-4ACE-9AA1-289DB37F3FB6}"/>
              </a:ext>
            </a:extLst>
          </p:cNvPr>
          <p:cNvGrpSpPr/>
          <p:nvPr/>
        </p:nvGrpSpPr>
        <p:grpSpPr>
          <a:xfrm>
            <a:off x="6424840" y="4162770"/>
            <a:ext cx="3795810" cy="2627241"/>
            <a:chOff x="3072023" y="2078252"/>
            <a:chExt cx="5780979" cy="4637967"/>
          </a:xfrm>
        </p:grpSpPr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0948E013-1C06-40F2-B73F-0353FCB0CC75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C845E-39FF-4075-BB21-E0766D2CA05A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C5846BD-DF3C-480F-9878-41A1B3C4AED9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A510D8BE-5EBA-4C32-8112-D592E077127F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497BE9-67C1-4928-A2F1-CA889EA62815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F3AAEE1-4093-4EE7-A5CC-4964865CF26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7BE0ED5-DF2C-4080-BBD5-D7DA1EEF5BE2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561A064-3BBC-412F-B487-62CE68CCED86}"/>
                </a:ext>
              </a:extLst>
            </p:cNvPr>
            <p:cNvSpPr/>
            <p:nvPr/>
          </p:nvSpPr>
          <p:spPr>
            <a:xfrm>
              <a:off x="5671652" y="3502269"/>
              <a:ext cx="790575" cy="2289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4D57DB-5601-4CF5-828F-B2A89928F889}"/>
                </a:ext>
              </a:extLst>
            </p:cNvPr>
            <p:cNvSpPr/>
            <p:nvPr/>
          </p:nvSpPr>
          <p:spPr>
            <a:xfrm>
              <a:off x="4882076" y="4541159"/>
              <a:ext cx="790575" cy="1250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633CBD9E-EAD8-44F1-8858-6F956C5BD52E}"/>
                </a:ext>
              </a:extLst>
            </p:cNvPr>
            <p:cNvSpPr/>
            <p:nvPr/>
          </p:nvSpPr>
          <p:spPr>
            <a:xfrm>
              <a:off x="6461228" y="2687272"/>
              <a:ext cx="790575" cy="31044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24055FB2-9FBE-4266-87EF-9C8FDB8DC005}"/>
                </a:ext>
              </a:extLst>
            </p:cNvPr>
            <p:cNvSpPr/>
            <p:nvPr/>
          </p:nvSpPr>
          <p:spPr>
            <a:xfrm>
              <a:off x="4092501" y="4976691"/>
              <a:ext cx="790575" cy="8149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537CF0BB-B9D1-46D1-84DB-E17DC15394F2}"/>
                </a:ext>
              </a:extLst>
            </p:cNvPr>
            <p:cNvSpPr/>
            <p:nvPr/>
          </p:nvSpPr>
          <p:spPr>
            <a:xfrm>
              <a:off x="7250803" y="3142733"/>
              <a:ext cx="790575" cy="26489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BB2CDC3-B012-4298-9D0A-C97FF2A14B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B44C7C1-1F3E-4D2E-AB67-135E73DCE8A3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90059B2-4483-4642-AE79-19D73F655AD5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D91D1CC8-F7F9-4ABC-A798-58ADF09880B5}"/>
                </a:ext>
              </a:extLst>
            </p:cNvPr>
            <p:cNvSpPr/>
            <p:nvPr/>
          </p:nvSpPr>
          <p:spPr>
            <a:xfrm>
              <a:off x="5927085" y="2078252"/>
              <a:ext cx="281343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1200" dirty="0"/>
            </a:p>
          </p:txBody>
        </p:sp>
      </p:grpSp>
      <p:sp>
        <p:nvSpPr>
          <p:cNvPr id="66" name="Chave Direita 65">
            <a:extLst>
              <a:ext uri="{FF2B5EF4-FFF2-40B4-BE49-F238E27FC236}">
                <a16:creationId xmlns:a16="http://schemas.microsoft.com/office/drawing/2014/main" id="{308A2484-FFAD-4922-B558-04994EC647EF}"/>
              </a:ext>
            </a:extLst>
          </p:cNvPr>
          <p:cNvSpPr/>
          <p:nvPr/>
        </p:nvSpPr>
        <p:spPr>
          <a:xfrm rot="16200000">
            <a:off x="8850081" y="4130136"/>
            <a:ext cx="95195" cy="5184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912EC3E-7687-4251-AB54-8C6E0E15982D}"/>
              </a:ext>
            </a:extLst>
          </p:cNvPr>
          <p:cNvSpPr/>
          <p:nvPr/>
        </p:nvSpPr>
        <p:spPr>
          <a:xfrm>
            <a:off x="8774937" y="4025194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µ</a:t>
            </a:r>
          </a:p>
        </p:txBody>
      </p:sp>
      <p:sp>
        <p:nvSpPr>
          <p:cNvPr id="63" name="Espaço Reservado para Conteúdo 11">
            <a:extLst>
              <a:ext uri="{FF2B5EF4-FFF2-40B4-BE49-F238E27FC236}">
                <a16:creationId xmlns:a16="http://schemas.microsoft.com/office/drawing/2014/main" id="{22BF8150-29F4-4FAE-BB9E-3B49A2BA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Mediana</a:t>
            </a:r>
          </a:p>
          <a:p>
            <a:pPr marL="0" indent="0" algn="just">
              <a:buNone/>
            </a:pPr>
            <a:r>
              <a:rPr lang="pt-BR" dirty="0"/>
              <a:t>A mediana é uma medida de tendência central útil para descrever dados que se distribuem de maneira </a:t>
            </a:r>
            <a:r>
              <a:rPr lang="pt-BR" u="sng" dirty="0"/>
              <a:t>assimétrica</a:t>
            </a:r>
            <a:r>
              <a:rPr lang="pt-BR" dirty="0"/>
              <a:t>; ou seja, quando os dados não se distribuem normalmente. </a:t>
            </a:r>
          </a:p>
        </p:txBody>
      </p:sp>
    </p:spTree>
    <p:extLst>
      <p:ext uri="{BB962C8B-B14F-4D97-AF65-F5344CB8AC3E}">
        <p14:creationId xmlns:p14="http://schemas.microsoft.com/office/powerpoint/2010/main" val="322376124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5B029C1-97D6-44E2-8362-441DC3D98B2A}"/>
              </a:ext>
            </a:extLst>
          </p:cNvPr>
          <p:cNvGrpSpPr/>
          <p:nvPr/>
        </p:nvGrpSpPr>
        <p:grpSpPr>
          <a:xfrm>
            <a:off x="1558212" y="4144305"/>
            <a:ext cx="3795810" cy="2713695"/>
            <a:chOff x="3072023" y="1925632"/>
            <a:chExt cx="5780979" cy="4790587"/>
          </a:xfrm>
        </p:grpSpPr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4D108D6C-C69C-47FE-B16E-DDD8B5FFDA53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955BE09-5DBA-4068-A2EE-37E5328E6B02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5EC03-FE38-4242-8B0F-EC3358D085C3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4F50269-2C4B-4F97-BEFB-F645DFBB29B4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FF6834E-EA61-4CFE-8C7E-7B79EF9627E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CD675DE-5B29-4A7B-8D1D-712423CCF98E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4ACF64E-88CE-4FA7-B774-312A663FAD56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B1A0731-F28A-4CA6-9873-C656BBF9C72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8BF6F188-2CF8-4203-A428-14B8AEFA8F3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32E0D9D-6DEA-4687-A111-AAE656EB3B2F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32AE1D7-2B98-468D-B520-6A1816E48A7F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CACDD24-6568-4082-9D06-016E22935D53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5AA43BE-EC48-4FEA-B293-9461EF43040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5300942-D4A3-460D-BD76-2F2AFE81118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D2B87D-00E4-4D02-8ACE-FC58FF6AAF3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FF38865B-71C6-4EF9-975F-623DEB0B9F54}"/>
                </a:ext>
              </a:extLst>
            </p:cNvPr>
            <p:cNvSpPr/>
            <p:nvPr/>
          </p:nvSpPr>
          <p:spPr>
            <a:xfrm rot="16200000">
              <a:off x="5982416" y="2174921"/>
              <a:ext cx="168052" cy="78957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178A752C-E47C-4CC7-BDB2-2CF782F701DC}"/>
                </a:ext>
              </a:extLst>
            </p:cNvPr>
            <p:cNvSpPr/>
            <p:nvPr/>
          </p:nvSpPr>
          <p:spPr>
            <a:xfrm>
              <a:off x="5861123" y="1925632"/>
              <a:ext cx="410638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/>
                <a:t>µ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5EB76F7-8A54-4ACE-9AA1-289DB37F3FB6}"/>
              </a:ext>
            </a:extLst>
          </p:cNvPr>
          <p:cNvGrpSpPr/>
          <p:nvPr/>
        </p:nvGrpSpPr>
        <p:grpSpPr>
          <a:xfrm>
            <a:off x="6424840" y="4162770"/>
            <a:ext cx="3795810" cy="2627241"/>
            <a:chOff x="3072023" y="2078252"/>
            <a:chExt cx="5780979" cy="4637967"/>
          </a:xfrm>
        </p:grpSpPr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0948E013-1C06-40F2-B73F-0353FCB0CC75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C845E-39FF-4075-BB21-E0766D2CA05A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C5846BD-DF3C-480F-9878-41A1B3C4AED9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A510D8BE-5EBA-4C32-8112-D592E077127F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497BE9-67C1-4928-A2F1-CA889EA62815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F3AAEE1-4093-4EE7-A5CC-4964865CF26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7BE0ED5-DF2C-4080-BBD5-D7DA1EEF5BE2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561A064-3BBC-412F-B487-62CE68CCED86}"/>
                </a:ext>
              </a:extLst>
            </p:cNvPr>
            <p:cNvSpPr/>
            <p:nvPr/>
          </p:nvSpPr>
          <p:spPr>
            <a:xfrm>
              <a:off x="5671652" y="3502269"/>
              <a:ext cx="790575" cy="2289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4D57DB-5601-4CF5-828F-B2A89928F889}"/>
                </a:ext>
              </a:extLst>
            </p:cNvPr>
            <p:cNvSpPr/>
            <p:nvPr/>
          </p:nvSpPr>
          <p:spPr>
            <a:xfrm>
              <a:off x="4882076" y="4541159"/>
              <a:ext cx="790575" cy="1250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633CBD9E-EAD8-44F1-8858-6F956C5BD52E}"/>
                </a:ext>
              </a:extLst>
            </p:cNvPr>
            <p:cNvSpPr/>
            <p:nvPr/>
          </p:nvSpPr>
          <p:spPr>
            <a:xfrm>
              <a:off x="6461228" y="2687272"/>
              <a:ext cx="790575" cy="31044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24055FB2-9FBE-4266-87EF-9C8FDB8DC005}"/>
                </a:ext>
              </a:extLst>
            </p:cNvPr>
            <p:cNvSpPr/>
            <p:nvPr/>
          </p:nvSpPr>
          <p:spPr>
            <a:xfrm>
              <a:off x="4092501" y="4976691"/>
              <a:ext cx="790575" cy="8149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537CF0BB-B9D1-46D1-84DB-E17DC15394F2}"/>
                </a:ext>
              </a:extLst>
            </p:cNvPr>
            <p:cNvSpPr/>
            <p:nvPr/>
          </p:nvSpPr>
          <p:spPr>
            <a:xfrm>
              <a:off x="7250803" y="3142733"/>
              <a:ext cx="790575" cy="26489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BB2CDC3-B012-4298-9D0A-C97FF2A14B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B44C7C1-1F3E-4D2E-AB67-135E73DCE8A3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90059B2-4483-4642-AE79-19D73F655AD5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D91D1CC8-F7F9-4ABC-A798-58ADF09880B5}"/>
                </a:ext>
              </a:extLst>
            </p:cNvPr>
            <p:cNvSpPr/>
            <p:nvPr/>
          </p:nvSpPr>
          <p:spPr>
            <a:xfrm>
              <a:off x="5927085" y="2078252"/>
              <a:ext cx="281343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1200" dirty="0"/>
            </a:p>
          </p:txBody>
        </p:sp>
      </p:grpSp>
      <p:sp>
        <p:nvSpPr>
          <p:cNvPr id="66" name="Chave Direita 65">
            <a:extLst>
              <a:ext uri="{FF2B5EF4-FFF2-40B4-BE49-F238E27FC236}">
                <a16:creationId xmlns:a16="http://schemas.microsoft.com/office/drawing/2014/main" id="{308A2484-FFAD-4922-B558-04994EC647EF}"/>
              </a:ext>
            </a:extLst>
          </p:cNvPr>
          <p:cNvSpPr/>
          <p:nvPr/>
        </p:nvSpPr>
        <p:spPr>
          <a:xfrm rot="16200000">
            <a:off x="8850081" y="4130136"/>
            <a:ext cx="95195" cy="5184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912EC3E-7687-4251-AB54-8C6E0E15982D}"/>
              </a:ext>
            </a:extLst>
          </p:cNvPr>
          <p:cNvSpPr/>
          <p:nvPr/>
        </p:nvSpPr>
        <p:spPr>
          <a:xfrm>
            <a:off x="8774937" y="4025194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µ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4C8DDA21-3A24-4D2C-BB2F-6148EFE54093}"/>
              </a:ext>
            </a:extLst>
          </p:cNvPr>
          <p:cNvCxnSpPr>
            <a:cxnSpLocks/>
          </p:cNvCxnSpPr>
          <p:nvPr/>
        </p:nvCxnSpPr>
        <p:spPr>
          <a:xfrm flipH="1">
            <a:off x="2228261" y="4313800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400F8C8D-8844-48E8-B027-9C4A20083C57}"/>
              </a:ext>
            </a:extLst>
          </p:cNvPr>
          <p:cNvCxnSpPr>
            <a:cxnSpLocks/>
          </p:cNvCxnSpPr>
          <p:nvPr/>
        </p:nvCxnSpPr>
        <p:spPr>
          <a:xfrm>
            <a:off x="3661333" y="4305655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E7A3AD81-2596-4D17-B50C-849C238ACED9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094889" y="4163693"/>
            <a:ext cx="168004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8E3C0D39-EDEF-43E2-98D6-D6F6F6D2B600}"/>
              </a:ext>
            </a:extLst>
          </p:cNvPr>
          <p:cNvCxnSpPr>
            <a:cxnSpLocks/>
          </p:cNvCxnSpPr>
          <p:nvPr/>
        </p:nvCxnSpPr>
        <p:spPr>
          <a:xfrm>
            <a:off x="9004443" y="4154362"/>
            <a:ext cx="6832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Espaço Reservado para Conteúdo 11">
            <a:extLst>
              <a:ext uri="{FF2B5EF4-FFF2-40B4-BE49-F238E27FC236}">
                <a16:creationId xmlns:a16="http://schemas.microsoft.com/office/drawing/2014/main" id="{5D6433A7-8BB6-44C9-ACDD-ED5BACF0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Mediana</a:t>
            </a:r>
          </a:p>
          <a:p>
            <a:pPr marL="0" indent="0" algn="just">
              <a:buNone/>
            </a:pPr>
            <a:r>
              <a:rPr lang="pt-BR" dirty="0"/>
              <a:t>A mediana é uma medida de tendência central útil para descrever dados que se distribuem de maneira </a:t>
            </a:r>
            <a:r>
              <a:rPr lang="pt-BR" u="sng" dirty="0"/>
              <a:t>assimétrica</a:t>
            </a:r>
            <a:r>
              <a:rPr lang="pt-BR" dirty="0"/>
              <a:t>; ou seja, quando os dados não se distribuem normalmente. </a:t>
            </a:r>
          </a:p>
        </p:txBody>
      </p:sp>
    </p:spTree>
    <p:extLst>
      <p:ext uri="{BB962C8B-B14F-4D97-AF65-F5344CB8AC3E}">
        <p14:creationId xmlns:p14="http://schemas.microsoft.com/office/powerpoint/2010/main" val="795732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ixaDeTexto 49">
            <a:extLst>
              <a:ext uri="{FF2B5EF4-FFF2-40B4-BE49-F238E27FC236}">
                <a16:creationId xmlns:a16="http://schemas.microsoft.com/office/drawing/2014/main" id="{C37C3ED7-6F92-4B39-B185-A9849F56DEB7}"/>
              </a:ext>
            </a:extLst>
          </p:cNvPr>
          <p:cNvSpPr txBox="1"/>
          <p:nvPr/>
        </p:nvSpPr>
        <p:spPr>
          <a:xfrm>
            <a:off x="857843" y="831335"/>
            <a:ext cx="5867953" cy="2031325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Idade média da:</a:t>
            </a:r>
          </a:p>
          <a:p>
            <a:r>
              <a:rPr lang="pt-BR" dirty="0"/>
              <a:t>População de cientistas de dados da Usina de Itaipu</a:t>
            </a:r>
          </a:p>
          <a:p>
            <a:r>
              <a:rPr lang="pt-BR" dirty="0">
                <a:solidFill>
                  <a:srgbClr val="FF0000"/>
                </a:solidFill>
              </a:rPr>
              <a:t>População de cientistas de dados da cidade de Foz do Iguaçu</a:t>
            </a:r>
          </a:p>
          <a:p>
            <a:r>
              <a:rPr lang="pt-BR" dirty="0"/>
              <a:t>População de cientistas de dados do Paraná</a:t>
            </a:r>
          </a:p>
          <a:p>
            <a:r>
              <a:rPr lang="pt-BR" dirty="0"/>
              <a:t>População de cientistas de dados do Brasil</a:t>
            </a:r>
          </a:p>
          <a:p>
            <a:r>
              <a:rPr lang="pt-BR" dirty="0"/>
              <a:t>População de cientistas de dados da América Latina</a:t>
            </a:r>
          </a:p>
          <a:p>
            <a:r>
              <a:rPr lang="pt-BR" dirty="0"/>
              <a:t>População de cientistas de dados do Mundo! 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E40A7DA-4600-47BE-B8DB-3111F4253BB8}"/>
              </a:ext>
            </a:extLst>
          </p:cNvPr>
          <p:cNvSpPr txBox="1"/>
          <p:nvPr/>
        </p:nvSpPr>
        <p:spPr>
          <a:xfrm>
            <a:off x="8318282" y="1216055"/>
            <a:ext cx="2724346" cy="1261884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i="1" dirty="0">
                <a:solidFill>
                  <a:schemeClr val="tx1"/>
                </a:solidFill>
              </a:rPr>
              <a:t>idade</a:t>
            </a:r>
            <a:r>
              <a:rPr lang="pt-BR" sz="2400" dirty="0">
                <a:solidFill>
                  <a:schemeClr val="tx1"/>
                </a:solidFill>
              </a:rPr>
              <a:t> é a </a:t>
            </a:r>
            <a:r>
              <a:rPr lang="pt-BR" sz="2800" b="1" u="sng" dirty="0">
                <a:solidFill>
                  <a:schemeClr val="accent2"/>
                </a:solidFill>
              </a:rPr>
              <a:t>variável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sz="2400" dirty="0">
                <a:solidFill>
                  <a:schemeClr val="tx1"/>
                </a:solidFill>
              </a:rPr>
              <a:t>em estudo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398FF086-FCB0-4333-B4AD-C590C5DF8EDA}"/>
              </a:ext>
            </a:extLst>
          </p:cNvPr>
          <p:cNvCxnSpPr/>
          <p:nvPr/>
        </p:nvCxnSpPr>
        <p:spPr>
          <a:xfrm>
            <a:off x="6862163" y="1847654"/>
            <a:ext cx="1319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EDD5C41-E44E-46D8-A7F2-C4465E61C6DC}"/>
              </a:ext>
            </a:extLst>
          </p:cNvPr>
          <p:cNvSpPr txBox="1"/>
          <p:nvPr/>
        </p:nvSpPr>
        <p:spPr>
          <a:xfrm>
            <a:off x="7832766" y="3179733"/>
            <a:ext cx="3695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Variável: </a:t>
            </a:r>
          </a:p>
          <a:p>
            <a:pPr algn="ctr"/>
            <a:r>
              <a:rPr lang="pt-BR" dirty="0"/>
              <a:t>Atributo, mensurável ou não, sujeito à variação quantitativa ou qualitativa, no interior de um conjunto de dados.</a:t>
            </a:r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FF84A37-60ED-4F2B-9A5D-6AB83CE70A7D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9680455" y="2477939"/>
            <a:ext cx="0" cy="70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3C349EDC-4382-4179-A4D1-2832A38937EA}"/>
              </a:ext>
            </a:extLst>
          </p:cNvPr>
          <p:cNvSpPr txBox="1"/>
          <p:nvPr/>
        </p:nvSpPr>
        <p:spPr>
          <a:xfrm>
            <a:off x="1084828" y="3316576"/>
            <a:ext cx="4695371" cy="1938992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u="sng" dirty="0">
                <a:solidFill>
                  <a:schemeClr val="tx1"/>
                </a:solidFill>
              </a:rPr>
              <a:t>variável</a:t>
            </a:r>
            <a:r>
              <a:rPr lang="pt-BR" sz="2400" dirty="0">
                <a:solidFill>
                  <a:schemeClr val="tx1"/>
                </a:solidFill>
              </a:rPr>
              <a:t> idade média dos cientistas de dados pode </a:t>
            </a:r>
            <a:r>
              <a:rPr lang="pt-B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variar</a:t>
            </a:r>
            <a:r>
              <a:rPr lang="pt-BR" sz="2400" dirty="0">
                <a:solidFill>
                  <a:schemeClr val="tx1"/>
                </a:solidFill>
              </a:rPr>
              <a:t> entre quando comparamos a população de </a:t>
            </a:r>
            <a:r>
              <a:rPr lang="pt-BR" sz="2400" dirty="0" err="1">
                <a:solidFill>
                  <a:schemeClr val="tx1"/>
                </a:solidFill>
              </a:rPr>
              <a:t>Ciudad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del</a:t>
            </a:r>
            <a:r>
              <a:rPr lang="pt-BR" sz="2400" dirty="0">
                <a:solidFill>
                  <a:schemeClr val="tx1"/>
                </a:solidFill>
              </a:rPr>
              <a:t> Este com a população de todo o </a:t>
            </a:r>
            <a:r>
              <a:rPr lang="pt-BR" sz="2400" dirty="0" err="1">
                <a:solidFill>
                  <a:schemeClr val="tx1"/>
                </a:solidFill>
              </a:rPr>
              <a:t>Paraguay</a:t>
            </a:r>
            <a:r>
              <a:rPr lang="pt-BR" sz="24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91256EC-9B08-4507-9B6C-F4139E6D1EAB}"/>
              </a:ext>
            </a:extLst>
          </p:cNvPr>
          <p:cNvSpPr txBox="1"/>
          <p:nvPr/>
        </p:nvSpPr>
        <p:spPr>
          <a:xfrm>
            <a:off x="1084828" y="29950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Ex.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3A14210-C905-4D15-9379-688236A55A7A}"/>
              </a:ext>
            </a:extLst>
          </p:cNvPr>
          <p:cNvSpPr/>
          <p:nvPr/>
        </p:nvSpPr>
        <p:spPr>
          <a:xfrm>
            <a:off x="1767522" y="5312002"/>
            <a:ext cx="1291474" cy="1206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F387F4C-15E7-4B89-AF32-A3DC9EA6C861}"/>
              </a:ext>
            </a:extLst>
          </p:cNvPr>
          <p:cNvSpPr txBox="1"/>
          <p:nvPr/>
        </p:nvSpPr>
        <p:spPr>
          <a:xfrm>
            <a:off x="1900137" y="5761428"/>
            <a:ext cx="1026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35±15 anos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E75D1B7-DAD3-43ED-BCC3-401468725111}"/>
              </a:ext>
            </a:extLst>
          </p:cNvPr>
          <p:cNvSpPr/>
          <p:nvPr/>
        </p:nvSpPr>
        <p:spPr>
          <a:xfrm>
            <a:off x="2648932" y="5495827"/>
            <a:ext cx="277448" cy="265601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15AC5F4-5BA2-464B-BD3D-E33FE73813F9}"/>
              </a:ext>
            </a:extLst>
          </p:cNvPr>
          <p:cNvSpPr txBox="1"/>
          <p:nvPr/>
        </p:nvSpPr>
        <p:spPr>
          <a:xfrm>
            <a:off x="3845120" y="6319832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30±5 anos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4BA1A17-B6B7-4341-BC0A-FB7837817595}"/>
              </a:ext>
            </a:extLst>
          </p:cNvPr>
          <p:cNvCxnSpPr>
            <a:cxnSpLocks/>
            <a:stCxn id="5" idx="4"/>
            <a:endCxn id="21" idx="4"/>
          </p:cNvCxnSpPr>
          <p:nvPr/>
        </p:nvCxnSpPr>
        <p:spPr>
          <a:xfrm>
            <a:off x="2787656" y="5761428"/>
            <a:ext cx="1528106" cy="5446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ipse 20">
            <a:extLst>
              <a:ext uri="{FF2B5EF4-FFF2-40B4-BE49-F238E27FC236}">
                <a16:creationId xmlns:a16="http://schemas.microsoft.com/office/drawing/2014/main" id="{FE5068E5-430D-417F-9F1C-2B9FF364E590}"/>
              </a:ext>
            </a:extLst>
          </p:cNvPr>
          <p:cNvSpPr/>
          <p:nvPr/>
        </p:nvSpPr>
        <p:spPr>
          <a:xfrm>
            <a:off x="3940406" y="5577077"/>
            <a:ext cx="750712" cy="72902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8FDD40A7-242F-47BF-AF34-F4B16621FF4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780586" y="5499009"/>
            <a:ext cx="1535176" cy="780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13B67C-9583-4C4B-B45A-ACD15A65412C}"/>
              </a:ext>
            </a:extLst>
          </p:cNvPr>
          <p:cNvSpPr txBox="1"/>
          <p:nvPr/>
        </p:nvSpPr>
        <p:spPr>
          <a:xfrm>
            <a:off x="1895103" y="6460738"/>
            <a:ext cx="10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Paraguay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A29D4B7-334A-48C1-B863-A31DA5986ED4}"/>
              </a:ext>
            </a:extLst>
          </p:cNvPr>
          <p:cNvSpPr txBox="1"/>
          <p:nvPr/>
        </p:nvSpPr>
        <p:spPr>
          <a:xfrm>
            <a:off x="4044693" y="576142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12356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5B029C1-97D6-44E2-8362-441DC3D98B2A}"/>
              </a:ext>
            </a:extLst>
          </p:cNvPr>
          <p:cNvGrpSpPr/>
          <p:nvPr/>
        </p:nvGrpSpPr>
        <p:grpSpPr>
          <a:xfrm>
            <a:off x="1558212" y="4144305"/>
            <a:ext cx="3795810" cy="2713695"/>
            <a:chOff x="3072023" y="1925632"/>
            <a:chExt cx="5780979" cy="4790587"/>
          </a:xfrm>
        </p:grpSpPr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4D108D6C-C69C-47FE-B16E-DDD8B5FFDA53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955BE09-5DBA-4068-A2EE-37E5328E6B02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5EC03-FE38-4242-8B0F-EC3358D085C3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4F50269-2C4B-4F97-BEFB-F645DFBB29B4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FF6834E-EA61-4CFE-8C7E-7B79EF9627E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CD675DE-5B29-4A7B-8D1D-712423CCF98E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4ACF64E-88CE-4FA7-B774-312A663FAD56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B1A0731-F28A-4CA6-9873-C656BBF9C72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8BF6F188-2CF8-4203-A428-14B8AEFA8F3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32E0D9D-6DEA-4687-A111-AAE656EB3B2F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32AE1D7-2B98-468D-B520-6A1816E48A7F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CACDD24-6568-4082-9D06-016E22935D53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5AA43BE-EC48-4FEA-B293-9461EF43040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5300942-D4A3-460D-BD76-2F2AFE81118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D2B87D-00E4-4D02-8ACE-FC58FF6AAF3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FF38865B-71C6-4EF9-975F-623DEB0B9F54}"/>
                </a:ext>
              </a:extLst>
            </p:cNvPr>
            <p:cNvSpPr/>
            <p:nvPr/>
          </p:nvSpPr>
          <p:spPr>
            <a:xfrm rot="16200000">
              <a:off x="5982416" y="2174921"/>
              <a:ext cx="168052" cy="78957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178A752C-E47C-4CC7-BDB2-2CF782F701DC}"/>
                </a:ext>
              </a:extLst>
            </p:cNvPr>
            <p:cNvSpPr/>
            <p:nvPr/>
          </p:nvSpPr>
          <p:spPr>
            <a:xfrm>
              <a:off x="5861123" y="1925632"/>
              <a:ext cx="410638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/>
                <a:t>µ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5EB76F7-8A54-4ACE-9AA1-289DB37F3FB6}"/>
              </a:ext>
            </a:extLst>
          </p:cNvPr>
          <p:cNvGrpSpPr/>
          <p:nvPr/>
        </p:nvGrpSpPr>
        <p:grpSpPr>
          <a:xfrm>
            <a:off x="6424840" y="4162770"/>
            <a:ext cx="3795810" cy="2627241"/>
            <a:chOff x="3072023" y="2078252"/>
            <a:chExt cx="5780979" cy="4637967"/>
          </a:xfrm>
        </p:grpSpPr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0948E013-1C06-40F2-B73F-0353FCB0CC75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C845E-39FF-4075-BB21-E0766D2CA05A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C5846BD-DF3C-480F-9878-41A1B3C4AED9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A510D8BE-5EBA-4C32-8112-D592E077127F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497BE9-67C1-4928-A2F1-CA889EA62815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F3AAEE1-4093-4EE7-A5CC-4964865CF26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7BE0ED5-DF2C-4080-BBD5-D7DA1EEF5BE2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561A064-3BBC-412F-B487-62CE68CCED86}"/>
                </a:ext>
              </a:extLst>
            </p:cNvPr>
            <p:cNvSpPr/>
            <p:nvPr/>
          </p:nvSpPr>
          <p:spPr>
            <a:xfrm>
              <a:off x="5671652" y="3502269"/>
              <a:ext cx="790575" cy="2289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4D57DB-5601-4CF5-828F-B2A89928F889}"/>
                </a:ext>
              </a:extLst>
            </p:cNvPr>
            <p:cNvSpPr/>
            <p:nvPr/>
          </p:nvSpPr>
          <p:spPr>
            <a:xfrm>
              <a:off x="4882076" y="4541159"/>
              <a:ext cx="790575" cy="1250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633CBD9E-EAD8-44F1-8858-6F956C5BD52E}"/>
                </a:ext>
              </a:extLst>
            </p:cNvPr>
            <p:cNvSpPr/>
            <p:nvPr/>
          </p:nvSpPr>
          <p:spPr>
            <a:xfrm>
              <a:off x="6461228" y="2687272"/>
              <a:ext cx="790575" cy="31044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24055FB2-9FBE-4266-87EF-9C8FDB8DC005}"/>
                </a:ext>
              </a:extLst>
            </p:cNvPr>
            <p:cNvSpPr/>
            <p:nvPr/>
          </p:nvSpPr>
          <p:spPr>
            <a:xfrm>
              <a:off x="4092501" y="4976691"/>
              <a:ext cx="790575" cy="8149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537CF0BB-B9D1-46D1-84DB-E17DC15394F2}"/>
                </a:ext>
              </a:extLst>
            </p:cNvPr>
            <p:cNvSpPr/>
            <p:nvPr/>
          </p:nvSpPr>
          <p:spPr>
            <a:xfrm>
              <a:off x="7250803" y="3142733"/>
              <a:ext cx="790575" cy="26489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BB2CDC3-B012-4298-9D0A-C97FF2A14B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B44C7C1-1F3E-4D2E-AB67-135E73DCE8A3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90059B2-4483-4642-AE79-19D73F655AD5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D91D1CC8-F7F9-4ABC-A798-58ADF09880B5}"/>
                </a:ext>
              </a:extLst>
            </p:cNvPr>
            <p:cNvSpPr/>
            <p:nvPr/>
          </p:nvSpPr>
          <p:spPr>
            <a:xfrm>
              <a:off x="5927085" y="2078252"/>
              <a:ext cx="281343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1200" dirty="0"/>
            </a:p>
          </p:txBody>
        </p:sp>
      </p:grpSp>
      <p:sp>
        <p:nvSpPr>
          <p:cNvPr id="66" name="Chave Direita 65">
            <a:extLst>
              <a:ext uri="{FF2B5EF4-FFF2-40B4-BE49-F238E27FC236}">
                <a16:creationId xmlns:a16="http://schemas.microsoft.com/office/drawing/2014/main" id="{308A2484-FFAD-4922-B558-04994EC647EF}"/>
              </a:ext>
            </a:extLst>
          </p:cNvPr>
          <p:cNvSpPr/>
          <p:nvPr/>
        </p:nvSpPr>
        <p:spPr>
          <a:xfrm rot="16200000">
            <a:off x="8850081" y="4130136"/>
            <a:ext cx="95195" cy="5184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912EC3E-7687-4251-AB54-8C6E0E15982D}"/>
              </a:ext>
            </a:extLst>
          </p:cNvPr>
          <p:cNvSpPr/>
          <p:nvPr/>
        </p:nvSpPr>
        <p:spPr>
          <a:xfrm>
            <a:off x="8774937" y="4025194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µ</a:t>
            </a:r>
          </a:p>
        </p:txBody>
      </p:sp>
      <p:sp>
        <p:nvSpPr>
          <p:cNvPr id="63" name="Espaço Reservado para Conteúdo 11">
            <a:extLst>
              <a:ext uri="{FF2B5EF4-FFF2-40B4-BE49-F238E27FC236}">
                <a16:creationId xmlns:a16="http://schemas.microsoft.com/office/drawing/2014/main" id="{22BF8150-29F4-4FAE-BB9E-3B49A2BA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Mediana</a:t>
            </a:r>
          </a:p>
          <a:p>
            <a:pPr marL="0" indent="0" algn="just">
              <a:buNone/>
            </a:pPr>
            <a:r>
              <a:rPr lang="pt-BR" dirty="0"/>
              <a:t>A mediana é uma medida de tendência central útil para descrever dados que se distribuem de maneira </a:t>
            </a:r>
            <a:r>
              <a:rPr lang="pt-BR" u="sng" dirty="0"/>
              <a:t>assimétrica</a:t>
            </a:r>
            <a:r>
              <a:rPr lang="pt-BR" dirty="0"/>
              <a:t>; ou seja, quando os dados não se distribuem normalmente.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5708011E-9345-413A-811E-D9C74B963FAD}"/>
                  </a:ext>
                </a:extLst>
              </p14:cNvPr>
              <p14:cNvContentPartPr/>
              <p14:nvPr/>
            </p14:nvContentPartPr>
            <p14:xfrm>
              <a:off x="2034808" y="4373934"/>
              <a:ext cx="7955640" cy="159372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5708011E-9345-413A-811E-D9C74B963F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8808" y="4337934"/>
                <a:ext cx="8027280" cy="166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536274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5B029C1-97D6-44E2-8362-441DC3D98B2A}"/>
              </a:ext>
            </a:extLst>
          </p:cNvPr>
          <p:cNvGrpSpPr/>
          <p:nvPr/>
        </p:nvGrpSpPr>
        <p:grpSpPr>
          <a:xfrm>
            <a:off x="1558212" y="4144305"/>
            <a:ext cx="3795810" cy="2713695"/>
            <a:chOff x="3072023" y="1925632"/>
            <a:chExt cx="5780979" cy="4790587"/>
          </a:xfrm>
        </p:grpSpPr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4D108D6C-C69C-47FE-B16E-DDD8B5FFDA53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955BE09-5DBA-4068-A2EE-37E5328E6B02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5EC03-FE38-4242-8B0F-EC3358D085C3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4F50269-2C4B-4F97-BEFB-F645DFBB29B4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FF6834E-EA61-4CFE-8C7E-7B79EF9627E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CD675DE-5B29-4A7B-8D1D-712423CCF98E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4ACF64E-88CE-4FA7-B774-312A663FAD56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B1A0731-F28A-4CA6-9873-C656BBF9C72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8BF6F188-2CF8-4203-A428-14B8AEFA8F3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32E0D9D-6DEA-4687-A111-AAE656EB3B2F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32AE1D7-2B98-468D-B520-6A1816E48A7F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CACDD24-6568-4082-9D06-016E22935D53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5AA43BE-EC48-4FEA-B293-9461EF43040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5300942-D4A3-460D-BD76-2F2AFE81118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D2B87D-00E4-4D02-8ACE-FC58FF6AAF3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FF38865B-71C6-4EF9-975F-623DEB0B9F54}"/>
                </a:ext>
              </a:extLst>
            </p:cNvPr>
            <p:cNvSpPr/>
            <p:nvPr/>
          </p:nvSpPr>
          <p:spPr>
            <a:xfrm rot="16200000">
              <a:off x="5982416" y="2174921"/>
              <a:ext cx="168052" cy="78957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178A752C-E47C-4CC7-BDB2-2CF782F701DC}"/>
                </a:ext>
              </a:extLst>
            </p:cNvPr>
            <p:cNvSpPr/>
            <p:nvPr/>
          </p:nvSpPr>
          <p:spPr>
            <a:xfrm>
              <a:off x="5861123" y="1925632"/>
              <a:ext cx="410638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/>
                <a:t>µ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5EB76F7-8A54-4ACE-9AA1-289DB37F3FB6}"/>
              </a:ext>
            </a:extLst>
          </p:cNvPr>
          <p:cNvGrpSpPr/>
          <p:nvPr/>
        </p:nvGrpSpPr>
        <p:grpSpPr>
          <a:xfrm>
            <a:off x="6424840" y="4162770"/>
            <a:ext cx="3795810" cy="2627241"/>
            <a:chOff x="3072023" y="2078252"/>
            <a:chExt cx="5780979" cy="4637967"/>
          </a:xfrm>
        </p:grpSpPr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0948E013-1C06-40F2-B73F-0353FCB0CC75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C845E-39FF-4075-BB21-E0766D2CA05A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C5846BD-DF3C-480F-9878-41A1B3C4AED9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A510D8BE-5EBA-4C32-8112-D592E077127F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497BE9-67C1-4928-A2F1-CA889EA62815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F3AAEE1-4093-4EE7-A5CC-4964865CF26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7BE0ED5-DF2C-4080-BBD5-D7DA1EEF5BE2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561A064-3BBC-412F-B487-62CE68CCED86}"/>
                </a:ext>
              </a:extLst>
            </p:cNvPr>
            <p:cNvSpPr/>
            <p:nvPr/>
          </p:nvSpPr>
          <p:spPr>
            <a:xfrm>
              <a:off x="5671652" y="3502269"/>
              <a:ext cx="790575" cy="2289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4D57DB-5601-4CF5-828F-B2A89928F889}"/>
                </a:ext>
              </a:extLst>
            </p:cNvPr>
            <p:cNvSpPr/>
            <p:nvPr/>
          </p:nvSpPr>
          <p:spPr>
            <a:xfrm>
              <a:off x="4882076" y="4541159"/>
              <a:ext cx="790575" cy="1250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633CBD9E-EAD8-44F1-8858-6F956C5BD52E}"/>
                </a:ext>
              </a:extLst>
            </p:cNvPr>
            <p:cNvSpPr/>
            <p:nvPr/>
          </p:nvSpPr>
          <p:spPr>
            <a:xfrm>
              <a:off x="6461228" y="2687272"/>
              <a:ext cx="790575" cy="31044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24055FB2-9FBE-4266-87EF-9C8FDB8DC005}"/>
                </a:ext>
              </a:extLst>
            </p:cNvPr>
            <p:cNvSpPr/>
            <p:nvPr/>
          </p:nvSpPr>
          <p:spPr>
            <a:xfrm>
              <a:off x="4092501" y="4976691"/>
              <a:ext cx="790575" cy="8149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537CF0BB-B9D1-46D1-84DB-E17DC15394F2}"/>
                </a:ext>
              </a:extLst>
            </p:cNvPr>
            <p:cNvSpPr/>
            <p:nvPr/>
          </p:nvSpPr>
          <p:spPr>
            <a:xfrm>
              <a:off x="7250803" y="3142733"/>
              <a:ext cx="790575" cy="26489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BB2CDC3-B012-4298-9D0A-C97FF2A14B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B44C7C1-1F3E-4D2E-AB67-135E73DCE8A3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90059B2-4483-4642-AE79-19D73F655AD5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D91D1CC8-F7F9-4ABC-A798-58ADF09880B5}"/>
                </a:ext>
              </a:extLst>
            </p:cNvPr>
            <p:cNvSpPr/>
            <p:nvPr/>
          </p:nvSpPr>
          <p:spPr>
            <a:xfrm>
              <a:off x="5927085" y="2078252"/>
              <a:ext cx="281343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1200" dirty="0"/>
            </a:p>
          </p:txBody>
        </p:sp>
      </p:grpSp>
      <p:sp>
        <p:nvSpPr>
          <p:cNvPr id="66" name="Chave Direita 65">
            <a:extLst>
              <a:ext uri="{FF2B5EF4-FFF2-40B4-BE49-F238E27FC236}">
                <a16:creationId xmlns:a16="http://schemas.microsoft.com/office/drawing/2014/main" id="{308A2484-FFAD-4922-B558-04994EC647EF}"/>
              </a:ext>
            </a:extLst>
          </p:cNvPr>
          <p:cNvSpPr/>
          <p:nvPr/>
        </p:nvSpPr>
        <p:spPr>
          <a:xfrm rot="16200000">
            <a:off x="8850081" y="4130136"/>
            <a:ext cx="95195" cy="5184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912EC3E-7687-4251-AB54-8C6E0E15982D}"/>
              </a:ext>
            </a:extLst>
          </p:cNvPr>
          <p:cNvSpPr/>
          <p:nvPr/>
        </p:nvSpPr>
        <p:spPr>
          <a:xfrm>
            <a:off x="8774937" y="4025194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µ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4C8DDA21-3A24-4D2C-BB2F-6148EFE54093}"/>
              </a:ext>
            </a:extLst>
          </p:cNvPr>
          <p:cNvCxnSpPr>
            <a:cxnSpLocks/>
          </p:cNvCxnSpPr>
          <p:nvPr/>
        </p:nvCxnSpPr>
        <p:spPr>
          <a:xfrm flipH="1">
            <a:off x="2228261" y="4313800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400F8C8D-8844-48E8-B027-9C4A20083C57}"/>
              </a:ext>
            </a:extLst>
          </p:cNvPr>
          <p:cNvCxnSpPr>
            <a:cxnSpLocks/>
          </p:cNvCxnSpPr>
          <p:nvPr/>
        </p:nvCxnSpPr>
        <p:spPr>
          <a:xfrm>
            <a:off x="3661333" y="4305655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E7A3AD81-2596-4D17-B50C-849C238ACED9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094889" y="4163693"/>
            <a:ext cx="168004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8E3C0D39-EDEF-43E2-98D6-D6F6F6D2B600}"/>
              </a:ext>
            </a:extLst>
          </p:cNvPr>
          <p:cNvCxnSpPr>
            <a:cxnSpLocks/>
          </p:cNvCxnSpPr>
          <p:nvPr/>
        </p:nvCxnSpPr>
        <p:spPr>
          <a:xfrm>
            <a:off x="9004443" y="4154362"/>
            <a:ext cx="6832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Espaço Reservado para Conteúdo 11">
            <a:extLst>
              <a:ext uri="{FF2B5EF4-FFF2-40B4-BE49-F238E27FC236}">
                <a16:creationId xmlns:a16="http://schemas.microsoft.com/office/drawing/2014/main" id="{5D6433A7-8BB6-44C9-ACDD-ED5BACF02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Mediana</a:t>
            </a:r>
          </a:p>
          <a:p>
            <a:pPr marL="0" indent="0" algn="just">
              <a:buNone/>
            </a:pPr>
            <a:r>
              <a:rPr lang="pt-BR" dirty="0"/>
              <a:t>A mediana é uma medida de tendência central útil para descrever dados que se distribuem de maneira </a:t>
            </a:r>
            <a:r>
              <a:rPr lang="pt-BR" u="sng" dirty="0"/>
              <a:t>assimétrica</a:t>
            </a:r>
            <a:r>
              <a:rPr lang="pt-BR" dirty="0"/>
              <a:t>; ou seja, quando os dados não se distribuem normalmente. </a:t>
            </a:r>
          </a:p>
        </p:txBody>
      </p:sp>
    </p:spTree>
    <p:extLst>
      <p:ext uri="{BB962C8B-B14F-4D97-AF65-F5344CB8AC3E}">
        <p14:creationId xmlns:p14="http://schemas.microsoft.com/office/powerpoint/2010/main" val="21053193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5B029C1-97D6-44E2-8362-441DC3D98B2A}"/>
              </a:ext>
            </a:extLst>
          </p:cNvPr>
          <p:cNvGrpSpPr/>
          <p:nvPr/>
        </p:nvGrpSpPr>
        <p:grpSpPr>
          <a:xfrm>
            <a:off x="1558212" y="4144305"/>
            <a:ext cx="3795810" cy="2713695"/>
            <a:chOff x="3072023" y="1925632"/>
            <a:chExt cx="5780979" cy="4790587"/>
          </a:xfrm>
        </p:grpSpPr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4D108D6C-C69C-47FE-B16E-DDD8B5FFDA53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955BE09-5DBA-4068-A2EE-37E5328E6B02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5EC03-FE38-4242-8B0F-EC3358D085C3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4F50269-2C4B-4F97-BEFB-F645DFBB29B4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FF6834E-EA61-4CFE-8C7E-7B79EF9627E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CD675DE-5B29-4A7B-8D1D-712423CCF98E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4ACF64E-88CE-4FA7-B774-312A663FAD56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B1A0731-F28A-4CA6-9873-C656BBF9C72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8BF6F188-2CF8-4203-A428-14B8AEFA8F3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32E0D9D-6DEA-4687-A111-AAE656EB3B2F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32AE1D7-2B98-468D-B520-6A1816E48A7F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CACDD24-6568-4082-9D06-016E22935D53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5AA43BE-EC48-4FEA-B293-9461EF43040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5300942-D4A3-460D-BD76-2F2AFE81118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D2B87D-00E4-4D02-8ACE-FC58FF6AAF3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FF38865B-71C6-4EF9-975F-623DEB0B9F54}"/>
                </a:ext>
              </a:extLst>
            </p:cNvPr>
            <p:cNvSpPr/>
            <p:nvPr/>
          </p:nvSpPr>
          <p:spPr>
            <a:xfrm rot="16200000">
              <a:off x="5982416" y="2174921"/>
              <a:ext cx="168052" cy="78957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178A752C-E47C-4CC7-BDB2-2CF782F701DC}"/>
                </a:ext>
              </a:extLst>
            </p:cNvPr>
            <p:cNvSpPr/>
            <p:nvPr/>
          </p:nvSpPr>
          <p:spPr>
            <a:xfrm>
              <a:off x="5861123" y="1925632"/>
              <a:ext cx="410638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/>
                <a:t>µ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5EB76F7-8A54-4ACE-9AA1-289DB37F3FB6}"/>
              </a:ext>
            </a:extLst>
          </p:cNvPr>
          <p:cNvGrpSpPr/>
          <p:nvPr/>
        </p:nvGrpSpPr>
        <p:grpSpPr>
          <a:xfrm>
            <a:off x="6424840" y="4162770"/>
            <a:ext cx="3795810" cy="2627241"/>
            <a:chOff x="3072023" y="2078252"/>
            <a:chExt cx="5780979" cy="4637967"/>
          </a:xfrm>
        </p:grpSpPr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0948E013-1C06-40F2-B73F-0353FCB0CC75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C845E-39FF-4075-BB21-E0766D2CA05A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C5846BD-DF3C-480F-9878-41A1B3C4AED9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A510D8BE-5EBA-4C32-8112-D592E077127F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497BE9-67C1-4928-A2F1-CA889EA62815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F3AAEE1-4093-4EE7-A5CC-4964865CF26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7BE0ED5-DF2C-4080-BBD5-D7DA1EEF5BE2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561A064-3BBC-412F-B487-62CE68CCED86}"/>
                </a:ext>
              </a:extLst>
            </p:cNvPr>
            <p:cNvSpPr/>
            <p:nvPr/>
          </p:nvSpPr>
          <p:spPr>
            <a:xfrm>
              <a:off x="5671652" y="3502269"/>
              <a:ext cx="790575" cy="2289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4D57DB-5601-4CF5-828F-B2A89928F889}"/>
                </a:ext>
              </a:extLst>
            </p:cNvPr>
            <p:cNvSpPr/>
            <p:nvPr/>
          </p:nvSpPr>
          <p:spPr>
            <a:xfrm>
              <a:off x="4882076" y="4541159"/>
              <a:ext cx="790575" cy="1250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633CBD9E-EAD8-44F1-8858-6F956C5BD52E}"/>
                </a:ext>
              </a:extLst>
            </p:cNvPr>
            <p:cNvSpPr/>
            <p:nvPr/>
          </p:nvSpPr>
          <p:spPr>
            <a:xfrm>
              <a:off x="6461228" y="2687272"/>
              <a:ext cx="790575" cy="31044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24055FB2-9FBE-4266-87EF-9C8FDB8DC005}"/>
                </a:ext>
              </a:extLst>
            </p:cNvPr>
            <p:cNvSpPr/>
            <p:nvPr/>
          </p:nvSpPr>
          <p:spPr>
            <a:xfrm>
              <a:off x="4092501" y="4976691"/>
              <a:ext cx="790575" cy="8149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537CF0BB-B9D1-46D1-84DB-E17DC15394F2}"/>
                </a:ext>
              </a:extLst>
            </p:cNvPr>
            <p:cNvSpPr/>
            <p:nvPr/>
          </p:nvSpPr>
          <p:spPr>
            <a:xfrm>
              <a:off x="7250803" y="3142733"/>
              <a:ext cx="790575" cy="26489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BB2CDC3-B012-4298-9D0A-C97FF2A14B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B44C7C1-1F3E-4D2E-AB67-135E73DCE8A3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90059B2-4483-4642-AE79-19D73F655AD5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D91D1CC8-F7F9-4ABC-A798-58ADF09880B5}"/>
                </a:ext>
              </a:extLst>
            </p:cNvPr>
            <p:cNvSpPr/>
            <p:nvPr/>
          </p:nvSpPr>
          <p:spPr>
            <a:xfrm>
              <a:off x="5927085" y="2078252"/>
              <a:ext cx="281343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1200" dirty="0"/>
            </a:p>
          </p:txBody>
        </p:sp>
      </p:grpSp>
      <p:sp>
        <p:nvSpPr>
          <p:cNvPr id="66" name="Chave Direita 65">
            <a:extLst>
              <a:ext uri="{FF2B5EF4-FFF2-40B4-BE49-F238E27FC236}">
                <a16:creationId xmlns:a16="http://schemas.microsoft.com/office/drawing/2014/main" id="{308A2484-FFAD-4922-B558-04994EC647EF}"/>
              </a:ext>
            </a:extLst>
          </p:cNvPr>
          <p:cNvSpPr/>
          <p:nvPr/>
        </p:nvSpPr>
        <p:spPr>
          <a:xfrm rot="16200000">
            <a:off x="8850081" y="4130136"/>
            <a:ext cx="95195" cy="5184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912EC3E-7687-4251-AB54-8C6E0E15982D}"/>
              </a:ext>
            </a:extLst>
          </p:cNvPr>
          <p:cNvSpPr/>
          <p:nvPr/>
        </p:nvSpPr>
        <p:spPr>
          <a:xfrm>
            <a:off x="8774937" y="4025194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µ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4C8DDA21-3A24-4D2C-BB2F-6148EFE54093}"/>
              </a:ext>
            </a:extLst>
          </p:cNvPr>
          <p:cNvCxnSpPr>
            <a:cxnSpLocks/>
          </p:cNvCxnSpPr>
          <p:nvPr/>
        </p:nvCxnSpPr>
        <p:spPr>
          <a:xfrm flipH="1">
            <a:off x="2228261" y="4313800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400F8C8D-8844-48E8-B027-9C4A20083C57}"/>
              </a:ext>
            </a:extLst>
          </p:cNvPr>
          <p:cNvCxnSpPr>
            <a:cxnSpLocks/>
          </p:cNvCxnSpPr>
          <p:nvPr/>
        </p:nvCxnSpPr>
        <p:spPr>
          <a:xfrm>
            <a:off x="3661333" y="4305655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E7A3AD81-2596-4D17-B50C-849C238ACED9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094889" y="4163693"/>
            <a:ext cx="168004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8E3C0D39-EDEF-43E2-98D6-D6F6F6D2B600}"/>
              </a:ext>
            </a:extLst>
          </p:cNvPr>
          <p:cNvCxnSpPr>
            <a:cxnSpLocks/>
          </p:cNvCxnSpPr>
          <p:nvPr/>
        </p:nvCxnSpPr>
        <p:spPr>
          <a:xfrm>
            <a:off x="9004443" y="4154362"/>
            <a:ext cx="6832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6F68C83-964D-4695-944D-103BED0EC6FC}"/>
              </a:ext>
            </a:extLst>
          </p:cNvPr>
          <p:cNvCxnSpPr>
            <a:stCxn id="54" idx="2"/>
            <a:endCxn id="65" idx="2"/>
          </p:cNvCxnSpPr>
          <p:nvPr/>
        </p:nvCxnSpPr>
        <p:spPr>
          <a:xfrm flipV="1">
            <a:off x="8391312" y="4439769"/>
            <a:ext cx="537" cy="1826529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9C1D47-6C06-4BB6-A1A4-43EF2FBA1A74}"/>
              </a:ext>
            </a:extLst>
          </p:cNvPr>
          <p:cNvSpPr txBox="1"/>
          <p:nvPr/>
        </p:nvSpPr>
        <p:spPr>
          <a:xfrm>
            <a:off x="8156593" y="417221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Mediana</a:t>
            </a:r>
          </a:p>
          <a:p>
            <a:pPr marL="0" indent="0" algn="just">
              <a:buNone/>
            </a:pPr>
            <a:r>
              <a:rPr lang="pt-BR" dirty="0"/>
              <a:t>A mediana é uma medida de tendência central útil para descrever dados que se distribuem de maneira </a:t>
            </a:r>
            <a:r>
              <a:rPr lang="pt-BR" u="sng" dirty="0"/>
              <a:t>assimétrica</a:t>
            </a:r>
            <a:r>
              <a:rPr lang="pt-BR" dirty="0"/>
              <a:t>; ou seja, quando os dados não se distribuem normalmente. </a:t>
            </a:r>
          </a:p>
        </p:txBody>
      </p:sp>
    </p:spTree>
    <p:extLst>
      <p:ext uri="{BB962C8B-B14F-4D97-AF65-F5344CB8AC3E}">
        <p14:creationId xmlns:p14="http://schemas.microsoft.com/office/powerpoint/2010/main" val="42323880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5B029C1-97D6-44E2-8362-441DC3D98B2A}"/>
              </a:ext>
            </a:extLst>
          </p:cNvPr>
          <p:cNvGrpSpPr/>
          <p:nvPr/>
        </p:nvGrpSpPr>
        <p:grpSpPr>
          <a:xfrm>
            <a:off x="1558212" y="4144305"/>
            <a:ext cx="3795810" cy="2713695"/>
            <a:chOff x="3072023" y="1925632"/>
            <a:chExt cx="5780979" cy="4790587"/>
          </a:xfrm>
        </p:grpSpPr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4D108D6C-C69C-47FE-B16E-DDD8B5FFDA53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955BE09-5DBA-4068-A2EE-37E5328E6B02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5EC03-FE38-4242-8B0F-EC3358D085C3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4F50269-2C4B-4F97-BEFB-F645DFBB29B4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FF6834E-EA61-4CFE-8C7E-7B79EF9627E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CD675DE-5B29-4A7B-8D1D-712423CCF98E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4ACF64E-88CE-4FA7-B774-312A663FAD56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B1A0731-F28A-4CA6-9873-C656BBF9C72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8BF6F188-2CF8-4203-A428-14B8AEFA8F3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32E0D9D-6DEA-4687-A111-AAE656EB3B2F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32AE1D7-2B98-468D-B520-6A1816E48A7F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CACDD24-6568-4082-9D06-016E22935D53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5AA43BE-EC48-4FEA-B293-9461EF43040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5300942-D4A3-460D-BD76-2F2AFE81118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D2B87D-00E4-4D02-8ACE-FC58FF6AAF3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FF38865B-71C6-4EF9-975F-623DEB0B9F54}"/>
                </a:ext>
              </a:extLst>
            </p:cNvPr>
            <p:cNvSpPr/>
            <p:nvPr/>
          </p:nvSpPr>
          <p:spPr>
            <a:xfrm rot="16200000">
              <a:off x="5982416" y="2174921"/>
              <a:ext cx="168052" cy="78957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178A752C-E47C-4CC7-BDB2-2CF782F701DC}"/>
                </a:ext>
              </a:extLst>
            </p:cNvPr>
            <p:cNvSpPr/>
            <p:nvPr/>
          </p:nvSpPr>
          <p:spPr>
            <a:xfrm>
              <a:off x="5861123" y="1925632"/>
              <a:ext cx="410638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/>
                <a:t>µ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5EB76F7-8A54-4ACE-9AA1-289DB37F3FB6}"/>
              </a:ext>
            </a:extLst>
          </p:cNvPr>
          <p:cNvGrpSpPr/>
          <p:nvPr/>
        </p:nvGrpSpPr>
        <p:grpSpPr>
          <a:xfrm>
            <a:off x="6424840" y="4162770"/>
            <a:ext cx="3795810" cy="2627241"/>
            <a:chOff x="3072023" y="2078252"/>
            <a:chExt cx="5780979" cy="4637967"/>
          </a:xfrm>
        </p:grpSpPr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0948E013-1C06-40F2-B73F-0353FCB0CC75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C845E-39FF-4075-BB21-E0766D2CA05A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C5846BD-DF3C-480F-9878-41A1B3C4AED9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A510D8BE-5EBA-4C32-8112-D592E077127F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497BE9-67C1-4928-A2F1-CA889EA62815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F3AAEE1-4093-4EE7-A5CC-4964865CF26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7BE0ED5-DF2C-4080-BBD5-D7DA1EEF5BE2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561A064-3BBC-412F-B487-62CE68CCED86}"/>
                </a:ext>
              </a:extLst>
            </p:cNvPr>
            <p:cNvSpPr/>
            <p:nvPr/>
          </p:nvSpPr>
          <p:spPr>
            <a:xfrm>
              <a:off x="5671652" y="3502269"/>
              <a:ext cx="790575" cy="2289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4D57DB-5601-4CF5-828F-B2A89928F889}"/>
                </a:ext>
              </a:extLst>
            </p:cNvPr>
            <p:cNvSpPr/>
            <p:nvPr/>
          </p:nvSpPr>
          <p:spPr>
            <a:xfrm>
              <a:off x="4882076" y="4541159"/>
              <a:ext cx="790575" cy="1250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633CBD9E-EAD8-44F1-8858-6F956C5BD52E}"/>
                </a:ext>
              </a:extLst>
            </p:cNvPr>
            <p:cNvSpPr/>
            <p:nvPr/>
          </p:nvSpPr>
          <p:spPr>
            <a:xfrm>
              <a:off x="6461228" y="2687272"/>
              <a:ext cx="790575" cy="31044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24055FB2-9FBE-4266-87EF-9C8FDB8DC005}"/>
                </a:ext>
              </a:extLst>
            </p:cNvPr>
            <p:cNvSpPr/>
            <p:nvPr/>
          </p:nvSpPr>
          <p:spPr>
            <a:xfrm>
              <a:off x="4092501" y="4976691"/>
              <a:ext cx="790575" cy="8149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537CF0BB-B9D1-46D1-84DB-E17DC15394F2}"/>
                </a:ext>
              </a:extLst>
            </p:cNvPr>
            <p:cNvSpPr/>
            <p:nvPr/>
          </p:nvSpPr>
          <p:spPr>
            <a:xfrm>
              <a:off x="7250803" y="3142733"/>
              <a:ext cx="790575" cy="26489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BB2CDC3-B012-4298-9D0A-C97FF2A14B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B44C7C1-1F3E-4D2E-AB67-135E73DCE8A3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90059B2-4483-4642-AE79-19D73F655AD5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D91D1CC8-F7F9-4ABC-A798-58ADF09880B5}"/>
                </a:ext>
              </a:extLst>
            </p:cNvPr>
            <p:cNvSpPr/>
            <p:nvPr/>
          </p:nvSpPr>
          <p:spPr>
            <a:xfrm>
              <a:off x="5927085" y="2078252"/>
              <a:ext cx="281343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1200" dirty="0"/>
            </a:p>
          </p:txBody>
        </p:sp>
      </p:grpSp>
      <p:sp>
        <p:nvSpPr>
          <p:cNvPr id="66" name="Chave Direita 65">
            <a:extLst>
              <a:ext uri="{FF2B5EF4-FFF2-40B4-BE49-F238E27FC236}">
                <a16:creationId xmlns:a16="http://schemas.microsoft.com/office/drawing/2014/main" id="{308A2484-FFAD-4922-B558-04994EC647EF}"/>
              </a:ext>
            </a:extLst>
          </p:cNvPr>
          <p:cNvSpPr/>
          <p:nvPr/>
        </p:nvSpPr>
        <p:spPr>
          <a:xfrm rot="16200000">
            <a:off x="8850081" y="4130136"/>
            <a:ext cx="95195" cy="5184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912EC3E-7687-4251-AB54-8C6E0E15982D}"/>
              </a:ext>
            </a:extLst>
          </p:cNvPr>
          <p:cNvSpPr/>
          <p:nvPr/>
        </p:nvSpPr>
        <p:spPr>
          <a:xfrm>
            <a:off x="8774937" y="4025194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µ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4C8DDA21-3A24-4D2C-BB2F-6148EFE54093}"/>
              </a:ext>
            </a:extLst>
          </p:cNvPr>
          <p:cNvCxnSpPr>
            <a:cxnSpLocks/>
          </p:cNvCxnSpPr>
          <p:nvPr/>
        </p:nvCxnSpPr>
        <p:spPr>
          <a:xfrm flipH="1">
            <a:off x="2228261" y="4313800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400F8C8D-8844-48E8-B027-9C4A20083C57}"/>
              </a:ext>
            </a:extLst>
          </p:cNvPr>
          <p:cNvCxnSpPr>
            <a:cxnSpLocks/>
          </p:cNvCxnSpPr>
          <p:nvPr/>
        </p:nvCxnSpPr>
        <p:spPr>
          <a:xfrm>
            <a:off x="3661333" y="4305655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E7A3AD81-2596-4D17-B50C-849C238ACED9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094889" y="4163693"/>
            <a:ext cx="168004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8E3C0D39-EDEF-43E2-98D6-D6F6F6D2B600}"/>
              </a:ext>
            </a:extLst>
          </p:cNvPr>
          <p:cNvCxnSpPr>
            <a:cxnSpLocks/>
          </p:cNvCxnSpPr>
          <p:nvPr/>
        </p:nvCxnSpPr>
        <p:spPr>
          <a:xfrm>
            <a:off x="9004443" y="4154362"/>
            <a:ext cx="6832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6F68C83-964D-4695-944D-103BED0EC6FC}"/>
              </a:ext>
            </a:extLst>
          </p:cNvPr>
          <p:cNvCxnSpPr>
            <a:stCxn id="54" idx="2"/>
            <a:endCxn id="65" idx="2"/>
          </p:cNvCxnSpPr>
          <p:nvPr/>
        </p:nvCxnSpPr>
        <p:spPr>
          <a:xfrm flipV="1">
            <a:off x="8391312" y="4439769"/>
            <a:ext cx="537" cy="1826529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9C1D47-6C06-4BB6-A1A4-43EF2FBA1A74}"/>
              </a:ext>
            </a:extLst>
          </p:cNvPr>
          <p:cNvSpPr txBox="1"/>
          <p:nvPr/>
        </p:nvSpPr>
        <p:spPr>
          <a:xfrm>
            <a:off x="8156593" y="417221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Mediana</a:t>
            </a:r>
          </a:p>
          <a:p>
            <a:pPr marL="0" indent="0" algn="just">
              <a:buNone/>
            </a:pPr>
            <a:r>
              <a:rPr lang="pt-BR" dirty="0"/>
              <a:t>A mediana é uma medida de tendência central útil para descrever dados que se distribuem de maneira </a:t>
            </a:r>
            <a:r>
              <a:rPr lang="pt-BR" u="sng" dirty="0"/>
              <a:t>assimétrica</a:t>
            </a:r>
            <a:r>
              <a:rPr lang="pt-BR" dirty="0"/>
              <a:t>; ou seja, quando os dados não se distribuem normalmente.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FAE402-D2D2-41D4-8C6C-95B68C983BD6}"/>
              </a:ext>
            </a:extLst>
          </p:cNvPr>
          <p:cNvSpPr txBox="1"/>
          <p:nvPr/>
        </p:nvSpPr>
        <p:spPr>
          <a:xfrm>
            <a:off x="8962667" y="3258055"/>
            <a:ext cx="2952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F0000"/>
                </a:solidFill>
              </a:rPr>
              <a:t>Usamos a mediana </a:t>
            </a:r>
            <a:r>
              <a:rPr lang="pt-BR" sz="1400" dirty="0" err="1">
                <a:solidFill>
                  <a:srgbClr val="FF0000"/>
                </a:solidFill>
              </a:rPr>
              <a:t>pq</a:t>
            </a:r>
            <a:r>
              <a:rPr lang="pt-BR" sz="1400" dirty="0">
                <a:solidFill>
                  <a:srgbClr val="FF0000"/>
                </a:solidFill>
              </a:rPr>
              <a:t> ela não se altera com os valores dos dados, sempre estará no meio da distribuição.</a:t>
            </a:r>
          </a:p>
        </p:txBody>
      </p:sp>
    </p:spTree>
    <p:extLst>
      <p:ext uri="{BB962C8B-B14F-4D97-AF65-F5344CB8AC3E}">
        <p14:creationId xmlns:p14="http://schemas.microsoft.com/office/powerpoint/2010/main" val="35856311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5B029C1-97D6-44E2-8362-441DC3D98B2A}"/>
              </a:ext>
            </a:extLst>
          </p:cNvPr>
          <p:cNvGrpSpPr/>
          <p:nvPr/>
        </p:nvGrpSpPr>
        <p:grpSpPr>
          <a:xfrm>
            <a:off x="1558212" y="4144305"/>
            <a:ext cx="3795810" cy="2713695"/>
            <a:chOff x="3072023" y="1925632"/>
            <a:chExt cx="5780979" cy="4790587"/>
          </a:xfrm>
        </p:grpSpPr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4D108D6C-C69C-47FE-B16E-DDD8B5FFDA53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955BE09-5DBA-4068-A2EE-37E5328E6B02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5EC03-FE38-4242-8B0F-EC3358D085C3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4F50269-2C4B-4F97-BEFB-F645DFBB29B4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FF6834E-EA61-4CFE-8C7E-7B79EF9627E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CD675DE-5B29-4A7B-8D1D-712423CCF98E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4ACF64E-88CE-4FA7-B774-312A663FAD56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B1A0731-F28A-4CA6-9873-C656BBF9C72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8BF6F188-2CF8-4203-A428-14B8AEFA8F3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32E0D9D-6DEA-4687-A111-AAE656EB3B2F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32AE1D7-2B98-468D-B520-6A1816E48A7F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CACDD24-6568-4082-9D06-016E22935D53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5AA43BE-EC48-4FEA-B293-9461EF43040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5300942-D4A3-460D-BD76-2F2AFE81118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D2B87D-00E4-4D02-8ACE-FC58FF6AAF3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FF38865B-71C6-4EF9-975F-623DEB0B9F54}"/>
                </a:ext>
              </a:extLst>
            </p:cNvPr>
            <p:cNvSpPr/>
            <p:nvPr/>
          </p:nvSpPr>
          <p:spPr>
            <a:xfrm rot="16200000">
              <a:off x="5982416" y="2174921"/>
              <a:ext cx="168052" cy="78957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178A752C-E47C-4CC7-BDB2-2CF782F701DC}"/>
                </a:ext>
              </a:extLst>
            </p:cNvPr>
            <p:cNvSpPr/>
            <p:nvPr/>
          </p:nvSpPr>
          <p:spPr>
            <a:xfrm>
              <a:off x="5861123" y="1925632"/>
              <a:ext cx="410638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/>
                <a:t>µ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5EB76F7-8A54-4ACE-9AA1-289DB37F3FB6}"/>
              </a:ext>
            </a:extLst>
          </p:cNvPr>
          <p:cNvGrpSpPr/>
          <p:nvPr/>
        </p:nvGrpSpPr>
        <p:grpSpPr>
          <a:xfrm>
            <a:off x="6424840" y="4162770"/>
            <a:ext cx="3795810" cy="2627241"/>
            <a:chOff x="3072023" y="2078252"/>
            <a:chExt cx="5780979" cy="4637967"/>
          </a:xfrm>
        </p:grpSpPr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0948E013-1C06-40F2-B73F-0353FCB0CC75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C845E-39FF-4075-BB21-E0766D2CA05A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C5846BD-DF3C-480F-9878-41A1B3C4AED9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A510D8BE-5EBA-4C32-8112-D592E077127F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497BE9-67C1-4928-A2F1-CA889EA62815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F3AAEE1-4093-4EE7-A5CC-4964865CF26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7BE0ED5-DF2C-4080-BBD5-D7DA1EEF5BE2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561A064-3BBC-412F-B487-62CE68CCED86}"/>
                </a:ext>
              </a:extLst>
            </p:cNvPr>
            <p:cNvSpPr/>
            <p:nvPr/>
          </p:nvSpPr>
          <p:spPr>
            <a:xfrm>
              <a:off x="5671652" y="3502269"/>
              <a:ext cx="790575" cy="2289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4D57DB-5601-4CF5-828F-B2A89928F889}"/>
                </a:ext>
              </a:extLst>
            </p:cNvPr>
            <p:cNvSpPr/>
            <p:nvPr/>
          </p:nvSpPr>
          <p:spPr>
            <a:xfrm>
              <a:off x="4882076" y="4541159"/>
              <a:ext cx="790575" cy="1250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633CBD9E-EAD8-44F1-8858-6F956C5BD52E}"/>
                </a:ext>
              </a:extLst>
            </p:cNvPr>
            <p:cNvSpPr/>
            <p:nvPr/>
          </p:nvSpPr>
          <p:spPr>
            <a:xfrm>
              <a:off x="6461228" y="2687272"/>
              <a:ext cx="790575" cy="31044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24055FB2-9FBE-4266-87EF-9C8FDB8DC005}"/>
                </a:ext>
              </a:extLst>
            </p:cNvPr>
            <p:cNvSpPr/>
            <p:nvPr/>
          </p:nvSpPr>
          <p:spPr>
            <a:xfrm>
              <a:off x="4092501" y="4976691"/>
              <a:ext cx="790575" cy="8149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537CF0BB-B9D1-46D1-84DB-E17DC15394F2}"/>
                </a:ext>
              </a:extLst>
            </p:cNvPr>
            <p:cNvSpPr/>
            <p:nvPr/>
          </p:nvSpPr>
          <p:spPr>
            <a:xfrm>
              <a:off x="7250803" y="3142733"/>
              <a:ext cx="790575" cy="26489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BB2CDC3-B012-4298-9D0A-C97FF2A14B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B44C7C1-1F3E-4D2E-AB67-135E73DCE8A3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90059B2-4483-4642-AE79-19D73F655AD5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D91D1CC8-F7F9-4ABC-A798-58ADF09880B5}"/>
                </a:ext>
              </a:extLst>
            </p:cNvPr>
            <p:cNvSpPr/>
            <p:nvPr/>
          </p:nvSpPr>
          <p:spPr>
            <a:xfrm>
              <a:off x="5927085" y="2078252"/>
              <a:ext cx="281343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1200" dirty="0"/>
            </a:p>
          </p:txBody>
        </p:sp>
      </p:grpSp>
      <p:sp>
        <p:nvSpPr>
          <p:cNvPr id="66" name="Chave Direita 65">
            <a:extLst>
              <a:ext uri="{FF2B5EF4-FFF2-40B4-BE49-F238E27FC236}">
                <a16:creationId xmlns:a16="http://schemas.microsoft.com/office/drawing/2014/main" id="{308A2484-FFAD-4922-B558-04994EC647EF}"/>
              </a:ext>
            </a:extLst>
          </p:cNvPr>
          <p:cNvSpPr/>
          <p:nvPr/>
        </p:nvSpPr>
        <p:spPr>
          <a:xfrm rot="16200000">
            <a:off x="8850081" y="4130136"/>
            <a:ext cx="95195" cy="5184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912EC3E-7687-4251-AB54-8C6E0E15982D}"/>
              </a:ext>
            </a:extLst>
          </p:cNvPr>
          <p:cNvSpPr/>
          <p:nvPr/>
        </p:nvSpPr>
        <p:spPr>
          <a:xfrm>
            <a:off x="8774937" y="4025194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µ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4C8DDA21-3A24-4D2C-BB2F-6148EFE54093}"/>
              </a:ext>
            </a:extLst>
          </p:cNvPr>
          <p:cNvCxnSpPr>
            <a:cxnSpLocks/>
          </p:cNvCxnSpPr>
          <p:nvPr/>
        </p:nvCxnSpPr>
        <p:spPr>
          <a:xfrm flipH="1">
            <a:off x="2228261" y="4313800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400F8C8D-8844-48E8-B027-9C4A20083C57}"/>
              </a:ext>
            </a:extLst>
          </p:cNvPr>
          <p:cNvCxnSpPr>
            <a:cxnSpLocks/>
          </p:cNvCxnSpPr>
          <p:nvPr/>
        </p:nvCxnSpPr>
        <p:spPr>
          <a:xfrm>
            <a:off x="3661333" y="4305655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E7A3AD81-2596-4D17-B50C-849C238ACED9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094889" y="4163693"/>
            <a:ext cx="168004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8E3C0D39-EDEF-43E2-98D6-D6F6F6D2B600}"/>
              </a:ext>
            </a:extLst>
          </p:cNvPr>
          <p:cNvCxnSpPr>
            <a:cxnSpLocks/>
          </p:cNvCxnSpPr>
          <p:nvPr/>
        </p:nvCxnSpPr>
        <p:spPr>
          <a:xfrm>
            <a:off x="9004443" y="4154362"/>
            <a:ext cx="6832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6F68C83-964D-4695-944D-103BED0EC6FC}"/>
              </a:ext>
            </a:extLst>
          </p:cNvPr>
          <p:cNvCxnSpPr>
            <a:stCxn id="54" idx="2"/>
            <a:endCxn id="65" idx="2"/>
          </p:cNvCxnSpPr>
          <p:nvPr/>
        </p:nvCxnSpPr>
        <p:spPr>
          <a:xfrm flipV="1">
            <a:off x="8391312" y="4439769"/>
            <a:ext cx="537" cy="1826529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9C1D47-6C06-4BB6-A1A4-43EF2FBA1A74}"/>
              </a:ext>
            </a:extLst>
          </p:cNvPr>
          <p:cNvSpPr txBox="1"/>
          <p:nvPr/>
        </p:nvSpPr>
        <p:spPr>
          <a:xfrm>
            <a:off x="8156593" y="417221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Mediana</a:t>
            </a:r>
          </a:p>
          <a:p>
            <a:pPr marL="0" indent="0" algn="just">
              <a:buNone/>
            </a:pPr>
            <a:r>
              <a:rPr lang="pt-BR" dirty="0"/>
              <a:t>A mediana é uma medida de tendência central útil para descrever dados que se distribuem de maneira </a:t>
            </a:r>
            <a:r>
              <a:rPr lang="pt-BR" u="sng" dirty="0"/>
              <a:t>assimétrica</a:t>
            </a:r>
            <a:r>
              <a:rPr lang="pt-BR" dirty="0"/>
              <a:t>; ou seja, quando os dados não se distribuem normalmente.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FAE402-D2D2-41D4-8C6C-95B68C983BD6}"/>
              </a:ext>
            </a:extLst>
          </p:cNvPr>
          <p:cNvSpPr txBox="1"/>
          <p:nvPr/>
        </p:nvSpPr>
        <p:spPr>
          <a:xfrm>
            <a:off x="8962667" y="3258055"/>
            <a:ext cx="2952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F0000"/>
                </a:solidFill>
              </a:rPr>
              <a:t>Usamos a mediana </a:t>
            </a:r>
            <a:r>
              <a:rPr lang="pt-BR" sz="1400" dirty="0" err="1">
                <a:solidFill>
                  <a:srgbClr val="FF0000"/>
                </a:solidFill>
              </a:rPr>
              <a:t>pq</a:t>
            </a:r>
            <a:r>
              <a:rPr lang="pt-BR" sz="1400" dirty="0">
                <a:solidFill>
                  <a:srgbClr val="FF0000"/>
                </a:solidFill>
              </a:rPr>
              <a:t> ela não se altera com os valores dos dados, sempre estará no meio da distribuição.</a:t>
            </a: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3021080-D767-4474-8B55-9BFA93B761A4}"/>
              </a:ext>
            </a:extLst>
          </p:cNvPr>
          <p:cNvCxnSpPr/>
          <p:nvPr/>
        </p:nvCxnSpPr>
        <p:spPr>
          <a:xfrm flipV="1">
            <a:off x="3531982" y="4525356"/>
            <a:ext cx="537" cy="1826529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A28F9AA6-E665-47C4-A14D-F8E0B5FB6159}"/>
              </a:ext>
            </a:extLst>
          </p:cNvPr>
          <p:cNvSpPr txBox="1"/>
          <p:nvPr/>
        </p:nvSpPr>
        <p:spPr>
          <a:xfrm>
            <a:off x="3605588" y="4585625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62051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5B029C1-97D6-44E2-8362-441DC3D98B2A}"/>
              </a:ext>
            </a:extLst>
          </p:cNvPr>
          <p:cNvGrpSpPr/>
          <p:nvPr/>
        </p:nvGrpSpPr>
        <p:grpSpPr>
          <a:xfrm>
            <a:off x="1558212" y="3909022"/>
            <a:ext cx="3795810" cy="2948978"/>
            <a:chOff x="3072023" y="1510278"/>
            <a:chExt cx="5780979" cy="5205941"/>
          </a:xfrm>
        </p:grpSpPr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4D108D6C-C69C-47FE-B16E-DDD8B5FFDA53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E955BE09-5DBA-4068-A2EE-37E5328E6B02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6E5EC03-FE38-4242-8B0F-EC3358D085C3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4F50269-2C4B-4F97-BEFB-F645DFBB29B4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8FF6834E-EA61-4CFE-8C7E-7B79EF9627E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CD675DE-5B29-4A7B-8D1D-712423CCF98E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F4ACF64E-88CE-4FA7-B774-312A663FAD56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DB1A0731-F28A-4CA6-9873-C656BBF9C72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8BF6F188-2CF8-4203-A428-14B8AEFA8F3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32E0D9D-6DEA-4687-A111-AAE656EB3B2F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32AE1D7-2B98-468D-B520-6A1816E48A7F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ECACDD24-6568-4082-9D06-016E22935D53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95AA43BE-EC48-4FEA-B293-9461EF43040B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15300942-D4A3-460D-BD76-2F2AFE81118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A3D2B87D-00E4-4D02-8ACE-FC58FF6AAF3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4" name="Chave Direita 43">
              <a:extLst>
                <a:ext uri="{FF2B5EF4-FFF2-40B4-BE49-F238E27FC236}">
                  <a16:creationId xmlns:a16="http://schemas.microsoft.com/office/drawing/2014/main" id="{FF38865B-71C6-4EF9-975F-623DEB0B9F54}"/>
                </a:ext>
              </a:extLst>
            </p:cNvPr>
            <p:cNvSpPr/>
            <p:nvPr/>
          </p:nvSpPr>
          <p:spPr>
            <a:xfrm rot="16200000">
              <a:off x="5982416" y="2174921"/>
              <a:ext cx="168052" cy="78957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178A752C-E47C-4CC7-BDB2-2CF782F701DC}"/>
                </a:ext>
              </a:extLst>
            </p:cNvPr>
            <p:cNvSpPr/>
            <p:nvPr/>
          </p:nvSpPr>
          <p:spPr>
            <a:xfrm>
              <a:off x="5430519" y="1510278"/>
              <a:ext cx="649890" cy="651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µ=</a:t>
              </a:r>
            </a:p>
          </p:txBody>
        </p: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5EB76F7-8A54-4ACE-9AA1-289DB37F3FB6}"/>
              </a:ext>
            </a:extLst>
          </p:cNvPr>
          <p:cNvGrpSpPr/>
          <p:nvPr/>
        </p:nvGrpSpPr>
        <p:grpSpPr>
          <a:xfrm>
            <a:off x="6424840" y="4162770"/>
            <a:ext cx="3795810" cy="2627241"/>
            <a:chOff x="3072023" y="2078252"/>
            <a:chExt cx="5780979" cy="4637967"/>
          </a:xfrm>
        </p:grpSpPr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0948E013-1C06-40F2-B73F-0353FCB0CC75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4D2C845E-39FF-4075-BB21-E0766D2CA05A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EC5846BD-DF3C-480F-9878-41A1B3C4AED9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A510D8BE-5EBA-4C32-8112-D592E077127F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64497BE9-67C1-4928-A2F1-CA889EA62815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AF3AAEE1-4093-4EE7-A5CC-4964865CF26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7BE0ED5-DF2C-4080-BBD5-D7DA1EEF5BE2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A561A064-3BBC-412F-B487-62CE68CCED86}"/>
                </a:ext>
              </a:extLst>
            </p:cNvPr>
            <p:cNvSpPr/>
            <p:nvPr/>
          </p:nvSpPr>
          <p:spPr>
            <a:xfrm>
              <a:off x="5671652" y="3502269"/>
              <a:ext cx="790575" cy="2289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44D57DB-5601-4CF5-828F-B2A89928F889}"/>
                </a:ext>
              </a:extLst>
            </p:cNvPr>
            <p:cNvSpPr/>
            <p:nvPr/>
          </p:nvSpPr>
          <p:spPr>
            <a:xfrm>
              <a:off x="4882076" y="4541159"/>
              <a:ext cx="790575" cy="1250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633CBD9E-EAD8-44F1-8858-6F956C5BD52E}"/>
                </a:ext>
              </a:extLst>
            </p:cNvPr>
            <p:cNvSpPr/>
            <p:nvPr/>
          </p:nvSpPr>
          <p:spPr>
            <a:xfrm>
              <a:off x="6461228" y="2687272"/>
              <a:ext cx="790575" cy="31044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24055FB2-9FBE-4266-87EF-9C8FDB8DC005}"/>
                </a:ext>
              </a:extLst>
            </p:cNvPr>
            <p:cNvSpPr/>
            <p:nvPr/>
          </p:nvSpPr>
          <p:spPr>
            <a:xfrm>
              <a:off x="4092501" y="4976691"/>
              <a:ext cx="790575" cy="8149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58" name="Retângulo 57">
              <a:extLst>
                <a:ext uri="{FF2B5EF4-FFF2-40B4-BE49-F238E27FC236}">
                  <a16:creationId xmlns:a16="http://schemas.microsoft.com/office/drawing/2014/main" id="{537CF0BB-B9D1-46D1-84DB-E17DC15394F2}"/>
                </a:ext>
              </a:extLst>
            </p:cNvPr>
            <p:cNvSpPr/>
            <p:nvPr/>
          </p:nvSpPr>
          <p:spPr>
            <a:xfrm>
              <a:off x="7250803" y="3142733"/>
              <a:ext cx="790575" cy="26489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EBB2CDC3-B012-4298-9D0A-C97FF2A14BC3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3B44C7C1-1F3E-4D2E-AB67-135E73DCE8A3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B90059B2-4483-4642-AE79-19D73F655AD5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D91D1CC8-F7F9-4ABC-A798-58ADF09880B5}"/>
                </a:ext>
              </a:extLst>
            </p:cNvPr>
            <p:cNvSpPr/>
            <p:nvPr/>
          </p:nvSpPr>
          <p:spPr>
            <a:xfrm>
              <a:off x="5927085" y="2078252"/>
              <a:ext cx="281343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1200" dirty="0"/>
            </a:p>
          </p:txBody>
        </p:sp>
      </p:grpSp>
      <p:sp>
        <p:nvSpPr>
          <p:cNvPr id="66" name="Chave Direita 65">
            <a:extLst>
              <a:ext uri="{FF2B5EF4-FFF2-40B4-BE49-F238E27FC236}">
                <a16:creationId xmlns:a16="http://schemas.microsoft.com/office/drawing/2014/main" id="{308A2484-FFAD-4922-B558-04994EC647EF}"/>
              </a:ext>
            </a:extLst>
          </p:cNvPr>
          <p:cNvSpPr/>
          <p:nvPr/>
        </p:nvSpPr>
        <p:spPr>
          <a:xfrm rot="16200000">
            <a:off x="8850081" y="4130136"/>
            <a:ext cx="95195" cy="5184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sp>
        <p:nvSpPr>
          <p:cNvPr id="67" name="Retângulo 66">
            <a:extLst>
              <a:ext uri="{FF2B5EF4-FFF2-40B4-BE49-F238E27FC236}">
                <a16:creationId xmlns:a16="http://schemas.microsoft.com/office/drawing/2014/main" id="{8912EC3E-7687-4251-AB54-8C6E0E15982D}"/>
              </a:ext>
            </a:extLst>
          </p:cNvPr>
          <p:cNvSpPr/>
          <p:nvPr/>
        </p:nvSpPr>
        <p:spPr>
          <a:xfrm>
            <a:off x="8774937" y="4025194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/>
              <a:t>µ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4C8DDA21-3A24-4D2C-BB2F-6148EFE54093}"/>
              </a:ext>
            </a:extLst>
          </p:cNvPr>
          <p:cNvCxnSpPr>
            <a:cxnSpLocks/>
          </p:cNvCxnSpPr>
          <p:nvPr/>
        </p:nvCxnSpPr>
        <p:spPr>
          <a:xfrm flipH="1">
            <a:off x="2228261" y="4313800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400F8C8D-8844-48E8-B027-9C4A20083C57}"/>
              </a:ext>
            </a:extLst>
          </p:cNvPr>
          <p:cNvCxnSpPr>
            <a:cxnSpLocks/>
          </p:cNvCxnSpPr>
          <p:nvPr/>
        </p:nvCxnSpPr>
        <p:spPr>
          <a:xfrm>
            <a:off x="3661333" y="4305655"/>
            <a:ext cx="1177256" cy="31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E7A3AD81-2596-4D17-B50C-849C238ACED9}"/>
              </a:ext>
            </a:extLst>
          </p:cNvPr>
          <p:cNvCxnSpPr>
            <a:cxnSpLocks/>
            <a:stCxn id="67" idx="1"/>
          </p:cNvCxnSpPr>
          <p:nvPr/>
        </p:nvCxnSpPr>
        <p:spPr>
          <a:xfrm flipH="1" flipV="1">
            <a:off x="7094889" y="4163693"/>
            <a:ext cx="1680048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Conector de Seta Reta 79">
            <a:extLst>
              <a:ext uri="{FF2B5EF4-FFF2-40B4-BE49-F238E27FC236}">
                <a16:creationId xmlns:a16="http://schemas.microsoft.com/office/drawing/2014/main" id="{8E3C0D39-EDEF-43E2-98D6-D6F6F6D2B600}"/>
              </a:ext>
            </a:extLst>
          </p:cNvPr>
          <p:cNvCxnSpPr>
            <a:cxnSpLocks/>
          </p:cNvCxnSpPr>
          <p:nvPr/>
        </p:nvCxnSpPr>
        <p:spPr>
          <a:xfrm>
            <a:off x="9004443" y="4154362"/>
            <a:ext cx="6832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6F68C83-964D-4695-944D-103BED0EC6FC}"/>
              </a:ext>
            </a:extLst>
          </p:cNvPr>
          <p:cNvCxnSpPr>
            <a:stCxn id="54" idx="2"/>
            <a:endCxn id="65" idx="2"/>
          </p:cNvCxnSpPr>
          <p:nvPr/>
        </p:nvCxnSpPr>
        <p:spPr>
          <a:xfrm flipV="1">
            <a:off x="8391312" y="4439769"/>
            <a:ext cx="537" cy="1826529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999C1D47-6C06-4BB6-A1A4-43EF2FBA1A74}"/>
              </a:ext>
            </a:extLst>
          </p:cNvPr>
          <p:cNvSpPr txBox="1"/>
          <p:nvPr/>
        </p:nvSpPr>
        <p:spPr>
          <a:xfrm>
            <a:off x="8156593" y="417221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Mediana</a:t>
            </a:r>
          </a:p>
          <a:p>
            <a:pPr marL="0" indent="0" algn="just">
              <a:buNone/>
            </a:pPr>
            <a:r>
              <a:rPr lang="pt-BR" dirty="0"/>
              <a:t>A mediana é uma medida de tendência central útil para descrever dados que se distribuem de maneira </a:t>
            </a:r>
            <a:r>
              <a:rPr lang="pt-BR" u="sng" dirty="0"/>
              <a:t>assimétrica</a:t>
            </a:r>
            <a:r>
              <a:rPr lang="pt-BR" dirty="0"/>
              <a:t>; ou seja, quando os dados não se distribuem normalmente.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FAE402-D2D2-41D4-8C6C-95B68C983BD6}"/>
              </a:ext>
            </a:extLst>
          </p:cNvPr>
          <p:cNvSpPr txBox="1"/>
          <p:nvPr/>
        </p:nvSpPr>
        <p:spPr>
          <a:xfrm>
            <a:off x="8962667" y="3258055"/>
            <a:ext cx="29521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FF0000"/>
                </a:solidFill>
              </a:rPr>
              <a:t>Usamos a mediana </a:t>
            </a:r>
            <a:r>
              <a:rPr lang="pt-BR" sz="1400" dirty="0" err="1">
                <a:solidFill>
                  <a:srgbClr val="FF0000"/>
                </a:solidFill>
              </a:rPr>
              <a:t>pq</a:t>
            </a:r>
            <a:r>
              <a:rPr lang="pt-BR" sz="1400" dirty="0">
                <a:solidFill>
                  <a:srgbClr val="FF0000"/>
                </a:solidFill>
              </a:rPr>
              <a:t> ela não se altera com os valores dos dados, sempre estará no meio da distribuição.</a:t>
            </a:r>
          </a:p>
        </p:txBody>
      </p:sp>
      <p:cxnSp>
        <p:nvCxnSpPr>
          <p:cNvPr id="63" name="Conector reto 62">
            <a:extLst>
              <a:ext uri="{FF2B5EF4-FFF2-40B4-BE49-F238E27FC236}">
                <a16:creationId xmlns:a16="http://schemas.microsoft.com/office/drawing/2014/main" id="{23021080-D767-4474-8B55-9BFA93B761A4}"/>
              </a:ext>
            </a:extLst>
          </p:cNvPr>
          <p:cNvCxnSpPr/>
          <p:nvPr/>
        </p:nvCxnSpPr>
        <p:spPr>
          <a:xfrm flipV="1">
            <a:off x="3531982" y="4525356"/>
            <a:ext cx="537" cy="1826529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A28F9AA6-E665-47C4-A14D-F8E0B5FB6159}"/>
              </a:ext>
            </a:extLst>
          </p:cNvPr>
          <p:cNvSpPr txBox="1"/>
          <p:nvPr/>
        </p:nvSpPr>
        <p:spPr>
          <a:xfrm>
            <a:off x="3507898" y="391474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A49CD9A-48FD-4A6E-99C6-C89AE1E1B57A}"/>
              </a:ext>
            </a:extLst>
          </p:cNvPr>
          <p:cNvSpPr/>
          <p:nvPr/>
        </p:nvSpPr>
        <p:spPr>
          <a:xfrm>
            <a:off x="3125091" y="3704253"/>
            <a:ext cx="906477" cy="1258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1634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</p:spTree>
    <p:extLst>
      <p:ext uri="{BB962C8B-B14F-4D97-AF65-F5344CB8AC3E}">
        <p14:creationId xmlns:p14="http://schemas.microsoft.com/office/powerpoint/2010/main" val="6091641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998937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</a:t>
            </a:r>
          </a:p>
        </p:txBody>
      </p:sp>
    </p:spTree>
    <p:extLst>
      <p:ext uri="{BB962C8B-B14F-4D97-AF65-F5344CB8AC3E}">
        <p14:creationId xmlns:p14="http://schemas.microsoft.com/office/powerpoint/2010/main" val="262019094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</a:t>
            </a:r>
          </a:p>
        </p:txBody>
      </p:sp>
    </p:spTree>
    <p:extLst>
      <p:ext uri="{BB962C8B-B14F-4D97-AF65-F5344CB8AC3E}">
        <p14:creationId xmlns:p14="http://schemas.microsoft.com/office/powerpoint/2010/main" val="3534695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BE95D-EE0F-46B2-9997-676B1C9C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40" y="214316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Tipos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418104232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</a:t>
            </a:r>
          </a:p>
        </p:txBody>
      </p:sp>
    </p:spTree>
    <p:extLst>
      <p:ext uri="{BB962C8B-B14F-4D97-AF65-F5344CB8AC3E}">
        <p14:creationId xmlns:p14="http://schemas.microsoft.com/office/powerpoint/2010/main" val="13498465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30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1           1            1          1           1</a:t>
            </a:r>
          </a:p>
        </p:txBody>
      </p:sp>
    </p:spTree>
    <p:extLst>
      <p:ext uri="{BB962C8B-B14F-4D97-AF65-F5344CB8AC3E}">
        <p14:creationId xmlns:p14="http://schemas.microsoft.com/office/powerpoint/2010/main" val="224127225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1           1            1          1           1           1          </a:t>
            </a:r>
          </a:p>
        </p:txBody>
      </p:sp>
    </p:spTree>
    <p:extLst>
      <p:ext uri="{BB962C8B-B14F-4D97-AF65-F5344CB8AC3E}">
        <p14:creationId xmlns:p14="http://schemas.microsoft.com/office/powerpoint/2010/main" val="12021140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497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1           1            1          1           1           1           1         </a:t>
            </a:r>
          </a:p>
        </p:txBody>
      </p:sp>
    </p:spTree>
    <p:extLst>
      <p:ext uri="{BB962C8B-B14F-4D97-AF65-F5344CB8AC3E}">
        <p14:creationId xmlns:p14="http://schemas.microsoft.com/office/powerpoint/2010/main" val="22490239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525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1           1            1          1           1           1           1 ....         </a:t>
            </a:r>
          </a:p>
        </p:txBody>
      </p:sp>
    </p:spTree>
    <p:extLst>
      <p:ext uri="{BB962C8B-B14F-4D97-AF65-F5344CB8AC3E}">
        <p14:creationId xmlns:p14="http://schemas.microsoft.com/office/powerpoint/2010/main" val="17422581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97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1           1            1          1           1           1           1          1           1            1            1         1           1           1        </a:t>
            </a:r>
          </a:p>
        </p:txBody>
      </p:sp>
    </p:spTree>
    <p:extLst>
      <p:ext uri="{BB962C8B-B14F-4D97-AF65-F5344CB8AC3E}">
        <p14:creationId xmlns:p14="http://schemas.microsoft.com/office/powerpoint/2010/main" val="23995804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870623" y="4396883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FF0000"/>
                </a:solidFill>
              </a:rPr>
              <a:t>Não temos um valor modal, todos tem a mesma frequência.</a:t>
            </a:r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97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1           1            1          1           1           1           1          1           1            1            1         1           1           1        </a:t>
            </a:r>
          </a:p>
        </p:txBody>
      </p:sp>
    </p:spTree>
    <p:extLst>
      <p:ext uri="{BB962C8B-B14F-4D97-AF65-F5344CB8AC3E}">
        <p14:creationId xmlns:p14="http://schemas.microsoft.com/office/powerpoint/2010/main" val="94111022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</a:t>
            </a:r>
            <a:r>
              <a:rPr lang="pt-BR" sz="2400" dirty="0">
                <a:solidFill>
                  <a:srgbClr val="FF0000"/>
                </a:solidFill>
              </a:rPr>
              <a:t>1.43, 1.43, 1.43</a:t>
            </a:r>
            <a:r>
              <a:rPr lang="pt-BR" sz="2400" dirty="0"/>
              <a:t>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97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1           1            1          1           1           1           1          1           1            1            1         1           1           1        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E30D1D9D-D12C-4C3C-BFCA-298C14124ED2}"/>
              </a:ext>
            </a:extLst>
          </p:cNvPr>
          <p:cNvSpPr/>
          <p:nvPr/>
        </p:nvSpPr>
        <p:spPr>
          <a:xfrm rot="16200000">
            <a:off x="2923792" y="3553609"/>
            <a:ext cx="175324" cy="12922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683487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</a:t>
            </a:r>
            <a:r>
              <a:rPr lang="pt-BR" sz="2400" dirty="0">
                <a:solidFill>
                  <a:srgbClr val="FF0000"/>
                </a:solidFill>
              </a:rPr>
              <a:t>1.43, 1.43, 1.43</a:t>
            </a:r>
            <a:r>
              <a:rPr lang="pt-BR" sz="2400" dirty="0"/>
              <a:t>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97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1           1            1          1           1           1           1          1           1            1            1         1           1           1        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E30D1D9D-D12C-4C3C-BFCA-298C14124ED2}"/>
              </a:ext>
            </a:extLst>
          </p:cNvPr>
          <p:cNvSpPr/>
          <p:nvPr/>
        </p:nvSpPr>
        <p:spPr>
          <a:xfrm rot="16200000">
            <a:off x="2923792" y="3553609"/>
            <a:ext cx="175324" cy="12922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6EA309-8580-4326-AD42-95E0AA33CD4C}"/>
              </a:ext>
            </a:extLst>
          </p:cNvPr>
          <p:cNvSpPr txBox="1"/>
          <p:nvPr/>
        </p:nvSpPr>
        <p:spPr>
          <a:xfrm>
            <a:off x="2365309" y="4385862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+ 1 + 1 = 3</a:t>
            </a:r>
          </a:p>
          <a:p>
            <a:r>
              <a:rPr lang="pt-BR" dirty="0"/>
              <a:t>Moda = 1.43</a:t>
            </a:r>
          </a:p>
        </p:txBody>
      </p:sp>
    </p:spTree>
    <p:extLst>
      <p:ext uri="{BB962C8B-B14F-4D97-AF65-F5344CB8AC3E}">
        <p14:creationId xmlns:p14="http://schemas.microsoft.com/office/powerpoint/2010/main" val="6754190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é o valor mais frequente de uma série de valores.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865E5E5-AA29-4C2F-A193-B7D4B824ECE5}"/>
              </a:ext>
            </a:extLst>
          </p:cNvPr>
          <p:cNvSpPr txBox="1">
            <a:spLocks/>
          </p:cNvSpPr>
          <p:nvPr/>
        </p:nvSpPr>
        <p:spPr>
          <a:xfrm>
            <a:off x="838200" y="2897858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</a:t>
            </a:r>
            <a:r>
              <a:rPr lang="pt-BR" sz="2400" dirty="0">
                <a:solidFill>
                  <a:srgbClr val="FF0000"/>
                </a:solidFill>
              </a:rPr>
              <a:t>1.43, 1.43, 1.43</a:t>
            </a:r>
            <a:r>
              <a:rPr lang="pt-BR" sz="2400" dirty="0"/>
              <a:t>, 1.60, 1.66, 1.67, 1.70, 1.74, 1.79, 1.82, 1.84, 1.92, 2.14}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BED94-92DB-4870-9677-DB318B1BD6B5}"/>
              </a:ext>
            </a:extLst>
          </p:cNvPr>
          <p:cNvSpPr txBox="1"/>
          <p:nvPr/>
        </p:nvSpPr>
        <p:spPr>
          <a:xfrm>
            <a:off x="1418253" y="3742760"/>
            <a:ext cx="97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1           1            1          1           1           1           1          1           1            1            1         1           1           1        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E30D1D9D-D12C-4C3C-BFCA-298C14124ED2}"/>
              </a:ext>
            </a:extLst>
          </p:cNvPr>
          <p:cNvSpPr/>
          <p:nvPr/>
        </p:nvSpPr>
        <p:spPr>
          <a:xfrm rot="16200000">
            <a:off x="2923792" y="3553609"/>
            <a:ext cx="175324" cy="129229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6EA309-8580-4326-AD42-95E0AA33CD4C}"/>
              </a:ext>
            </a:extLst>
          </p:cNvPr>
          <p:cNvSpPr txBox="1"/>
          <p:nvPr/>
        </p:nvSpPr>
        <p:spPr>
          <a:xfrm>
            <a:off x="2365309" y="4385862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+ 1 + 1 = 3</a:t>
            </a:r>
          </a:p>
          <a:p>
            <a:r>
              <a:rPr lang="pt-BR" dirty="0"/>
              <a:t>Moda = 1.43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89D36C-B31A-4A47-AE28-089EA131A819}"/>
              </a:ext>
            </a:extLst>
          </p:cNvPr>
          <p:cNvSpPr txBox="1"/>
          <p:nvPr/>
        </p:nvSpPr>
        <p:spPr>
          <a:xfrm>
            <a:off x="3994014" y="4524361"/>
            <a:ext cx="420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Agora temos um valor modal igual a 1.43m</a:t>
            </a:r>
          </a:p>
        </p:txBody>
      </p:sp>
    </p:spTree>
    <p:extLst>
      <p:ext uri="{BB962C8B-B14F-4D97-AF65-F5344CB8AC3E}">
        <p14:creationId xmlns:p14="http://schemas.microsoft.com/office/powerpoint/2010/main" val="3586491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BE95D-EE0F-46B2-9997-676B1C9C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40" y="214316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Tipos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FF0996-4386-4378-80BF-5AB5095AB7E2}"/>
              </a:ext>
            </a:extLst>
          </p:cNvPr>
          <p:cNvSpPr txBox="1"/>
          <p:nvPr/>
        </p:nvSpPr>
        <p:spPr>
          <a:xfrm>
            <a:off x="5192198" y="1358421"/>
            <a:ext cx="262058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Variáveis Quantitativas 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8F3424B8-CD54-4917-B2E1-887D14C56583}"/>
              </a:ext>
            </a:extLst>
          </p:cNvPr>
          <p:cNvCxnSpPr/>
          <p:nvPr/>
        </p:nvCxnSpPr>
        <p:spPr>
          <a:xfrm flipV="1">
            <a:off x="6519343" y="1911608"/>
            <a:ext cx="0" cy="5460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59206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pPr marL="0" indent="0">
              <a:buNone/>
            </a:pPr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pode ser usada quando não temos distribuição normal dos dados e/ou quando queremos enfatizar os valores que foram mais frequentes.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A4D2580-9EF7-4BA8-8315-327ADC1D9165}"/>
              </a:ext>
            </a:extLst>
          </p:cNvPr>
          <p:cNvGrpSpPr/>
          <p:nvPr/>
        </p:nvGrpSpPr>
        <p:grpSpPr>
          <a:xfrm>
            <a:off x="1520890" y="4400028"/>
            <a:ext cx="3795810" cy="2315043"/>
            <a:chOff x="3072023" y="2629388"/>
            <a:chExt cx="5780979" cy="4086831"/>
          </a:xfrm>
        </p:grpSpPr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8191B5E8-D29E-4ADF-8595-6A43462CCCB7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C0FED8C-6957-4D3B-B905-D5B212924CBD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8E6944A-0D4B-4915-917E-7D23DFE09638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55BDAB5-8276-484C-9D08-10C89272791A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D971DA6-59BA-448E-AF6B-6BACAB87CCF3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5F04AD1-2F18-4891-9012-FA4DDC01D22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F77F16E-9983-4B3E-9160-1CF471CD82F0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B71996D-F163-439C-8E6A-A8631EC6DA5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4E36055-5568-4E1C-BB78-3C95BD71AA5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40F61BD-B43A-4B94-87AD-3FA22740FFCA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9FF3BFCA-0CB7-49FD-A74C-16BD078F75EC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344B526-833A-437C-A213-1854B5065E91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0F27E2-7B41-4776-8292-5E6A0D7A23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38C1528-06D1-47B5-96D0-FC68E2DB1FBF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D21A579-2E85-430D-B7C9-5BB74D91844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3970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pPr marL="0" indent="0">
              <a:buNone/>
            </a:pPr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pode ser usada quando não temos distribuição normal dos dados e/ou quando queremos enfatizar os valores que foram mais frequentes.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A4D2580-9EF7-4BA8-8315-327ADC1D9165}"/>
              </a:ext>
            </a:extLst>
          </p:cNvPr>
          <p:cNvGrpSpPr/>
          <p:nvPr/>
        </p:nvGrpSpPr>
        <p:grpSpPr>
          <a:xfrm>
            <a:off x="1520890" y="4400028"/>
            <a:ext cx="3795810" cy="2315043"/>
            <a:chOff x="3072023" y="2629388"/>
            <a:chExt cx="5780979" cy="4086831"/>
          </a:xfrm>
        </p:grpSpPr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8191B5E8-D29E-4ADF-8595-6A43462CCCB7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C0FED8C-6957-4D3B-B905-D5B212924CBD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8E6944A-0D4B-4915-917E-7D23DFE09638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55BDAB5-8276-484C-9D08-10C89272791A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D971DA6-59BA-448E-AF6B-6BACAB87CCF3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5F04AD1-2F18-4891-9012-FA4DDC01D22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F77F16E-9983-4B3E-9160-1CF471CD82F0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B71996D-F163-439C-8E6A-A8631EC6DA5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4E36055-5568-4E1C-BB78-3C95BD71AA5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40F61BD-B43A-4B94-87AD-3FA22740FFCA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9FF3BFCA-0CB7-49FD-A74C-16BD078F75EC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344B526-833A-437C-A213-1854B5065E91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0F27E2-7B41-4776-8292-5E6A0D7A23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38C1528-06D1-47B5-96D0-FC68E2DB1FBF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D21A579-2E85-430D-B7C9-5BB74D91844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</p:grpSp>
      <p:sp>
        <p:nvSpPr>
          <p:cNvPr id="2" name="Chave Direita 1">
            <a:extLst>
              <a:ext uri="{FF2B5EF4-FFF2-40B4-BE49-F238E27FC236}">
                <a16:creationId xmlns:a16="http://schemas.microsoft.com/office/drawing/2014/main" id="{34CCB145-FB50-48C1-A143-2C040A523DA9}"/>
              </a:ext>
            </a:extLst>
          </p:cNvPr>
          <p:cNvSpPr/>
          <p:nvPr/>
        </p:nvSpPr>
        <p:spPr>
          <a:xfrm rot="16200000">
            <a:off x="3464502" y="4127747"/>
            <a:ext cx="45719" cy="461005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06E163C-F457-4F2D-9E99-2162D3A589D1}"/>
              </a:ext>
            </a:extLst>
          </p:cNvPr>
          <p:cNvSpPr/>
          <p:nvPr/>
        </p:nvSpPr>
        <p:spPr>
          <a:xfrm>
            <a:off x="3265531" y="389537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Mo</a:t>
            </a:r>
            <a:endParaRPr lang="pt-BR" dirty="0"/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6742165A-983C-4F8C-B163-3ABCAD1D2553}"/>
              </a:ext>
            </a:extLst>
          </p:cNvPr>
          <p:cNvSpPr/>
          <p:nvPr/>
        </p:nvSpPr>
        <p:spPr>
          <a:xfrm>
            <a:off x="3815712" y="4419280"/>
            <a:ext cx="189760" cy="171579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711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pPr marL="0" indent="0">
              <a:buNone/>
            </a:pPr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pode ser usada quando não temos distribuição normal dos dados e/ou quando queremos enfatizar os valores que foram mais frequentes.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A4D2580-9EF7-4BA8-8315-327ADC1D9165}"/>
              </a:ext>
            </a:extLst>
          </p:cNvPr>
          <p:cNvGrpSpPr/>
          <p:nvPr/>
        </p:nvGrpSpPr>
        <p:grpSpPr>
          <a:xfrm>
            <a:off x="1520890" y="4400028"/>
            <a:ext cx="3795810" cy="2315043"/>
            <a:chOff x="3072023" y="2629388"/>
            <a:chExt cx="5780979" cy="4086831"/>
          </a:xfrm>
        </p:grpSpPr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8191B5E8-D29E-4ADF-8595-6A43462CCCB7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C0FED8C-6957-4D3B-B905-D5B212924CBD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8E6944A-0D4B-4915-917E-7D23DFE09638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55BDAB5-8276-484C-9D08-10C89272791A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D971DA6-59BA-448E-AF6B-6BACAB87CCF3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5F04AD1-2F18-4891-9012-FA4DDC01D221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F77F16E-9983-4B3E-9160-1CF471CD82F0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3B71996D-F163-439C-8E6A-A8631EC6DA56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4E36055-5568-4E1C-BB78-3C95BD71AA56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240F61BD-B43A-4B94-87AD-3FA22740FFCA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9FF3BFCA-0CB7-49FD-A74C-16BD078F75EC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F344B526-833A-437C-A213-1854B5065E91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B70F27E2-7B41-4776-8292-5E6A0D7A2379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38C1528-06D1-47B5-96D0-FC68E2DB1FBF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D21A579-2E85-430D-B7C9-5BB74D918443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</p:grpSp>
      <p:sp>
        <p:nvSpPr>
          <p:cNvPr id="2" name="Chave Direita 1">
            <a:extLst>
              <a:ext uri="{FF2B5EF4-FFF2-40B4-BE49-F238E27FC236}">
                <a16:creationId xmlns:a16="http://schemas.microsoft.com/office/drawing/2014/main" id="{34CCB145-FB50-48C1-A143-2C040A523DA9}"/>
              </a:ext>
            </a:extLst>
          </p:cNvPr>
          <p:cNvSpPr/>
          <p:nvPr/>
        </p:nvSpPr>
        <p:spPr>
          <a:xfrm rot="16200000">
            <a:off x="3464502" y="4127747"/>
            <a:ext cx="45719" cy="461005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06E163C-F457-4F2D-9E99-2162D3A589D1}"/>
              </a:ext>
            </a:extLst>
          </p:cNvPr>
          <p:cNvSpPr/>
          <p:nvPr/>
        </p:nvSpPr>
        <p:spPr>
          <a:xfrm>
            <a:off x="3265531" y="389537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Mo</a:t>
            </a:r>
            <a:endParaRPr lang="pt-BR" dirty="0"/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6742165A-983C-4F8C-B163-3ABCAD1D2553}"/>
              </a:ext>
            </a:extLst>
          </p:cNvPr>
          <p:cNvSpPr/>
          <p:nvPr/>
        </p:nvSpPr>
        <p:spPr>
          <a:xfrm>
            <a:off x="3815712" y="4419280"/>
            <a:ext cx="189760" cy="171579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735084F-883C-43DE-8440-FC7E0EDB7F7D}"/>
              </a:ext>
            </a:extLst>
          </p:cNvPr>
          <p:cNvCxnSpPr>
            <a:stCxn id="25" idx="3"/>
          </p:cNvCxnSpPr>
          <p:nvPr/>
        </p:nvCxnSpPr>
        <p:spPr>
          <a:xfrm>
            <a:off x="3769195" y="4080043"/>
            <a:ext cx="302350" cy="6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1F10946-C727-4186-B924-E089E33639DA}"/>
                  </a:ext>
                </a:extLst>
              </p:cNvPr>
              <p:cNvSpPr txBox="1"/>
              <p:nvPr/>
            </p:nvSpPr>
            <p:spPr>
              <a:xfrm>
                <a:off x="4221528" y="3646326"/>
                <a:ext cx="3107094" cy="92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b="1" dirty="0">
                    <a:solidFill>
                      <a:srgbClr val="FF0000"/>
                    </a:solidFill>
                  </a:rPr>
                  <a:t>Quando os dados se distribuem normalmente a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pt-BR" b="1" dirty="0">
                    <a:solidFill>
                      <a:srgbClr val="FF0000"/>
                    </a:solidFill>
                  </a:rPr>
                  <a:t>=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Md</a:t>
                </a:r>
                <a:r>
                  <a:rPr lang="pt-BR" b="1" dirty="0">
                    <a:solidFill>
                      <a:srgbClr val="FF0000"/>
                    </a:solidFill>
                  </a:rPr>
                  <a:t>=</a:t>
                </a:r>
                <a:r>
                  <a:rPr lang="pt-BR" b="1" dirty="0" err="1">
                    <a:solidFill>
                      <a:srgbClr val="FF0000"/>
                    </a:solidFill>
                  </a:rPr>
                  <a:t>Mo</a:t>
                </a:r>
                <a:endParaRPr lang="pt-BR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1F10946-C727-4186-B924-E089E3363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528" y="3646326"/>
                <a:ext cx="3107094" cy="923330"/>
              </a:xfrm>
              <a:prstGeom prst="rect">
                <a:avLst/>
              </a:prstGeom>
              <a:blipFill>
                <a:blip r:embed="rId2"/>
                <a:stretch>
                  <a:fillRect t="-2597" b="-844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2825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2" name="Espaço Reservado para Conteúdo 11">
            <a:extLst>
              <a:ext uri="{FF2B5EF4-FFF2-40B4-BE49-F238E27FC236}">
                <a16:creationId xmlns:a16="http://schemas.microsoft.com/office/drawing/2014/main" id="{4A01E16F-AD68-4B74-A757-29E2D4A52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060"/>
            <a:ext cx="10515600" cy="2421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Moda</a:t>
            </a:r>
          </a:p>
          <a:p>
            <a:pPr marL="0" indent="0">
              <a:buNone/>
            </a:pPr>
            <a:r>
              <a:rPr lang="pt-BR" dirty="0"/>
              <a:t>A moda (</a:t>
            </a:r>
            <a:r>
              <a:rPr lang="pt-BR" dirty="0" err="1"/>
              <a:t>Mo</a:t>
            </a:r>
            <a:r>
              <a:rPr lang="pt-BR" dirty="0"/>
              <a:t>) pode ser usada quando não temos distribuição normal dos dados e/ou quando queremos enfatizar os valores que foram mais frequentes. 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404F22CB-2A14-4543-8491-C282F00F2C43}"/>
              </a:ext>
            </a:extLst>
          </p:cNvPr>
          <p:cNvGrpSpPr/>
          <p:nvPr/>
        </p:nvGrpSpPr>
        <p:grpSpPr>
          <a:xfrm>
            <a:off x="6387518" y="4019840"/>
            <a:ext cx="3795810" cy="2627241"/>
            <a:chOff x="3072023" y="2078252"/>
            <a:chExt cx="5780979" cy="4637967"/>
          </a:xfrm>
        </p:grpSpPr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9BD9E1DB-2E80-43BB-8FA0-82B4A0CCC4E2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106734DE-7A9A-4CB7-8CC5-81032AFAB54C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55193E2D-E7D1-4AD9-A70C-96CDA2186FFB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23D97D79-0C63-41E4-BD5A-967DB15E7261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0193DA4E-9BD6-4E74-8175-65C0AAA54464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36CD957E-9022-490D-AD0A-8B23ECCFDEF4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C660EA0C-4C2E-4E96-8493-46E0DA979F35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CE54202-9954-44E5-86DF-2B6332185A47}"/>
                </a:ext>
              </a:extLst>
            </p:cNvPr>
            <p:cNvSpPr/>
            <p:nvPr/>
          </p:nvSpPr>
          <p:spPr>
            <a:xfrm>
              <a:off x="5671652" y="3502269"/>
              <a:ext cx="790575" cy="228942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E4607C8C-E137-45BE-A72B-00AEAA0E016A}"/>
                </a:ext>
              </a:extLst>
            </p:cNvPr>
            <p:cNvSpPr/>
            <p:nvPr/>
          </p:nvSpPr>
          <p:spPr>
            <a:xfrm>
              <a:off x="4882076" y="4541159"/>
              <a:ext cx="790575" cy="12505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B56D93E8-D50D-40D4-BED3-38534E3F7F8C}"/>
                </a:ext>
              </a:extLst>
            </p:cNvPr>
            <p:cNvSpPr/>
            <p:nvPr/>
          </p:nvSpPr>
          <p:spPr>
            <a:xfrm>
              <a:off x="6461228" y="2687272"/>
              <a:ext cx="790575" cy="31044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47B80566-0951-4C0C-A9B4-2B6185D2ACC4}"/>
                </a:ext>
              </a:extLst>
            </p:cNvPr>
            <p:cNvSpPr/>
            <p:nvPr/>
          </p:nvSpPr>
          <p:spPr>
            <a:xfrm>
              <a:off x="4092501" y="4976691"/>
              <a:ext cx="790575" cy="81499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BF4A3C39-83C0-400F-8745-5F326E0D66CF}"/>
                </a:ext>
              </a:extLst>
            </p:cNvPr>
            <p:cNvSpPr/>
            <p:nvPr/>
          </p:nvSpPr>
          <p:spPr>
            <a:xfrm>
              <a:off x="7250803" y="3142733"/>
              <a:ext cx="790575" cy="26489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40" name="Conector de Seta Reta 39">
              <a:extLst>
                <a:ext uri="{FF2B5EF4-FFF2-40B4-BE49-F238E27FC236}">
                  <a16:creationId xmlns:a16="http://schemas.microsoft.com/office/drawing/2014/main" id="{C71122EB-75F1-4347-9316-454C33DA5D95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B14AAA5C-9303-4825-8BDC-5CBAB56F3E27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B3341EFA-3958-455E-9EA3-8903CD3A1E0E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060023A4-5A5B-4CAA-AA20-ED25CCA1A8C7}"/>
                </a:ext>
              </a:extLst>
            </p:cNvPr>
            <p:cNvSpPr/>
            <p:nvPr/>
          </p:nvSpPr>
          <p:spPr>
            <a:xfrm>
              <a:off x="5927085" y="2078252"/>
              <a:ext cx="281343" cy="488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pt-BR" sz="1200" dirty="0"/>
            </a:p>
          </p:txBody>
        </p:sp>
      </p:grpSp>
      <p:sp>
        <p:nvSpPr>
          <p:cNvPr id="44" name="Chave Direita 43">
            <a:extLst>
              <a:ext uri="{FF2B5EF4-FFF2-40B4-BE49-F238E27FC236}">
                <a16:creationId xmlns:a16="http://schemas.microsoft.com/office/drawing/2014/main" id="{EC0316F3-FE8E-43F7-A3A7-36CB55CB5D4E}"/>
              </a:ext>
            </a:extLst>
          </p:cNvPr>
          <p:cNvSpPr/>
          <p:nvPr/>
        </p:nvSpPr>
        <p:spPr>
          <a:xfrm rot="16200000">
            <a:off x="8812759" y="3987206"/>
            <a:ext cx="95195" cy="51843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sz="1200" dirty="0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54503DB-F27E-4DCA-A3D9-A3870CB1E133}"/>
              </a:ext>
            </a:extLst>
          </p:cNvPr>
          <p:cNvSpPr/>
          <p:nvPr/>
        </p:nvSpPr>
        <p:spPr>
          <a:xfrm>
            <a:off x="8531777" y="3798449"/>
            <a:ext cx="7296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µ= </a:t>
            </a:r>
            <a:r>
              <a:rPr lang="pt-BR" sz="1600" dirty="0" err="1"/>
              <a:t>Mo</a:t>
            </a:r>
            <a:endParaRPr lang="pt-BR" sz="1600" dirty="0"/>
          </a:p>
        </p:txBody>
      </p: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2F726BFC-92C5-4B82-8CBF-8E490FF398B5}"/>
              </a:ext>
            </a:extLst>
          </p:cNvPr>
          <p:cNvCxnSpPr>
            <a:stCxn id="35" idx="2"/>
            <a:endCxn id="43" idx="2"/>
          </p:cNvCxnSpPr>
          <p:nvPr/>
        </p:nvCxnSpPr>
        <p:spPr>
          <a:xfrm flipV="1">
            <a:off x="8353990" y="4296839"/>
            <a:ext cx="537" cy="1826529"/>
          </a:xfrm>
          <a:prstGeom prst="line">
            <a:avLst/>
          </a:prstGeom>
          <a:ln w="28575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7B781FAA-A5D5-430D-B71B-A87C652ECBE8}"/>
              </a:ext>
            </a:extLst>
          </p:cNvPr>
          <p:cNvSpPr txBox="1"/>
          <p:nvPr/>
        </p:nvSpPr>
        <p:spPr>
          <a:xfrm>
            <a:off x="8119271" y="402928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96D34DA4-E733-4ACF-B772-8EE6C37597B0}"/>
              </a:ext>
            </a:extLst>
          </p:cNvPr>
          <p:cNvGrpSpPr/>
          <p:nvPr/>
        </p:nvGrpSpPr>
        <p:grpSpPr>
          <a:xfrm>
            <a:off x="1520890" y="4400028"/>
            <a:ext cx="3795810" cy="2315043"/>
            <a:chOff x="3072023" y="2629388"/>
            <a:chExt cx="5780979" cy="4086831"/>
          </a:xfrm>
        </p:grpSpPr>
        <p:cxnSp>
          <p:nvCxnSpPr>
            <p:cNvPr id="56" name="Conector de Seta Reta 55">
              <a:extLst>
                <a:ext uri="{FF2B5EF4-FFF2-40B4-BE49-F238E27FC236}">
                  <a16:creationId xmlns:a16="http://schemas.microsoft.com/office/drawing/2014/main" id="{F659A697-5EFD-4C44-AC65-F385A4F323F5}"/>
                </a:ext>
              </a:extLst>
            </p:cNvPr>
            <p:cNvCxnSpPr/>
            <p:nvPr/>
          </p:nvCxnSpPr>
          <p:spPr>
            <a:xfrm flipV="1">
              <a:off x="3623777" y="2629388"/>
              <a:ext cx="0" cy="31623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E019FC43-41A8-4621-99CE-05EEC84DEA65}"/>
                </a:ext>
              </a:extLst>
            </p:cNvPr>
            <p:cNvSpPr txBox="1"/>
            <p:nvPr/>
          </p:nvSpPr>
          <p:spPr>
            <a:xfrm>
              <a:off x="3938101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1,30</a:t>
              </a:r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0FC44A87-79D6-4D2D-97F9-41CEC0F97F29}"/>
                </a:ext>
              </a:extLst>
            </p:cNvPr>
            <p:cNvSpPr txBox="1"/>
            <p:nvPr/>
          </p:nvSpPr>
          <p:spPr>
            <a:xfrm>
              <a:off x="4683932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1,40</a:t>
              </a:r>
            </a:p>
          </p:txBody>
        </p: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E078B308-4E13-43D2-8EAB-29E831B760A9}"/>
                </a:ext>
              </a:extLst>
            </p:cNvPr>
            <p:cNvSpPr txBox="1"/>
            <p:nvPr/>
          </p:nvSpPr>
          <p:spPr>
            <a:xfrm>
              <a:off x="5445933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1,50</a:t>
              </a:r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139B7831-6930-4B6E-BCA7-E5602B9B6D60}"/>
                </a:ext>
              </a:extLst>
            </p:cNvPr>
            <p:cNvSpPr txBox="1"/>
            <p:nvPr/>
          </p:nvSpPr>
          <p:spPr>
            <a:xfrm>
              <a:off x="6194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1,60</a:t>
              </a:r>
            </a:p>
          </p:txBody>
        </p: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58298D37-BDE5-46A1-933B-188B88F473F0}"/>
                </a:ext>
              </a:extLst>
            </p:cNvPr>
            <p:cNvSpPr txBox="1"/>
            <p:nvPr/>
          </p:nvSpPr>
          <p:spPr>
            <a:xfrm>
              <a:off x="6956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1,70</a:t>
              </a:r>
            </a:p>
          </p:txBody>
        </p:sp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3238F08E-6570-4473-97E0-8D94C0107273}"/>
                </a:ext>
              </a:extLst>
            </p:cNvPr>
            <p:cNvSpPr txBox="1"/>
            <p:nvPr/>
          </p:nvSpPr>
          <p:spPr>
            <a:xfrm>
              <a:off x="7718644" y="5867887"/>
              <a:ext cx="698717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1,80</a:t>
              </a:r>
            </a:p>
          </p:txBody>
        </p:sp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1086D87E-CAA3-4E0C-8B5D-EB2166D396A2}"/>
                </a:ext>
              </a:extLst>
            </p:cNvPr>
            <p:cNvSpPr/>
            <p:nvPr/>
          </p:nvSpPr>
          <p:spPr>
            <a:xfrm>
              <a:off x="5671652" y="2762741"/>
              <a:ext cx="790575" cy="30289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65" name="Retângulo 64">
              <a:extLst>
                <a:ext uri="{FF2B5EF4-FFF2-40B4-BE49-F238E27FC236}">
                  <a16:creationId xmlns:a16="http://schemas.microsoft.com/office/drawing/2014/main" id="{EE398D99-C122-4069-AAD1-7D276262EB21}"/>
                </a:ext>
              </a:extLst>
            </p:cNvPr>
            <p:cNvSpPr/>
            <p:nvPr/>
          </p:nvSpPr>
          <p:spPr>
            <a:xfrm>
              <a:off x="4882076" y="3343765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66" name="Retângulo 65">
              <a:extLst>
                <a:ext uri="{FF2B5EF4-FFF2-40B4-BE49-F238E27FC236}">
                  <a16:creationId xmlns:a16="http://schemas.microsoft.com/office/drawing/2014/main" id="{BA9B60D1-58DF-44B2-8ABA-7EDAC8CDF806}"/>
                </a:ext>
              </a:extLst>
            </p:cNvPr>
            <p:cNvSpPr/>
            <p:nvPr/>
          </p:nvSpPr>
          <p:spPr>
            <a:xfrm>
              <a:off x="6461228" y="3343764"/>
              <a:ext cx="790575" cy="24479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67" name="Retângulo 66">
              <a:extLst>
                <a:ext uri="{FF2B5EF4-FFF2-40B4-BE49-F238E27FC236}">
                  <a16:creationId xmlns:a16="http://schemas.microsoft.com/office/drawing/2014/main" id="{BFE1389E-AEA1-4F1B-85D9-E298F6E346BA}"/>
                </a:ext>
              </a:extLst>
            </p:cNvPr>
            <p:cNvSpPr/>
            <p:nvPr/>
          </p:nvSpPr>
          <p:spPr>
            <a:xfrm>
              <a:off x="4092500" y="4305788"/>
              <a:ext cx="790575" cy="14858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C24181A7-D2F4-4930-9F25-991C04B875AD}"/>
                </a:ext>
              </a:extLst>
            </p:cNvPr>
            <p:cNvSpPr/>
            <p:nvPr/>
          </p:nvSpPr>
          <p:spPr>
            <a:xfrm>
              <a:off x="7250804" y="4143863"/>
              <a:ext cx="790575" cy="16478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200"/>
            </a:p>
          </p:txBody>
        </p:sp>
        <p:cxnSp>
          <p:nvCxnSpPr>
            <p:cNvPr id="69" name="Conector de Seta Reta 68">
              <a:extLst>
                <a:ext uri="{FF2B5EF4-FFF2-40B4-BE49-F238E27FC236}">
                  <a16:creationId xmlns:a16="http://schemas.microsoft.com/office/drawing/2014/main" id="{AE821C74-D736-42D3-A045-71C2F56486F3}"/>
                </a:ext>
              </a:extLst>
            </p:cNvPr>
            <p:cNvCxnSpPr>
              <a:cxnSpLocks/>
            </p:cNvCxnSpPr>
            <p:nvPr/>
          </p:nvCxnSpPr>
          <p:spPr>
            <a:xfrm>
              <a:off x="3623777" y="5791688"/>
              <a:ext cx="52292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1DCB4235-FE07-49E1-B14E-84878DABEEF8}"/>
                </a:ext>
              </a:extLst>
            </p:cNvPr>
            <p:cNvSpPr txBox="1"/>
            <p:nvPr/>
          </p:nvSpPr>
          <p:spPr>
            <a:xfrm>
              <a:off x="3072023" y="2653736"/>
              <a:ext cx="652330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F(X)</a:t>
              </a:r>
            </a:p>
          </p:txBody>
        </p:sp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089772FA-6041-4AAD-A986-98421B46C29C}"/>
                </a:ext>
              </a:extLst>
            </p:cNvPr>
            <p:cNvSpPr txBox="1"/>
            <p:nvPr/>
          </p:nvSpPr>
          <p:spPr>
            <a:xfrm>
              <a:off x="5731777" y="6227222"/>
              <a:ext cx="859944" cy="488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Altura</a:t>
              </a:r>
            </a:p>
          </p:txBody>
        </p:sp>
      </p:grpSp>
      <p:sp>
        <p:nvSpPr>
          <p:cNvPr id="72" name="Chave Direita 71">
            <a:extLst>
              <a:ext uri="{FF2B5EF4-FFF2-40B4-BE49-F238E27FC236}">
                <a16:creationId xmlns:a16="http://schemas.microsoft.com/office/drawing/2014/main" id="{1E761ADD-34A5-44A5-8534-5ECDDF34568D}"/>
              </a:ext>
            </a:extLst>
          </p:cNvPr>
          <p:cNvSpPr/>
          <p:nvPr/>
        </p:nvSpPr>
        <p:spPr>
          <a:xfrm rot="16200000">
            <a:off x="3464502" y="4127747"/>
            <a:ext cx="45719" cy="461005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A0CCAC29-013A-4A36-9918-566F41399A61}"/>
              </a:ext>
            </a:extLst>
          </p:cNvPr>
          <p:cNvSpPr/>
          <p:nvPr/>
        </p:nvSpPr>
        <p:spPr>
          <a:xfrm>
            <a:off x="3265531" y="3895377"/>
            <a:ext cx="503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/>
              <a:t>Mo</a:t>
            </a:r>
            <a:endParaRPr lang="pt-BR" dirty="0"/>
          </a:p>
        </p:txBody>
      </p:sp>
      <p:sp>
        <p:nvSpPr>
          <p:cNvPr id="74" name="Chave Direita 73">
            <a:extLst>
              <a:ext uri="{FF2B5EF4-FFF2-40B4-BE49-F238E27FC236}">
                <a16:creationId xmlns:a16="http://schemas.microsoft.com/office/drawing/2014/main" id="{680306E5-5BEF-447E-8A47-9987530BB8AC}"/>
              </a:ext>
            </a:extLst>
          </p:cNvPr>
          <p:cNvSpPr/>
          <p:nvPr/>
        </p:nvSpPr>
        <p:spPr>
          <a:xfrm>
            <a:off x="3815712" y="4419280"/>
            <a:ext cx="189760" cy="171579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23233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615FCAA-5A3C-4C93-A46A-5645A020646C}"/>
              </a:ext>
            </a:extLst>
          </p:cNvPr>
          <p:cNvSpPr/>
          <p:nvPr/>
        </p:nvSpPr>
        <p:spPr>
          <a:xfrm>
            <a:off x="804320" y="4675608"/>
            <a:ext cx="196843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4400" dirty="0">
                <a:solidFill>
                  <a:srgbClr val="000000"/>
                </a:solidFill>
                <a:latin typeface="Arial" panose="020B0604020202020204" pitchFamily="34" charset="0"/>
              </a:rPr>
              <a:t>(\__/) </a:t>
            </a:r>
            <a:endParaRPr lang="pt-BR" sz="4400" b="0" dirty="0">
              <a:effectLst/>
            </a:endParaRPr>
          </a:p>
          <a:p>
            <a:pPr algn="just"/>
            <a:r>
              <a:rPr lang="pt-BR" sz="4400" dirty="0">
                <a:solidFill>
                  <a:srgbClr val="000000"/>
                </a:solidFill>
                <a:latin typeface="Arial" panose="020B0604020202020204" pitchFamily="34" charset="0"/>
              </a:rPr>
              <a:t>(- . - </a:t>
            </a:r>
            <a:r>
              <a:rPr lang="pt-BR" altLang="ko-KR" sz="4400" dirty="0">
                <a:solidFill>
                  <a:srgbClr val="000000"/>
                </a:solidFill>
                <a:latin typeface="Arial" panose="020B0604020202020204" pitchFamily="34" charset="0"/>
              </a:rPr>
              <a:t>) </a:t>
            </a:r>
            <a:endParaRPr lang="ko-KR" altLang="pt-BR" sz="4400" b="0" dirty="0">
              <a:effectLst/>
            </a:endParaRPr>
          </a:p>
          <a:p>
            <a:pPr algn="just"/>
            <a:r>
              <a:rPr lang="pt-BR" altLang="ko-KR" sz="4400" dirty="0">
                <a:solidFill>
                  <a:srgbClr val="000000"/>
                </a:solidFill>
                <a:latin typeface="Arial" panose="020B0604020202020204" pitchFamily="34" charset="0"/>
              </a:rPr>
              <a:t>/ </a:t>
            </a:r>
            <a:r>
              <a:rPr lang="ko-KR" altLang="pt-BR" sz="4400" dirty="0">
                <a:solidFill>
                  <a:srgbClr val="000000"/>
                </a:solidFill>
                <a:latin typeface="Arial" panose="020B0604020202020204" pitchFamily="34" charset="0"/>
              </a:rPr>
              <a:t>　 </a:t>
            </a:r>
            <a:r>
              <a:rPr lang="ja-JP" altLang="pt-BR" sz="4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ja-JP" sz="4400" dirty="0">
                <a:solidFill>
                  <a:srgbClr val="000000"/>
                </a:solidFill>
                <a:latin typeface="Arial" panose="020B0604020202020204" pitchFamily="34" charset="0"/>
              </a:rPr>
              <a:t>&gt; </a:t>
            </a:r>
            <a:endParaRPr lang="ja-JP" altLang="pt-BR" sz="4400" b="0" dirty="0">
              <a:effectLst/>
            </a:endParaRPr>
          </a:p>
          <a:p>
            <a:br>
              <a:rPr lang="ja-JP" altLang="pt-BR" sz="3200" dirty="0"/>
            </a:br>
            <a:endParaRPr lang="pt-BR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66ADE9DD-F335-4937-B1DB-7E29B1E1DEA2}"/>
                  </a:ext>
                </a:extLst>
              </p14:cNvPr>
              <p14:cNvContentPartPr/>
              <p14:nvPr/>
            </p14:nvContentPartPr>
            <p14:xfrm>
              <a:off x="1007880" y="5620731"/>
              <a:ext cx="641880" cy="34524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66ADE9DD-F335-4937-B1DB-7E29B1E1DE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1860" y="5548656"/>
                <a:ext cx="713560" cy="489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8C0E4FEB-0CC4-4943-9A9B-7F33752DA486}"/>
                  </a:ext>
                </a:extLst>
              </p14:cNvPr>
              <p14:cNvContentPartPr/>
              <p14:nvPr/>
            </p14:nvContentPartPr>
            <p14:xfrm>
              <a:off x="1218480" y="5441091"/>
              <a:ext cx="781200" cy="1677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8C0E4FEB-0CC4-4943-9A9B-7F33752DA4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4480" y="5333091"/>
                <a:ext cx="8888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6E808C73-927F-4867-9485-0A2C4BAA0E0A}"/>
                  </a:ext>
                </a:extLst>
              </p14:cNvPr>
              <p14:cNvContentPartPr/>
              <p14:nvPr/>
            </p14:nvContentPartPr>
            <p14:xfrm>
              <a:off x="1013280" y="5486811"/>
              <a:ext cx="1074240" cy="11113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6E808C73-927F-4867-9485-0A2C4BAA0E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9280" y="5378811"/>
                <a:ext cx="1181880" cy="13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1C20E471-A732-4AED-8D9C-C85DDA063CB7}"/>
                  </a:ext>
                </a:extLst>
              </p14:cNvPr>
              <p14:cNvContentPartPr/>
              <p14:nvPr/>
            </p14:nvContentPartPr>
            <p14:xfrm>
              <a:off x="1203720" y="5870931"/>
              <a:ext cx="797400" cy="45108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1C20E471-A732-4AED-8D9C-C85DDA063CB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9720" y="5762931"/>
                <a:ext cx="90504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7E71DFCC-58C7-44C9-B127-C8C7D0F160C0}"/>
                  </a:ext>
                </a:extLst>
              </p14:cNvPr>
              <p14:cNvContentPartPr/>
              <p14:nvPr/>
            </p14:nvContentPartPr>
            <p14:xfrm>
              <a:off x="1460040" y="6296811"/>
              <a:ext cx="67320" cy="10332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7E71DFCC-58C7-44C9-B127-C8C7D0F160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06040" y="6188811"/>
                <a:ext cx="1749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5642F3D1-B47C-4E26-A804-A043D7C72CC1}"/>
                  </a:ext>
                </a:extLst>
              </p14:cNvPr>
              <p14:cNvContentPartPr/>
              <p14:nvPr/>
            </p14:nvContentPartPr>
            <p14:xfrm>
              <a:off x="2068080" y="5788131"/>
              <a:ext cx="50040" cy="428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5642F3D1-B47C-4E26-A804-A043D7C72C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32080" y="5716131"/>
                <a:ext cx="121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DDA7C123-126F-43CD-BF39-AF2224E93875}"/>
                  </a:ext>
                </a:extLst>
              </p14:cNvPr>
              <p14:cNvContentPartPr/>
              <p14:nvPr/>
            </p14:nvContentPartPr>
            <p14:xfrm>
              <a:off x="2077080" y="5723331"/>
              <a:ext cx="39240" cy="8928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DDA7C123-126F-43CD-BF39-AF2224E938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41080" y="5651331"/>
                <a:ext cx="1108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75404B6A-285B-4AE2-971B-81F88FF20C5D}"/>
                  </a:ext>
                </a:extLst>
              </p14:cNvPr>
              <p14:cNvContentPartPr/>
              <p14:nvPr/>
            </p14:nvContentPartPr>
            <p14:xfrm>
              <a:off x="943440" y="5630811"/>
              <a:ext cx="1322280" cy="100584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75404B6A-285B-4AE2-971B-81F88FF20C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7440" y="5558811"/>
                <a:ext cx="1393920" cy="11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26389291-CF9E-430D-BB44-EFAAAB9EE5C5}"/>
                  </a:ext>
                </a:extLst>
              </p14:cNvPr>
              <p14:cNvContentPartPr/>
              <p14:nvPr/>
            </p14:nvContentPartPr>
            <p14:xfrm>
              <a:off x="1151880" y="5506611"/>
              <a:ext cx="15480" cy="4392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26389291-CF9E-430D-BB44-EFAAAB9EE5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15880" y="5434611"/>
                <a:ext cx="87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7E2D078D-74F1-4623-8A7B-95B8F2D8BE95}"/>
                  </a:ext>
                </a:extLst>
              </p14:cNvPr>
              <p14:cNvContentPartPr/>
              <p14:nvPr/>
            </p14:nvContentPartPr>
            <p14:xfrm>
              <a:off x="1006800" y="4900011"/>
              <a:ext cx="243360" cy="81180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7E2D078D-74F1-4623-8A7B-95B8F2D8BE9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0800" y="4828011"/>
                <a:ext cx="31500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D33F3161-3A9C-4967-A44E-2680105E8018}"/>
                  </a:ext>
                </a:extLst>
              </p14:cNvPr>
              <p14:cNvContentPartPr/>
              <p14:nvPr/>
            </p14:nvContentPartPr>
            <p14:xfrm>
              <a:off x="1796640" y="4896411"/>
              <a:ext cx="312120" cy="55440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D33F3161-3A9C-4967-A44E-2680105E801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60640" y="4824411"/>
                <a:ext cx="38376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D4EB491A-6120-4251-BBBF-7C1A835D3633}"/>
                  </a:ext>
                </a:extLst>
              </p14:cNvPr>
              <p14:cNvContentPartPr/>
              <p14:nvPr/>
            </p14:nvContentPartPr>
            <p14:xfrm>
              <a:off x="1095360" y="5109531"/>
              <a:ext cx="46080" cy="10080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D4EB491A-6120-4251-BBBF-7C1A835D36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59077" y="5037531"/>
                <a:ext cx="118284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E2B18979-600B-4056-8D54-2C8B5F037AE5}"/>
                  </a:ext>
                </a:extLst>
              </p14:cNvPr>
              <p14:cNvContentPartPr/>
              <p14:nvPr/>
            </p14:nvContentPartPr>
            <p14:xfrm>
              <a:off x="1106880" y="4992171"/>
              <a:ext cx="14400" cy="9720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E2B18979-600B-4056-8D54-2C8B5F037AE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0880" y="4920171"/>
                <a:ext cx="86040" cy="24084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ângulo 18">
            <a:extLst>
              <a:ext uri="{FF2B5EF4-FFF2-40B4-BE49-F238E27FC236}">
                <a16:creationId xmlns:a16="http://schemas.microsoft.com/office/drawing/2014/main" id="{A271AF91-BBCA-4A3B-804B-191E2A69AC2F}"/>
              </a:ext>
            </a:extLst>
          </p:cNvPr>
          <p:cNvSpPr/>
          <p:nvPr/>
        </p:nvSpPr>
        <p:spPr>
          <a:xfrm>
            <a:off x="451281" y="6562132"/>
            <a:ext cx="2710543" cy="16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1868833E-40F6-4B76-8245-10E6283D3AE4}"/>
                  </a:ext>
                </a:extLst>
              </p14:cNvPr>
              <p14:cNvContentPartPr/>
              <p14:nvPr/>
            </p14:nvContentPartPr>
            <p14:xfrm>
              <a:off x="2190852" y="6519666"/>
              <a:ext cx="15480" cy="1980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1868833E-40F6-4B76-8245-10E6283D3AE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181852" y="6510666"/>
                <a:ext cx="331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E4B60C00-0770-4CE2-9A51-FF1D6FCC2654}"/>
                  </a:ext>
                </a:extLst>
              </p14:cNvPr>
              <p14:cNvContentPartPr/>
              <p14:nvPr/>
            </p14:nvContentPartPr>
            <p14:xfrm>
              <a:off x="2066652" y="6445866"/>
              <a:ext cx="257760" cy="16632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E4B60C00-0770-4CE2-9A51-FF1D6FCC265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057652" y="6436866"/>
                <a:ext cx="275400" cy="18396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Balão de Fala: Retângulo com Cantos Arredondados 21">
            <a:extLst>
              <a:ext uri="{FF2B5EF4-FFF2-40B4-BE49-F238E27FC236}">
                <a16:creationId xmlns:a16="http://schemas.microsoft.com/office/drawing/2014/main" id="{97F61E37-B0AD-477E-B67F-55A3AEF3DEDF}"/>
              </a:ext>
            </a:extLst>
          </p:cNvPr>
          <p:cNvSpPr/>
          <p:nvPr/>
        </p:nvSpPr>
        <p:spPr>
          <a:xfrm>
            <a:off x="3161824" y="1250302"/>
            <a:ext cx="4741205" cy="3425306"/>
          </a:xfrm>
          <a:prstGeom prst="wedgeRoundRectCallout">
            <a:avLst>
              <a:gd name="adj1" fmla="val -34806"/>
              <a:gd name="adj2" fmla="val 611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800" dirty="0"/>
              <a:t>Um intervalo para um café, </a:t>
            </a:r>
            <a:r>
              <a:rPr lang="pt-B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favor</a:t>
            </a:r>
            <a:r>
              <a:rPr lang="pt-BR" sz="48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3ECA3628-5AA8-47DB-BB3F-3C07D768073E}"/>
                  </a:ext>
                </a:extLst>
              </p14:cNvPr>
              <p14:cNvContentPartPr/>
              <p14:nvPr/>
            </p14:nvContentPartPr>
            <p14:xfrm>
              <a:off x="1495888" y="5095962"/>
              <a:ext cx="648720" cy="69732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3ECA3628-5AA8-47DB-BB3F-3C07D768073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60248" y="5059962"/>
                <a:ext cx="720360" cy="76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98452077-F821-4CF6-9EB5-CC78D0EDE738}"/>
                  </a:ext>
                </a:extLst>
              </p14:cNvPr>
              <p14:cNvContentPartPr/>
              <p14:nvPr/>
            </p14:nvContentPartPr>
            <p14:xfrm>
              <a:off x="2300700" y="6074010"/>
              <a:ext cx="775440" cy="45432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98452077-F821-4CF6-9EB5-CC78D0EDE73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265060" y="6038010"/>
                <a:ext cx="8470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Tinta 51">
                <a:extLst>
                  <a:ext uri="{FF2B5EF4-FFF2-40B4-BE49-F238E27FC236}">
                    <a16:creationId xmlns:a16="http://schemas.microsoft.com/office/drawing/2014/main" id="{347C1733-F16B-4A03-912F-249D6F272362}"/>
                  </a:ext>
                </a:extLst>
              </p14:cNvPr>
              <p14:cNvContentPartPr/>
              <p14:nvPr/>
            </p14:nvContentPartPr>
            <p14:xfrm>
              <a:off x="2415180" y="5985450"/>
              <a:ext cx="566280" cy="432000"/>
            </p14:xfrm>
          </p:contentPart>
        </mc:Choice>
        <mc:Fallback xmlns="">
          <p:pic>
            <p:nvPicPr>
              <p:cNvPr id="52" name="Tinta 51">
                <a:extLst>
                  <a:ext uri="{FF2B5EF4-FFF2-40B4-BE49-F238E27FC236}">
                    <a16:creationId xmlns:a16="http://schemas.microsoft.com/office/drawing/2014/main" id="{347C1733-F16B-4A03-912F-249D6F27236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379540" y="5949780"/>
                <a:ext cx="637920" cy="503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Tinta 55">
                <a:extLst>
                  <a:ext uri="{FF2B5EF4-FFF2-40B4-BE49-F238E27FC236}">
                    <a16:creationId xmlns:a16="http://schemas.microsoft.com/office/drawing/2014/main" id="{767B3337-8DA6-4FFD-B440-F1A5A379B2BF}"/>
                  </a:ext>
                </a:extLst>
              </p14:cNvPr>
              <p14:cNvContentPartPr/>
              <p14:nvPr/>
            </p14:nvContentPartPr>
            <p14:xfrm>
              <a:off x="2426700" y="5973210"/>
              <a:ext cx="556560" cy="73800"/>
            </p14:xfrm>
          </p:contentPart>
        </mc:Choice>
        <mc:Fallback xmlns="">
          <p:pic>
            <p:nvPicPr>
              <p:cNvPr id="56" name="Tinta 55">
                <a:extLst>
                  <a:ext uri="{FF2B5EF4-FFF2-40B4-BE49-F238E27FC236}">
                    <a16:creationId xmlns:a16="http://schemas.microsoft.com/office/drawing/2014/main" id="{767B3337-8DA6-4FFD-B440-F1A5A379B2B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91060" y="5937210"/>
                <a:ext cx="6282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FC659D6B-460C-4D63-B0A7-7CAA7A0A2636}"/>
                  </a:ext>
                </a:extLst>
              </p14:cNvPr>
              <p14:cNvContentPartPr/>
              <p14:nvPr/>
            </p14:nvContentPartPr>
            <p14:xfrm>
              <a:off x="2392500" y="5949450"/>
              <a:ext cx="611280" cy="8172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FC659D6B-460C-4D63-B0A7-7CAA7A0A26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56521" y="5913608"/>
                <a:ext cx="682878" cy="153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Tinta 59">
                <a:extLst>
                  <a:ext uri="{FF2B5EF4-FFF2-40B4-BE49-F238E27FC236}">
                    <a16:creationId xmlns:a16="http://schemas.microsoft.com/office/drawing/2014/main" id="{E3E8932A-4A03-4915-A5A9-DF23087BA379}"/>
                  </a:ext>
                </a:extLst>
              </p14:cNvPr>
              <p14:cNvContentPartPr/>
              <p14:nvPr/>
            </p14:nvContentPartPr>
            <p14:xfrm>
              <a:off x="2996580" y="6023250"/>
              <a:ext cx="232200" cy="209160"/>
            </p14:xfrm>
          </p:contentPart>
        </mc:Choice>
        <mc:Fallback xmlns="">
          <p:pic>
            <p:nvPicPr>
              <p:cNvPr id="60" name="Tinta 59">
                <a:extLst>
                  <a:ext uri="{FF2B5EF4-FFF2-40B4-BE49-F238E27FC236}">
                    <a16:creationId xmlns:a16="http://schemas.microsoft.com/office/drawing/2014/main" id="{E3E8932A-4A03-4915-A5A9-DF23087BA37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60940" y="5987610"/>
                <a:ext cx="303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9" name="Tinta 68">
                <a:extLst>
                  <a:ext uri="{FF2B5EF4-FFF2-40B4-BE49-F238E27FC236}">
                    <a16:creationId xmlns:a16="http://schemas.microsoft.com/office/drawing/2014/main" id="{2D6C8DF8-C14D-4431-A717-857B640344A3}"/>
                  </a:ext>
                </a:extLst>
              </p14:cNvPr>
              <p14:cNvContentPartPr/>
              <p14:nvPr/>
            </p14:nvContentPartPr>
            <p14:xfrm>
              <a:off x="2479980" y="6042330"/>
              <a:ext cx="419040" cy="43560"/>
            </p14:xfrm>
          </p:contentPart>
        </mc:Choice>
        <mc:Fallback xmlns="">
          <p:pic>
            <p:nvPicPr>
              <p:cNvPr id="69" name="Tinta 68">
                <a:extLst>
                  <a:ext uri="{FF2B5EF4-FFF2-40B4-BE49-F238E27FC236}">
                    <a16:creationId xmlns:a16="http://schemas.microsoft.com/office/drawing/2014/main" id="{2D6C8DF8-C14D-4431-A717-857B640344A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44340" y="6006690"/>
                <a:ext cx="4906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D3A73B9C-91AB-4CC2-9C19-60C919ECF6C1}"/>
                  </a:ext>
                </a:extLst>
              </p14:cNvPr>
              <p14:cNvContentPartPr/>
              <p14:nvPr/>
            </p14:nvContentPartPr>
            <p14:xfrm>
              <a:off x="2246848" y="5649472"/>
              <a:ext cx="1031198" cy="928322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D3A73B9C-91AB-4CC2-9C19-60C919ECF6C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42529" y="5645154"/>
                <a:ext cx="1039836" cy="936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6245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87">
            <a:extLst>
              <a:ext uri="{FF2B5EF4-FFF2-40B4-BE49-F238E27FC236}">
                <a16:creationId xmlns:a16="http://schemas.microsoft.com/office/drawing/2014/main" id="{1D5399DE-E731-48C3-90D2-35716A1E1CFA}"/>
              </a:ext>
            </a:extLst>
          </p:cNvPr>
          <p:cNvSpPr/>
          <p:nvPr/>
        </p:nvSpPr>
        <p:spPr>
          <a:xfrm>
            <a:off x="3390734" y="4782491"/>
            <a:ext cx="196843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4400" dirty="0">
                <a:solidFill>
                  <a:srgbClr val="000000"/>
                </a:solidFill>
                <a:latin typeface="Arial" panose="020B0604020202020204" pitchFamily="34" charset="0"/>
              </a:rPr>
              <a:t>(\__/) </a:t>
            </a:r>
            <a:endParaRPr lang="pt-BR" sz="4400" b="0" dirty="0">
              <a:effectLst/>
            </a:endParaRPr>
          </a:p>
          <a:p>
            <a:pPr algn="just"/>
            <a:r>
              <a:rPr lang="pt-BR" sz="4400" dirty="0">
                <a:solidFill>
                  <a:srgbClr val="000000"/>
                </a:solidFill>
                <a:latin typeface="Arial" panose="020B0604020202020204" pitchFamily="34" charset="0"/>
              </a:rPr>
              <a:t>(•</a:t>
            </a:r>
            <a:r>
              <a:rPr lang="ko-KR" altLang="pt-BR" sz="4400" dirty="0">
                <a:solidFill>
                  <a:srgbClr val="000000"/>
                </a:solidFill>
                <a:latin typeface="Arial" panose="020B0604020202020204" pitchFamily="34" charset="0"/>
              </a:rPr>
              <a:t>ㅅ</a:t>
            </a:r>
            <a:r>
              <a:rPr lang="pt-BR" altLang="ko-KR" sz="4400" dirty="0">
                <a:solidFill>
                  <a:srgbClr val="000000"/>
                </a:solidFill>
                <a:latin typeface="Arial" panose="020B0604020202020204" pitchFamily="34" charset="0"/>
              </a:rPr>
              <a:t>•)</a:t>
            </a:r>
            <a:endParaRPr lang="ko-KR" altLang="pt-BR" sz="4400" b="0" dirty="0">
              <a:effectLst/>
            </a:endParaRPr>
          </a:p>
          <a:p>
            <a:pPr algn="just"/>
            <a:r>
              <a:rPr lang="pt-BR" altLang="ko-KR" sz="4400" dirty="0">
                <a:solidFill>
                  <a:srgbClr val="000000"/>
                </a:solidFill>
                <a:latin typeface="Arial" panose="020B0604020202020204" pitchFamily="34" charset="0"/>
              </a:rPr>
              <a:t>/ </a:t>
            </a:r>
            <a:r>
              <a:rPr lang="ko-KR" altLang="pt-BR" sz="4400" dirty="0">
                <a:solidFill>
                  <a:srgbClr val="000000"/>
                </a:solidFill>
                <a:latin typeface="Arial" panose="020B0604020202020204" pitchFamily="34" charset="0"/>
              </a:rPr>
              <a:t>　 </a:t>
            </a:r>
            <a:r>
              <a:rPr lang="ja-JP" altLang="pt-BR" sz="44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ja-JP" sz="4400" dirty="0">
                <a:solidFill>
                  <a:srgbClr val="000000"/>
                </a:solidFill>
                <a:latin typeface="Arial" panose="020B0604020202020204" pitchFamily="34" charset="0"/>
              </a:rPr>
              <a:t>&gt; </a:t>
            </a:r>
            <a:endParaRPr lang="ja-JP" altLang="pt-BR" sz="4400" b="0" dirty="0">
              <a:effectLst/>
            </a:endParaRPr>
          </a:p>
          <a:p>
            <a:br>
              <a:rPr lang="ja-JP" altLang="pt-BR" sz="3200" dirty="0"/>
            </a:br>
            <a:endParaRPr lang="pt-BR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9" name="Tinta 88">
                <a:extLst>
                  <a:ext uri="{FF2B5EF4-FFF2-40B4-BE49-F238E27FC236}">
                    <a16:creationId xmlns:a16="http://schemas.microsoft.com/office/drawing/2014/main" id="{9106BDD7-2275-4DB6-9158-654DFA93913C}"/>
                  </a:ext>
                </a:extLst>
              </p14:cNvPr>
              <p14:cNvContentPartPr/>
              <p14:nvPr/>
            </p14:nvContentPartPr>
            <p14:xfrm>
              <a:off x="3594294" y="5727614"/>
              <a:ext cx="641880" cy="345240"/>
            </p14:xfrm>
          </p:contentPart>
        </mc:Choice>
        <mc:Fallback xmlns="">
          <p:pic>
            <p:nvPicPr>
              <p:cNvPr id="89" name="Tinta 88">
                <a:extLst>
                  <a:ext uri="{FF2B5EF4-FFF2-40B4-BE49-F238E27FC236}">
                    <a16:creationId xmlns:a16="http://schemas.microsoft.com/office/drawing/2014/main" id="{9106BDD7-2275-4DB6-9158-654DFA9391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8274" y="5655539"/>
                <a:ext cx="713560" cy="489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0" name="Tinta 89">
                <a:extLst>
                  <a:ext uri="{FF2B5EF4-FFF2-40B4-BE49-F238E27FC236}">
                    <a16:creationId xmlns:a16="http://schemas.microsoft.com/office/drawing/2014/main" id="{6B7F099A-701E-4441-A681-5ED85E4767D2}"/>
                  </a:ext>
                </a:extLst>
              </p14:cNvPr>
              <p14:cNvContentPartPr/>
              <p14:nvPr/>
            </p14:nvContentPartPr>
            <p14:xfrm>
              <a:off x="3804894" y="5547974"/>
              <a:ext cx="781200" cy="167760"/>
            </p14:xfrm>
          </p:contentPart>
        </mc:Choice>
        <mc:Fallback xmlns="">
          <p:pic>
            <p:nvPicPr>
              <p:cNvPr id="90" name="Tinta 89">
                <a:extLst>
                  <a:ext uri="{FF2B5EF4-FFF2-40B4-BE49-F238E27FC236}">
                    <a16:creationId xmlns:a16="http://schemas.microsoft.com/office/drawing/2014/main" id="{6B7F099A-701E-4441-A681-5ED85E4767D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0894" y="5439974"/>
                <a:ext cx="8888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1" name="Tinta 90">
                <a:extLst>
                  <a:ext uri="{FF2B5EF4-FFF2-40B4-BE49-F238E27FC236}">
                    <a16:creationId xmlns:a16="http://schemas.microsoft.com/office/drawing/2014/main" id="{1957487A-AC03-425D-A20E-1D6F303AF23D}"/>
                  </a:ext>
                </a:extLst>
              </p14:cNvPr>
              <p14:cNvContentPartPr/>
              <p14:nvPr/>
            </p14:nvContentPartPr>
            <p14:xfrm>
              <a:off x="3599694" y="5593694"/>
              <a:ext cx="1074240" cy="1111320"/>
            </p14:xfrm>
          </p:contentPart>
        </mc:Choice>
        <mc:Fallback xmlns="">
          <p:pic>
            <p:nvPicPr>
              <p:cNvPr id="91" name="Tinta 90">
                <a:extLst>
                  <a:ext uri="{FF2B5EF4-FFF2-40B4-BE49-F238E27FC236}">
                    <a16:creationId xmlns:a16="http://schemas.microsoft.com/office/drawing/2014/main" id="{1957487A-AC03-425D-A20E-1D6F303AF23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45694" y="5485694"/>
                <a:ext cx="1181880" cy="13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2" name="Tinta 91">
                <a:extLst>
                  <a:ext uri="{FF2B5EF4-FFF2-40B4-BE49-F238E27FC236}">
                    <a16:creationId xmlns:a16="http://schemas.microsoft.com/office/drawing/2014/main" id="{9A9D77BF-7BF6-4A7F-A9E0-F350120B9895}"/>
                  </a:ext>
                </a:extLst>
              </p14:cNvPr>
              <p14:cNvContentPartPr/>
              <p14:nvPr/>
            </p14:nvContentPartPr>
            <p14:xfrm>
              <a:off x="3790134" y="5977814"/>
              <a:ext cx="797400" cy="451080"/>
            </p14:xfrm>
          </p:contentPart>
        </mc:Choice>
        <mc:Fallback xmlns="">
          <p:pic>
            <p:nvPicPr>
              <p:cNvPr id="92" name="Tinta 91">
                <a:extLst>
                  <a:ext uri="{FF2B5EF4-FFF2-40B4-BE49-F238E27FC236}">
                    <a16:creationId xmlns:a16="http://schemas.microsoft.com/office/drawing/2014/main" id="{9A9D77BF-7BF6-4A7F-A9E0-F350120B98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36134" y="5869814"/>
                <a:ext cx="90504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3" name="Tinta 92">
                <a:extLst>
                  <a:ext uri="{FF2B5EF4-FFF2-40B4-BE49-F238E27FC236}">
                    <a16:creationId xmlns:a16="http://schemas.microsoft.com/office/drawing/2014/main" id="{EAD5B131-D66A-47BC-87A3-85ECC74A797A}"/>
                  </a:ext>
                </a:extLst>
              </p14:cNvPr>
              <p14:cNvContentPartPr/>
              <p14:nvPr/>
            </p14:nvContentPartPr>
            <p14:xfrm>
              <a:off x="4046454" y="6403694"/>
              <a:ext cx="67320" cy="103320"/>
            </p14:xfrm>
          </p:contentPart>
        </mc:Choice>
        <mc:Fallback xmlns="">
          <p:pic>
            <p:nvPicPr>
              <p:cNvPr id="93" name="Tinta 92">
                <a:extLst>
                  <a:ext uri="{FF2B5EF4-FFF2-40B4-BE49-F238E27FC236}">
                    <a16:creationId xmlns:a16="http://schemas.microsoft.com/office/drawing/2014/main" id="{EAD5B131-D66A-47BC-87A3-85ECC74A79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92454" y="6295694"/>
                <a:ext cx="1749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4" name="Tinta 93">
                <a:extLst>
                  <a:ext uri="{FF2B5EF4-FFF2-40B4-BE49-F238E27FC236}">
                    <a16:creationId xmlns:a16="http://schemas.microsoft.com/office/drawing/2014/main" id="{C70F93D7-4012-4044-9064-E903FEDAA7BC}"/>
                  </a:ext>
                </a:extLst>
              </p14:cNvPr>
              <p14:cNvContentPartPr/>
              <p14:nvPr/>
            </p14:nvContentPartPr>
            <p14:xfrm>
              <a:off x="4654494" y="5895014"/>
              <a:ext cx="50040" cy="42840"/>
            </p14:xfrm>
          </p:contentPart>
        </mc:Choice>
        <mc:Fallback xmlns="">
          <p:pic>
            <p:nvPicPr>
              <p:cNvPr id="94" name="Tinta 93">
                <a:extLst>
                  <a:ext uri="{FF2B5EF4-FFF2-40B4-BE49-F238E27FC236}">
                    <a16:creationId xmlns:a16="http://schemas.microsoft.com/office/drawing/2014/main" id="{C70F93D7-4012-4044-9064-E903FEDAA7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18494" y="5823014"/>
                <a:ext cx="12168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5" name="Tinta 94">
                <a:extLst>
                  <a:ext uri="{FF2B5EF4-FFF2-40B4-BE49-F238E27FC236}">
                    <a16:creationId xmlns:a16="http://schemas.microsoft.com/office/drawing/2014/main" id="{8CB88A6B-35F6-4241-B2FD-0611C3CE8248}"/>
                  </a:ext>
                </a:extLst>
              </p14:cNvPr>
              <p14:cNvContentPartPr/>
              <p14:nvPr/>
            </p14:nvContentPartPr>
            <p14:xfrm>
              <a:off x="4663494" y="5830214"/>
              <a:ext cx="39240" cy="89280"/>
            </p14:xfrm>
          </p:contentPart>
        </mc:Choice>
        <mc:Fallback xmlns="">
          <p:pic>
            <p:nvPicPr>
              <p:cNvPr id="95" name="Tinta 94">
                <a:extLst>
                  <a:ext uri="{FF2B5EF4-FFF2-40B4-BE49-F238E27FC236}">
                    <a16:creationId xmlns:a16="http://schemas.microsoft.com/office/drawing/2014/main" id="{8CB88A6B-35F6-4241-B2FD-0611C3CE824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27494" y="5758214"/>
                <a:ext cx="1108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6" name="Tinta 95">
                <a:extLst>
                  <a:ext uri="{FF2B5EF4-FFF2-40B4-BE49-F238E27FC236}">
                    <a16:creationId xmlns:a16="http://schemas.microsoft.com/office/drawing/2014/main" id="{E3EDF5C5-C0E3-461C-85EE-C4784A039887}"/>
                  </a:ext>
                </a:extLst>
              </p14:cNvPr>
              <p14:cNvContentPartPr/>
              <p14:nvPr/>
            </p14:nvContentPartPr>
            <p14:xfrm>
              <a:off x="3529854" y="5737694"/>
              <a:ext cx="1322280" cy="1005840"/>
            </p14:xfrm>
          </p:contentPart>
        </mc:Choice>
        <mc:Fallback xmlns="">
          <p:pic>
            <p:nvPicPr>
              <p:cNvPr id="96" name="Tinta 95">
                <a:extLst>
                  <a:ext uri="{FF2B5EF4-FFF2-40B4-BE49-F238E27FC236}">
                    <a16:creationId xmlns:a16="http://schemas.microsoft.com/office/drawing/2014/main" id="{E3EDF5C5-C0E3-461C-85EE-C4784A03988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93854" y="5665694"/>
                <a:ext cx="1393920" cy="11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7" name="Tinta 96">
                <a:extLst>
                  <a:ext uri="{FF2B5EF4-FFF2-40B4-BE49-F238E27FC236}">
                    <a16:creationId xmlns:a16="http://schemas.microsoft.com/office/drawing/2014/main" id="{F4B9617D-365D-4952-8197-91E649A69F89}"/>
                  </a:ext>
                </a:extLst>
              </p14:cNvPr>
              <p14:cNvContentPartPr/>
              <p14:nvPr/>
            </p14:nvContentPartPr>
            <p14:xfrm>
              <a:off x="3738294" y="5613494"/>
              <a:ext cx="15480" cy="43920"/>
            </p14:xfrm>
          </p:contentPart>
        </mc:Choice>
        <mc:Fallback xmlns="">
          <p:pic>
            <p:nvPicPr>
              <p:cNvPr id="97" name="Tinta 96">
                <a:extLst>
                  <a:ext uri="{FF2B5EF4-FFF2-40B4-BE49-F238E27FC236}">
                    <a16:creationId xmlns:a16="http://schemas.microsoft.com/office/drawing/2014/main" id="{F4B9617D-365D-4952-8197-91E649A69F8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02294" y="5541494"/>
                <a:ext cx="87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8" name="Tinta 97">
                <a:extLst>
                  <a:ext uri="{FF2B5EF4-FFF2-40B4-BE49-F238E27FC236}">
                    <a16:creationId xmlns:a16="http://schemas.microsoft.com/office/drawing/2014/main" id="{22DF0150-FB57-420D-9494-1C24CE169919}"/>
                  </a:ext>
                </a:extLst>
              </p14:cNvPr>
              <p14:cNvContentPartPr/>
              <p14:nvPr/>
            </p14:nvContentPartPr>
            <p14:xfrm>
              <a:off x="3593214" y="5006894"/>
              <a:ext cx="243360" cy="811800"/>
            </p14:xfrm>
          </p:contentPart>
        </mc:Choice>
        <mc:Fallback xmlns="">
          <p:pic>
            <p:nvPicPr>
              <p:cNvPr id="98" name="Tinta 97">
                <a:extLst>
                  <a:ext uri="{FF2B5EF4-FFF2-40B4-BE49-F238E27FC236}">
                    <a16:creationId xmlns:a16="http://schemas.microsoft.com/office/drawing/2014/main" id="{22DF0150-FB57-420D-9494-1C24CE16991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57214" y="4934894"/>
                <a:ext cx="31500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Tinta 98">
                <a:extLst>
                  <a:ext uri="{FF2B5EF4-FFF2-40B4-BE49-F238E27FC236}">
                    <a16:creationId xmlns:a16="http://schemas.microsoft.com/office/drawing/2014/main" id="{99024736-015F-4033-A3E9-FA2A24F9970A}"/>
                  </a:ext>
                </a:extLst>
              </p14:cNvPr>
              <p14:cNvContentPartPr/>
              <p14:nvPr/>
            </p14:nvContentPartPr>
            <p14:xfrm>
              <a:off x="4383054" y="5003294"/>
              <a:ext cx="312120" cy="554400"/>
            </p14:xfrm>
          </p:contentPart>
        </mc:Choice>
        <mc:Fallback xmlns="">
          <p:pic>
            <p:nvPicPr>
              <p:cNvPr id="99" name="Tinta 98">
                <a:extLst>
                  <a:ext uri="{FF2B5EF4-FFF2-40B4-BE49-F238E27FC236}">
                    <a16:creationId xmlns:a16="http://schemas.microsoft.com/office/drawing/2014/main" id="{99024736-015F-4033-A3E9-FA2A24F9970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347054" y="4931294"/>
                <a:ext cx="38376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0" name="Tinta 99">
                <a:extLst>
                  <a:ext uri="{FF2B5EF4-FFF2-40B4-BE49-F238E27FC236}">
                    <a16:creationId xmlns:a16="http://schemas.microsoft.com/office/drawing/2014/main" id="{3E44FCFB-18D0-41F9-8E74-04EB1188CD57}"/>
                  </a:ext>
                </a:extLst>
              </p14:cNvPr>
              <p14:cNvContentPartPr/>
              <p14:nvPr/>
            </p14:nvContentPartPr>
            <p14:xfrm>
              <a:off x="3681774" y="5216414"/>
              <a:ext cx="46080" cy="100800"/>
            </p14:xfrm>
          </p:contentPart>
        </mc:Choice>
        <mc:Fallback xmlns="">
          <p:pic>
            <p:nvPicPr>
              <p:cNvPr id="100" name="Tinta 99">
                <a:extLst>
                  <a:ext uri="{FF2B5EF4-FFF2-40B4-BE49-F238E27FC236}">
                    <a16:creationId xmlns:a16="http://schemas.microsoft.com/office/drawing/2014/main" id="{3E44FCFB-18D0-41F9-8E74-04EB1188CD5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45491" y="5144414"/>
                <a:ext cx="118284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1" name="Tinta 100">
                <a:extLst>
                  <a:ext uri="{FF2B5EF4-FFF2-40B4-BE49-F238E27FC236}">
                    <a16:creationId xmlns:a16="http://schemas.microsoft.com/office/drawing/2014/main" id="{FE392735-E9F8-4996-987C-CA8452D3DE1E}"/>
                  </a:ext>
                </a:extLst>
              </p14:cNvPr>
              <p14:cNvContentPartPr/>
              <p14:nvPr/>
            </p14:nvContentPartPr>
            <p14:xfrm>
              <a:off x="3693294" y="5099054"/>
              <a:ext cx="14400" cy="97200"/>
            </p14:xfrm>
          </p:contentPart>
        </mc:Choice>
        <mc:Fallback xmlns="">
          <p:pic>
            <p:nvPicPr>
              <p:cNvPr id="101" name="Tinta 100">
                <a:extLst>
                  <a:ext uri="{FF2B5EF4-FFF2-40B4-BE49-F238E27FC236}">
                    <a16:creationId xmlns:a16="http://schemas.microsoft.com/office/drawing/2014/main" id="{FE392735-E9F8-4996-987C-CA8452D3DE1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657294" y="5027054"/>
                <a:ext cx="86040" cy="240840"/>
              </a:xfrm>
              <a:prstGeom prst="rect">
                <a:avLst/>
              </a:prstGeom>
            </p:spPr>
          </p:pic>
        </mc:Fallback>
      </mc:AlternateContent>
      <p:sp>
        <p:nvSpPr>
          <p:cNvPr id="102" name="Retângulo 101">
            <a:extLst>
              <a:ext uri="{FF2B5EF4-FFF2-40B4-BE49-F238E27FC236}">
                <a16:creationId xmlns:a16="http://schemas.microsoft.com/office/drawing/2014/main" id="{1DA55BB7-7BB7-480E-997A-F200930B80D4}"/>
              </a:ext>
            </a:extLst>
          </p:cNvPr>
          <p:cNvSpPr/>
          <p:nvPr/>
        </p:nvSpPr>
        <p:spPr>
          <a:xfrm>
            <a:off x="3037695" y="6669015"/>
            <a:ext cx="2710543" cy="167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3" name="Tinta 102">
                <a:extLst>
                  <a:ext uri="{FF2B5EF4-FFF2-40B4-BE49-F238E27FC236}">
                    <a16:creationId xmlns:a16="http://schemas.microsoft.com/office/drawing/2014/main" id="{7A7FE294-1617-41B3-B2FB-9608225484E5}"/>
                  </a:ext>
                </a:extLst>
              </p14:cNvPr>
              <p14:cNvContentPartPr/>
              <p14:nvPr/>
            </p14:nvContentPartPr>
            <p14:xfrm>
              <a:off x="4777266" y="6626549"/>
              <a:ext cx="15480" cy="19800"/>
            </p14:xfrm>
          </p:contentPart>
        </mc:Choice>
        <mc:Fallback xmlns="">
          <p:pic>
            <p:nvPicPr>
              <p:cNvPr id="103" name="Tinta 102">
                <a:extLst>
                  <a:ext uri="{FF2B5EF4-FFF2-40B4-BE49-F238E27FC236}">
                    <a16:creationId xmlns:a16="http://schemas.microsoft.com/office/drawing/2014/main" id="{7A7FE294-1617-41B3-B2FB-9608225484E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768266" y="6617549"/>
                <a:ext cx="331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4" name="Tinta 103">
                <a:extLst>
                  <a:ext uri="{FF2B5EF4-FFF2-40B4-BE49-F238E27FC236}">
                    <a16:creationId xmlns:a16="http://schemas.microsoft.com/office/drawing/2014/main" id="{FF4E6C3F-5839-451F-8645-AA6D1546D7C1}"/>
                  </a:ext>
                </a:extLst>
              </p14:cNvPr>
              <p14:cNvContentPartPr/>
              <p14:nvPr/>
            </p14:nvContentPartPr>
            <p14:xfrm>
              <a:off x="4653066" y="6552749"/>
              <a:ext cx="257760" cy="166320"/>
            </p14:xfrm>
          </p:contentPart>
        </mc:Choice>
        <mc:Fallback xmlns="">
          <p:pic>
            <p:nvPicPr>
              <p:cNvPr id="104" name="Tinta 103">
                <a:extLst>
                  <a:ext uri="{FF2B5EF4-FFF2-40B4-BE49-F238E27FC236}">
                    <a16:creationId xmlns:a16="http://schemas.microsoft.com/office/drawing/2014/main" id="{FF4E6C3F-5839-451F-8645-AA6D1546D7C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644066" y="6543749"/>
                <a:ext cx="2754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6" name="Tinta 105">
                <a:extLst>
                  <a:ext uri="{FF2B5EF4-FFF2-40B4-BE49-F238E27FC236}">
                    <a16:creationId xmlns:a16="http://schemas.microsoft.com/office/drawing/2014/main" id="{9B279810-A35E-47A6-B42A-E2324B02A729}"/>
                  </a:ext>
                </a:extLst>
              </p14:cNvPr>
              <p14:cNvContentPartPr/>
              <p14:nvPr/>
            </p14:nvContentPartPr>
            <p14:xfrm>
              <a:off x="4887114" y="6180893"/>
              <a:ext cx="775440" cy="454320"/>
            </p14:xfrm>
          </p:contentPart>
        </mc:Choice>
        <mc:Fallback xmlns="">
          <p:pic>
            <p:nvPicPr>
              <p:cNvPr id="106" name="Tinta 105">
                <a:extLst>
                  <a:ext uri="{FF2B5EF4-FFF2-40B4-BE49-F238E27FC236}">
                    <a16:creationId xmlns:a16="http://schemas.microsoft.com/office/drawing/2014/main" id="{9B279810-A35E-47A6-B42A-E2324B02A72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851474" y="6144893"/>
                <a:ext cx="8470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7" name="Tinta 106">
                <a:extLst>
                  <a:ext uri="{FF2B5EF4-FFF2-40B4-BE49-F238E27FC236}">
                    <a16:creationId xmlns:a16="http://schemas.microsoft.com/office/drawing/2014/main" id="{B56FCB08-B616-4239-AA1D-A773E17992EE}"/>
                  </a:ext>
                </a:extLst>
              </p14:cNvPr>
              <p14:cNvContentPartPr/>
              <p14:nvPr/>
            </p14:nvContentPartPr>
            <p14:xfrm>
              <a:off x="5001594" y="6092333"/>
              <a:ext cx="566280" cy="432000"/>
            </p14:xfrm>
          </p:contentPart>
        </mc:Choice>
        <mc:Fallback xmlns="">
          <p:pic>
            <p:nvPicPr>
              <p:cNvPr id="107" name="Tinta 106">
                <a:extLst>
                  <a:ext uri="{FF2B5EF4-FFF2-40B4-BE49-F238E27FC236}">
                    <a16:creationId xmlns:a16="http://schemas.microsoft.com/office/drawing/2014/main" id="{B56FCB08-B616-4239-AA1D-A773E17992EE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65954" y="6056663"/>
                <a:ext cx="637920" cy="503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8" name="Tinta 107">
                <a:extLst>
                  <a:ext uri="{FF2B5EF4-FFF2-40B4-BE49-F238E27FC236}">
                    <a16:creationId xmlns:a16="http://schemas.microsoft.com/office/drawing/2014/main" id="{A232299F-D060-46AE-9514-2E8CFF2F1102}"/>
                  </a:ext>
                </a:extLst>
              </p14:cNvPr>
              <p14:cNvContentPartPr/>
              <p14:nvPr/>
            </p14:nvContentPartPr>
            <p14:xfrm>
              <a:off x="5013114" y="6080093"/>
              <a:ext cx="556560" cy="73800"/>
            </p14:xfrm>
          </p:contentPart>
        </mc:Choice>
        <mc:Fallback xmlns="">
          <p:pic>
            <p:nvPicPr>
              <p:cNvPr id="108" name="Tinta 107">
                <a:extLst>
                  <a:ext uri="{FF2B5EF4-FFF2-40B4-BE49-F238E27FC236}">
                    <a16:creationId xmlns:a16="http://schemas.microsoft.com/office/drawing/2014/main" id="{A232299F-D060-46AE-9514-2E8CFF2F1102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77474" y="6044093"/>
                <a:ext cx="6282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9" name="Tinta 108">
                <a:extLst>
                  <a:ext uri="{FF2B5EF4-FFF2-40B4-BE49-F238E27FC236}">
                    <a16:creationId xmlns:a16="http://schemas.microsoft.com/office/drawing/2014/main" id="{DBE0BC2D-ECDA-493D-A3E4-66631E4CC06F}"/>
                  </a:ext>
                </a:extLst>
              </p14:cNvPr>
              <p14:cNvContentPartPr/>
              <p14:nvPr/>
            </p14:nvContentPartPr>
            <p14:xfrm>
              <a:off x="4978914" y="6056333"/>
              <a:ext cx="611280" cy="81720"/>
            </p14:xfrm>
          </p:contentPart>
        </mc:Choice>
        <mc:Fallback xmlns="">
          <p:pic>
            <p:nvPicPr>
              <p:cNvPr id="109" name="Tinta 108">
                <a:extLst>
                  <a:ext uri="{FF2B5EF4-FFF2-40B4-BE49-F238E27FC236}">
                    <a16:creationId xmlns:a16="http://schemas.microsoft.com/office/drawing/2014/main" id="{DBE0BC2D-ECDA-493D-A3E4-66631E4CC06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942935" y="6020491"/>
                <a:ext cx="682878" cy="1530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0" name="Tinta 109">
                <a:extLst>
                  <a:ext uri="{FF2B5EF4-FFF2-40B4-BE49-F238E27FC236}">
                    <a16:creationId xmlns:a16="http://schemas.microsoft.com/office/drawing/2014/main" id="{9794DDB6-E577-4D47-972D-00B14E900C0E}"/>
                  </a:ext>
                </a:extLst>
              </p14:cNvPr>
              <p14:cNvContentPartPr/>
              <p14:nvPr/>
            </p14:nvContentPartPr>
            <p14:xfrm>
              <a:off x="5582994" y="6130133"/>
              <a:ext cx="232200" cy="209160"/>
            </p14:xfrm>
          </p:contentPart>
        </mc:Choice>
        <mc:Fallback xmlns="">
          <p:pic>
            <p:nvPicPr>
              <p:cNvPr id="110" name="Tinta 109">
                <a:extLst>
                  <a:ext uri="{FF2B5EF4-FFF2-40B4-BE49-F238E27FC236}">
                    <a16:creationId xmlns:a16="http://schemas.microsoft.com/office/drawing/2014/main" id="{9794DDB6-E577-4D47-972D-00B14E900C0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547354" y="6094493"/>
                <a:ext cx="3038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1" name="Tinta 110">
                <a:extLst>
                  <a:ext uri="{FF2B5EF4-FFF2-40B4-BE49-F238E27FC236}">
                    <a16:creationId xmlns:a16="http://schemas.microsoft.com/office/drawing/2014/main" id="{86050E04-02E5-40D2-BE6E-C2032DE6B1F1}"/>
                  </a:ext>
                </a:extLst>
              </p14:cNvPr>
              <p14:cNvContentPartPr/>
              <p14:nvPr/>
            </p14:nvContentPartPr>
            <p14:xfrm>
              <a:off x="5066394" y="6149213"/>
              <a:ext cx="419040" cy="43560"/>
            </p14:xfrm>
          </p:contentPart>
        </mc:Choice>
        <mc:Fallback xmlns="">
          <p:pic>
            <p:nvPicPr>
              <p:cNvPr id="111" name="Tinta 110">
                <a:extLst>
                  <a:ext uri="{FF2B5EF4-FFF2-40B4-BE49-F238E27FC236}">
                    <a16:creationId xmlns:a16="http://schemas.microsoft.com/office/drawing/2014/main" id="{86050E04-02E5-40D2-BE6E-C2032DE6B1F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030754" y="6113573"/>
                <a:ext cx="4906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862EEEE7-2353-4EB7-A662-808DC858BB4B}"/>
                  </a:ext>
                </a:extLst>
              </p14:cNvPr>
              <p14:cNvContentPartPr/>
              <p14:nvPr/>
            </p14:nvContentPartPr>
            <p14:xfrm>
              <a:off x="1762015" y="5971956"/>
              <a:ext cx="418320" cy="27612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862EEEE7-2353-4EB7-A662-808DC858BB4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699015" y="5908956"/>
                <a:ext cx="5439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D7A2DC78-125D-4025-B85E-CCEF0B541EDE}"/>
                  </a:ext>
                </a:extLst>
              </p14:cNvPr>
              <p14:cNvContentPartPr/>
              <p14:nvPr/>
            </p14:nvContentPartPr>
            <p14:xfrm>
              <a:off x="1586335" y="5687556"/>
              <a:ext cx="360" cy="36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D7A2DC78-125D-4025-B85E-CCEF0B541ED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23335" y="5624556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B9949B69-B3A9-48D1-9492-C1488029AA8B}"/>
                  </a:ext>
                </a:extLst>
              </p14:cNvPr>
              <p14:cNvContentPartPr/>
              <p14:nvPr/>
            </p14:nvContentPartPr>
            <p14:xfrm>
              <a:off x="1473295" y="5675316"/>
              <a:ext cx="378000" cy="10425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B9949B69-B3A9-48D1-9492-C1488029AA8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410295" y="5612338"/>
                <a:ext cx="503640" cy="11681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73B65404-E52B-4D7A-8034-573926AD71F0}"/>
                  </a:ext>
                </a:extLst>
              </p14:cNvPr>
              <p14:cNvContentPartPr/>
              <p14:nvPr/>
            </p14:nvContentPartPr>
            <p14:xfrm>
              <a:off x="1515775" y="6487836"/>
              <a:ext cx="1178640" cy="24948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73B65404-E52B-4D7A-8034-573926AD71F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452756" y="6424836"/>
                <a:ext cx="1304318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0D63BC30-DF1E-4F26-AF81-E7BC4EBB60A6}"/>
                  </a:ext>
                </a:extLst>
              </p14:cNvPr>
              <p14:cNvContentPartPr/>
              <p14:nvPr/>
            </p14:nvContentPartPr>
            <p14:xfrm>
              <a:off x="1573015" y="5663796"/>
              <a:ext cx="1142280" cy="9842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0D63BC30-DF1E-4F26-AF81-E7BC4EBB60A6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509995" y="5600796"/>
                <a:ext cx="1267960" cy="11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CCB23AE3-5D58-4237-864D-41AF91870846}"/>
                  </a:ext>
                </a:extLst>
              </p14:cNvPr>
              <p14:cNvContentPartPr/>
              <p14:nvPr/>
            </p14:nvContentPartPr>
            <p14:xfrm>
              <a:off x="1689655" y="5040276"/>
              <a:ext cx="854640" cy="5061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CCB23AE3-5D58-4237-864D-41AF9187084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626655" y="4977276"/>
                <a:ext cx="98028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F94F0A4F-965D-46AC-A2A8-B8D02A251CEC}"/>
                  </a:ext>
                </a:extLst>
              </p14:cNvPr>
              <p14:cNvContentPartPr/>
              <p14:nvPr/>
            </p14:nvContentPartPr>
            <p14:xfrm>
              <a:off x="1494895" y="5051076"/>
              <a:ext cx="1181520" cy="137088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F94F0A4F-965D-46AC-A2A8-B8D02A251CE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431895" y="4988093"/>
                <a:ext cx="1307160" cy="14964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803EAA4E-BB0E-4352-89B8-FC757A61B049}"/>
                  </a:ext>
                </a:extLst>
              </p14:cNvPr>
              <p14:cNvContentPartPr/>
              <p14:nvPr/>
            </p14:nvContentPartPr>
            <p14:xfrm>
              <a:off x="1916009" y="6308677"/>
              <a:ext cx="247680" cy="2448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803EAA4E-BB0E-4352-89B8-FC757A61B04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852917" y="6244737"/>
                <a:ext cx="373503" cy="151995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Retângulo 18">
            <a:extLst>
              <a:ext uri="{FF2B5EF4-FFF2-40B4-BE49-F238E27FC236}">
                <a16:creationId xmlns:a16="http://schemas.microsoft.com/office/drawing/2014/main" id="{B5D9AC45-D56C-4693-82A0-0EDEF38A9901}"/>
              </a:ext>
            </a:extLst>
          </p:cNvPr>
          <p:cNvSpPr/>
          <p:nvPr/>
        </p:nvSpPr>
        <p:spPr>
          <a:xfrm>
            <a:off x="1295660" y="4833185"/>
            <a:ext cx="230967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(\__/) </a:t>
            </a:r>
            <a:endParaRPr lang="pt-BR" sz="4400" b="1" dirty="0">
              <a:effectLst/>
            </a:endParaRPr>
          </a:p>
          <a:p>
            <a:pPr algn="just"/>
            <a:r>
              <a:rPr lang="pt-B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(       </a:t>
            </a:r>
            <a:r>
              <a:rPr lang="pt-BR" altLang="ko-K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)  </a:t>
            </a:r>
            <a:endParaRPr lang="ko-KR" altLang="pt-BR" sz="4400" b="1" dirty="0">
              <a:solidFill>
                <a:srgbClr val="FF0000"/>
              </a:solidFill>
              <a:effectLst/>
            </a:endParaRPr>
          </a:p>
          <a:p>
            <a:pPr algn="just"/>
            <a:r>
              <a:rPr lang="pt-BR" altLang="ko-K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/ </a:t>
            </a:r>
            <a:r>
              <a:rPr lang="ko-KR" altLang="pt-B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　 </a:t>
            </a:r>
            <a:r>
              <a:rPr lang="pt-BR" altLang="ko-KR" sz="4400" b="1" dirty="0">
                <a:solidFill>
                  <a:srgbClr val="000000"/>
                </a:solidFill>
                <a:latin typeface="Arial" panose="020B0604020202020204" pitchFamily="34" charset="0"/>
              </a:rPr>
              <a:t> &gt;</a:t>
            </a:r>
            <a:endParaRPr lang="pt-BR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3AD7E559-69C8-4827-BA8C-8627A12C192B}"/>
                  </a:ext>
                </a:extLst>
              </p14:cNvPr>
              <p14:cNvContentPartPr/>
              <p14:nvPr/>
            </p14:nvContentPartPr>
            <p14:xfrm>
              <a:off x="1992055" y="6270151"/>
              <a:ext cx="142560" cy="2808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3AD7E559-69C8-4827-BA8C-8627A12C192B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974055" y="6252379"/>
                <a:ext cx="178200" cy="63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7" name="Tinta 26">
                <a:extLst>
                  <a:ext uri="{FF2B5EF4-FFF2-40B4-BE49-F238E27FC236}">
                    <a16:creationId xmlns:a16="http://schemas.microsoft.com/office/drawing/2014/main" id="{FCB6B8B8-4C42-4C55-8926-9640AA321BFA}"/>
                  </a:ext>
                </a:extLst>
              </p14:cNvPr>
              <p14:cNvContentPartPr/>
              <p14:nvPr/>
            </p14:nvContentPartPr>
            <p14:xfrm flipH="1">
              <a:off x="10867630" y="2072143"/>
              <a:ext cx="216705" cy="1200330"/>
            </p14:xfrm>
          </p:contentPart>
        </mc:Choice>
        <mc:Fallback xmlns="">
          <p:pic>
            <p:nvPicPr>
              <p:cNvPr id="27" name="Tinta 26">
                <a:extLst>
                  <a:ext uri="{FF2B5EF4-FFF2-40B4-BE49-F238E27FC236}">
                    <a16:creationId xmlns:a16="http://schemas.microsoft.com/office/drawing/2014/main" id="{FCB6B8B8-4C42-4C55-8926-9640AA321BFA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 flipH="1">
                <a:off x="10831632" y="2036140"/>
                <a:ext cx="288340" cy="1271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1B6A5A42-0A14-4281-9653-951A8DB9CEDE}"/>
                  </a:ext>
                </a:extLst>
              </p14:cNvPr>
              <p14:cNvContentPartPr/>
              <p14:nvPr/>
            </p14:nvContentPartPr>
            <p14:xfrm>
              <a:off x="10395017" y="479033"/>
              <a:ext cx="1161932" cy="159311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1B6A5A42-0A14-4281-9653-951A8DB9CED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377019" y="461036"/>
                <a:ext cx="1197567" cy="16287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9" name="Tinta 28">
                <a:extLst>
                  <a:ext uri="{FF2B5EF4-FFF2-40B4-BE49-F238E27FC236}">
                    <a16:creationId xmlns:a16="http://schemas.microsoft.com/office/drawing/2014/main" id="{B1B89F2C-AE38-4A75-9B68-304F7A7CF76C}"/>
                  </a:ext>
                </a:extLst>
              </p14:cNvPr>
              <p14:cNvContentPartPr/>
              <p14:nvPr/>
            </p14:nvContentPartPr>
            <p14:xfrm>
              <a:off x="10945131" y="933206"/>
              <a:ext cx="17280" cy="42840"/>
            </p14:xfrm>
          </p:contentPart>
        </mc:Choice>
        <mc:Fallback xmlns="">
          <p:pic>
            <p:nvPicPr>
              <p:cNvPr id="29" name="Tinta 28">
                <a:extLst>
                  <a:ext uri="{FF2B5EF4-FFF2-40B4-BE49-F238E27FC236}">
                    <a16:creationId xmlns:a16="http://schemas.microsoft.com/office/drawing/2014/main" id="{B1B89F2C-AE38-4A75-9B68-304F7A7CF76C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909866" y="861206"/>
                <a:ext cx="87458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2F9C488C-20D8-4405-A578-2DC6FBD05B25}"/>
                  </a:ext>
                </a:extLst>
              </p14:cNvPr>
              <p14:cNvContentPartPr/>
              <p14:nvPr/>
            </p14:nvContentPartPr>
            <p14:xfrm>
              <a:off x="10870971" y="803966"/>
              <a:ext cx="190800" cy="34164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2F9C488C-20D8-4405-A578-2DC6FBD05B25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0834971" y="732042"/>
                <a:ext cx="262440" cy="485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31" name="Tinta 30">
                <a:extLst>
                  <a:ext uri="{FF2B5EF4-FFF2-40B4-BE49-F238E27FC236}">
                    <a16:creationId xmlns:a16="http://schemas.microsoft.com/office/drawing/2014/main" id="{337AC0ED-701F-41DB-A867-E6C79DC493C4}"/>
                  </a:ext>
                </a:extLst>
              </p14:cNvPr>
              <p14:cNvContentPartPr/>
              <p14:nvPr/>
            </p14:nvContentPartPr>
            <p14:xfrm>
              <a:off x="10485771" y="529286"/>
              <a:ext cx="1018080" cy="1334160"/>
            </p14:xfrm>
          </p:contentPart>
        </mc:Choice>
        <mc:Fallback xmlns="">
          <p:pic>
            <p:nvPicPr>
              <p:cNvPr id="31" name="Tinta 30">
                <a:extLst>
                  <a:ext uri="{FF2B5EF4-FFF2-40B4-BE49-F238E27FC236}">
                    <a16:creationId xmlns:a16="http://schemas.microsoft.com/office/drawing/2014/main" id="{337AC0ED-701F-41DB-A867-E6C79DC493C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10449771" y="457286"/>
                <a:ext cx="1089720" cy="14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32" name="Tinta 31">
                <a:extLst>
                  <a:ext uri="{FF2B5EF4-FFF2-40B4-BE49-F238E27FC236}">
                    <a16:creationId xmlns:a16="http://schemas.microsoft.com/office/drawing/2014/main" id="{2B3F3C98-2529-4CBD-9386-3623D7BC883B}"/>
                  </a:ext>
                </a:extLst>
              </p14:cNvPr>
              <p14:cNvContentPartPr/>
              <p14:nvPr/>
            </p14:nvContentPartPr>
            <p14:xfrm>
              <a:off x="10892211" y="1994486"/>
              <a:ext cx="360" cy="360"/>
            </p14:xfrm>
          </p:contentPart>
        </mc:Choice>
        <mc:Fallback xmlns="">
          <p:pic>
            <p:nvPicPr>
              <p:cNvPr id="32" name="Tinta 31">
                <a:extLst>
                  <a:ext uri="{FF2B5EF4-FFF2-40B4-BE49-F238E27FC236}">
                    <a16:creationId xmlns:a16="http://schemas.microsoft.com/office/drawing/2014/main" id="{2B3F3C98-2529-4CBD-9386-3623D7BC883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856211" y="1922486"/>
                <a:ext cx="720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3B6C887A-6267-4053-B32B-AFAE00B9CD03}"/>
                  </a:ext>
                </a:extLst>
              </p14:cNvPr>
              <p14:cNvContentPartPr/>
              <p14:nvPr/>
            </p14:nvContentPartPr>
            <p14:xfrm>
              <a:off x="10870251" y="1989806"/>
              <a:ext cx="13680" cy="468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3B6C887A-6267-4053-B32B-AFAE00B9CD03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834251" y="1917806"/>
                <a:ext cx="853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34" name="Tinta 33">
                <a:extLst>
                  <a:ext uri="{FF2B5EF4-FFF2-40B4-BE49-F238E27FC236}">
                    <a16:creationId xmlns:a16="http://schemas.microsoft.com/office/drawing/2014/main" id="{24AEB1C1-D301-44AB-94F3-1D876D3EBA04}"/>
                  </a:ext>
                </a:extLst>
              </p14:cNvPr>
              <p14:cNvContentPartPr/>
              <p14:nvPr/>
            </p14:nvContentPartPr>
            <p14:xfrm>
              <a:off x="10854771" y="1963166"/>
              <a:ext cx="85680" cy="59040"/>
            </p14:xfrm>
          </p:contentPart>
        </mc:Choice>
        <mc:Fallback xmlns="">
          <p:pic>
            <p:nvPicPr>
              <p:cNvPr id="34" name="Tinta 33">
                <a:extLst>
                  <a:ext uri="{FF2B5EF4-FFF2-40B4-BE49-F238E27FC236}">
                    <a16:creationId xmlns:a16="http://schemas.microsoft.com/office/drawing/2014/main" id="{24AEB1C1-D301-44AB-94F3-1D876D3EBA0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818922" y="1891166"/>
                <a:ext cx="15702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35" name="Tinta 34">
                <a:extLst>
                  <a:ext uri="{FF2B5EF4-FFF2-40B4-BE49-F238E27FC236}">
                    <a16:creationId xmlns:a16="http://schemas.microsoft.com/office/drawing/2014/main" id="{727EF1DE-3763-4E83-A1FC-1D7099AFFC5C}"/>
                  </a:ext>
                </a:extLst>
              </p14:cNvPr>
              <p14:cNvContentPartPr/>
              <p14:nvPr/>
            </p14:nvContentPartPr>
            <p14:xfrm>
              <a:off x="10635891" y="821246"/>
              <a:ext cx="120600" cy="117000"/>
            </p14:xfrm>
          </p:contentPart>
        </mc:Choice>
        <mc:Fallback xmlns="">
          <p:pic>
            <p:nvPicPr>
              <p:cNvPr id="35" name="Tinta 34">
                <a:extLst>
                  <a:ext uri="{FF2B5EF4-FFF2-40B4-BE49-F238E27FC236}">
                    <a16:creationId xmlns:a16="http://schemas.microsoft.com/office/drawing/2014/main" id="{727EF1DE-3763-4E83-A1FC-1D7099AFFC5C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10599783" y="749024"/>
                <a:ext cx="192454" cy="2610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36" name="Tinta 35">
                <a:extLst>
                  <a:ext uri="{FF2B5EF4-FFF2-40B4-BE49-F238E27FC236}">
                    <a16:creationId xmlns:a16="http://schemas.microsoft.com/office/drawing/2014/main" id="{13E633C3-3316-400D-BC08-363FB7783400}"/>
                  </a:ext>
                </a:extLst>
              </p14:cNvPr>
              <p14:cNvContentPartPr/>
              <p14:nvPr/>
            </p14:nvContentPartPr>
            <p14:xfrm>
              <a:off x="10689171" y="823046"/>
              <a:ext cx="10080" cy="2160"/>
            </p14:xfrm>
          </p:contentPart>
        </mc:Choice>
        <mc:Fallback xmlns="">
          <p:pic>
            <p:nvPicPr>
              <p:cNvPr id="36" name="Tinta 35">
                <a:extLst>
                  <a:ext uri="{FF2B5EF4-FFF2-40B4-BE49-F238E27FC236}">
                    <a16:creationId xmlns:a16="http://schemas.microsoft.com/office/drawing/2014/main" id="{13E633C3-3316-400D-BC08-363FB7783400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10653171" y="751046"/>
                <a:ext cx="817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6428E3DD-ED6C-40DD-9597-EE41DD4BB2CC}"/>
                  </a:ext>
                </a:extLst>
              </p14:cNvPr>
              <p14:cNvContentPartPr/>
              <p14:nvPr/>
            </p14:nvContentPartPr>
            <p14:xfrm>
              <a:off x="10654611" y="793526"/>
              <a:ext cx="136080" cy="13968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6428E3DD-ED6C-40DD-9597-EE41DD4BB2C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618611" y="721526"/>
                <a:ext cx="20772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8" name="Tinta 37">
                <a:extLst>
                  <a:ext uri="{FF2B5EF4-FFF2-40B4-BE49-F238E27FC236}">
                    <a16:creationId xmlns:a16="http://schemas.microsoft.com/office/drawing/2014/main" id="{CEE9F6F4-2BAF-4D9F-B0C2-6AC4BC95A295}"/>
                  </a:ext>
                </a:extLst>
              </p14:cNvPr>
              <p14:cNvContentPartPr/>
              <p14:nvPr/>
            </p14:nvContentPartPr>
            <p14:xfrm>
              <a:off x="10622845" y="741600"/>
              <a:ext cx="172080" cy="207720"/>
            </p14:xfrm>
          </p:contentPart>
        </mc:Choice>
        <mc:Fallback xmlns="">
          <p:pic>
            <p:nvPicPr>
              <p:cNvPr id="38" name="Tinta 37">
                <a:extLst>
                  <a:ext uri="{FF2B5EF4-FFF2-40B4-BE49-F238E27FC236}">
                    <a16:creationId xmlns:a16="http://schemas.microsoft.com/office/drawing/2014/main" id="{CEE9F6F4-2BAF-4D9F-B0C2-6AC4BC95A295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10613845" y="732600"/>
                <a:ext cx="1897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9" name="Tinta 38">
                <a:extLst>
                  <a:ext uri="{FF2B5EF4-FFF2-40B4-BE49-F238E27FC236}">
                    <a16:creationId xmlns:a16="http://schemas.microsoft.com/office/drawing/2014/main" id="{04F9A7D0-2038-4A2C-BF60-327F33D3F5B1}"/>
                  </a:ext>
                </a:extLst>
              </p14:cNvPr>
              <p14:cNvContentPartPr/>
              <p14:nvPr/>
            </p14:nvContentPartPr>
            <p14:xfrm>
              <a:off x="8399847" y="561326"/>
              <a:ext cx="527760" cy="464760"/>
            </p14:xfrm>
          </p:contentPart>
        </mc:Choice>
        <mc:Fallback xmlns="">
          <p:pic>
            <p:nvPicPr>
              <p:cNvPr id="39" name="Tinta 38">
                <a:extLst>
                  <a:ext uri="{FF2B5EF4-FFF2-40B4-BE49-F238E27FC236}">
                    <a16:creationId xmlns:a16="http://schemas.microsoft.com/office/drawing/2014/main" id="{04F9A7D0-2038-4A2C-BF60-327F33D3F5B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8363847" y="525326"/>
                <a:ext cx="59940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40" name="Tinta 39">
                <a:extLst>
                  <a:ext uri="{FF2B5EF4-FFF2-40B4-BE49-F238E27FC236}">
                    <a16:creationId xmlns:a16="http://schemas.microsoft.com/office/drawing/2014/main" id="{FFDEAD5A-EDF3-47FB-8992-B06DEDB8FF56}"/>
                  </a:ext>
                </a:extLst>
              </p14:cNvPr>
              <p14:cNvContentPartPr/>
              <p14:nvPr/>
            </p14:nvContentPartPr>
            <p14:xfrm>
              <a:off x="7297971" y="5935406"/>
              <a:ext cx="109800" cy="143640"/>
            </p14:xfrm>
          </p:contentPart>
        </mc:Choice>
        <mc:Fallback xmlns="">
          <p:pic>
            <p:nvPicPr>
              <p:cNvPr id="40" name="Tinta 39">
                <a:extLst>
                  <a:ext uri="{FF2B5EF4-FFF2-40B4-BE49-F238E27FC236}">
                    <a16:creationId xmlns:a16="http://schemas.microsoft.com/office/drawing/2014/main" id="{FFDEAD5A-EDF3-47FB-8992-B06DEDB8FF5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61971" y="5899406"/>
                <a:ext cx="1814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41" name="Tinta 40">
                <a:extLst>
                  <a:ext uri="{FF2B5EF4-FFF2-40B4-BE49-F238E27FC236}">
                    <a16:creationId xmlns:a16="http://schemas.microsoft.com/office/drawing/2014/main" id="{DBE9B441-D26D-4A1A-9537-D56AA56A153F}"/>
                  </a:ext>
                </a:extLst>
              </p14:cNvPr>
              <p14:cNvContentPartPr/>
              <p14:nvPr/>
            </p14:nvContentPartPr>
            <p14:xfrm>
              <a:off x="7551051" y="5978966"/>
              <a:ext cx="149040" cy="116280"/>
            </p14:xfrm>
          </p:contentPart>
        </mc:Choice>
        <mc:Fallback xmlns="">
          <p:pic>
            <p:nvPicPr>
              <p:cNvPr id="41" name="Tinta 40">
                <a:extLst>
                  <a:ext uri="{FF2B5EF4-FFF2-40B4-BE49-F238E27FC236}">
                    <a16:creationId xmlns:a16="http://schemas.microsoft.com/office/drawing/2014/main" id="{DBE9B441-D26D-4A1A-9537-D56AA56A153F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7515051" y="5942854"/>
                <a:ext cx="220680" cy="1881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E99E326D-4C57-48E6-AFEA-6FF8611C3386}"/>
                  </a:ext>
                </a:extLst>
              </p14:cNvPr>
              <p14:cNvContentPartPr/>
              <p14:nvPr/>
            </p14:nvContentPartPr>
            <p14:xfrm>
              <a:off x="7225251" y="6228806"/>
              <a:ext cx="411480" cy="12420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E99E326D-4C57-48E6-AFEA-6FF8611C3386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7189219" y="6192806"/>
                <a:ext cx="483183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83C1FDB4-34AD-49DF-897B-87335A223A79}"/>
                  </a:ext>
                </a:extLst>
              </p14:cNvPr>
              <p14:cNvContentPartPr/>
              <p14:nvPr/>
            </p14:nvContentPartPr>
            <p14:xfrm>
              <a:off x="303309" y="243806"/>
              <a:ext cx="384840" cy="39852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83C1FDB4-34AD-49DF-897B-87335A223A7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67309" y="207806"/>
                <a:ext cx="45648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647CC677-CB84-4EA7-B258-AE2540A36CCB}"/>
                  </a:ext>
                </a:extLst>
              </p14:cNvPr>
              <p14:cNvContentPartPr/>
              <p14:nvPr/>
            </p14:nvContentPartPr>
            <p14:xfrm>
              <a:off x="11188131" y="3261686"/>
              <a:ext cx="450360" cy="49860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647CC677-CB84-4EA7-B258-AE2540A36CCB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1152160" y="3225686"/>
                <a:ext cx="521943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A3AEDA9E-DEA2-4A49-8E70-3B79484EC3F7}"/>
                  </a:ext>
                </a:extLst>
              </p14:cNvPr>
              <p14:cNvContentPartPr/>
              <p14:nvPr/>
            </p14:nvContentPartPr>
            <p14:xfrm>
              <a:off x="4480611" y="1491566"/>
              <a:ext cx="480960" cy="48204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A3AEDA9E-DEA2-4A49-8E70-3B79484EC3F7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4444611" y="1455593"/>
                <a:ext cx="552600" cy="5536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46" name="Tinta 45">
                <a:extLst>
                  <a:ext uri="{FF2B5EF4-FFF2-40B4-BE49-F238E27FC236}">
                    <a16:creationId xmlns:a16="http://schemas.microsoft.com/office/drawing/2014/main" id="{3B4DA915-4198-442B-B476-688DAADE9004}"/>
                  </a:ext>
                </a:extLst>
              </p14:cNvPr>
              <p14:cNvContentPartPr/>
              <p14:nvPr/>
            </p14:nvContentPartPr>
            <p14:xfrm>
              <a:off x="11423211" y="6042686"/>
              <a:ext cx="504360" cy="502560"/>
            </p14:xfrm>
          </p:contentPart>
        </mc:Choice>
        <mc:Fallback xmlns="">
          <p:pic>
            <p:nvPicPr>
              <p:cNvPr id="46" name="Tinta 45">
                <a:extLst>
                  <a:ext uri="{FF2B5EF4-FFF2-40B4-BE49-F238E27FC236}">
                    <a16:creationId xmlns:a16="http://schemas.microsoft.com/office/drawing/2014/main" id="{3B4DA915-4198-442B-B476-688DAADE900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1387211" y="6006712"/>
                <a:ext cx="576000" cy="5741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47" name="Tinta 46">
                <a:extLst>
                  <a:ext uri="{FF2B5EF4-FFF2-40B4-BE49-F238E27FC236}">
                    <a16:creationId xmlns:a16="http://schemas.microsoft.com/office/drawing/2014/main" id="{5E2EBCA3-896D-4CC2-905A-03B7964DFE97}"/>
                  </a:ext>
                </a:extLst>
              </p14:cNvPr>
              <p14:cNvContentPartPr/>
              <p14:nvPr/>
            </p14:nvContentPartPr>
            <p14:xfrm>
              <a:off x="6414891" y="298886"/>
              <a:ext cx="131760" cy="138600"/>
            </p14:xfrm>
          </p:contentPart>
        </mc:Choice>
        <mc:Fallback xmlns="">
          <p:pic>
            <p:nvPicPr>
              <p:cNvPr id="47" name="Tinta 46">
                <a:extLst>
                  <a:ext uri="{FF2B5EF4-FFF2-40B4-BE49-F238E27FC236}">
                    <a16:creationId xmlns:a16="http://schemas.microsoft.com/office/drawing/2014/main" id="{5E2EBCA3-896D-4CC2-905A-03B7964DFE97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378792" y="262886"/>
                <a:ext cx="203596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8" name="Tinta 47">
                <a:extLst>
                  <a:ext uri="{FF2B5EF4-FFF2-40B4-BE49-F238E27FC236}">
                    <a16:creationId xmlns:a16="http://schemas.microsoft.com/office/drawing/2014/main" id="{06293CD2-4D24-4A76-83A5-159D9E1E8E02}"/>
                  </a:ext>
                </a:extLst>
              </p14:cNvPr>
              <p14:cNvContentPartPr/>
              <p14:nvPr/>
            </p14:nvContentPartPr>
            <p14:xfrm>
              <a:off x="6703971" y="325886"/>
              <a:ext cx="129600" cy="87120"/>
            </p14:xfrm>
          </p:contentPart>
        </mc:Choice>
        <mc:Fallback xmlns="">
          <p:pic>
            <p:nvPicPr>
              <p:cNvPr id="48" name="Tinta 47">
                <a:extLst>
                  <a:ext uri="{FF2B5EF4-FFF2-40B4-BE49-F238E27FC236}">
                    <a16:creationId xmlns:a16="http://schemas.microsoft.com/office/drawing/2014/main" id="{06293CD2-4D24-4A76-83A5-159D9E1E8E02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667971" y="289886"/>
                <a:ext cx="201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9" name="Tinta 48">
                <a:extLst>
                  <a:ext uri="{FF2B5EF4-FFF2-40B4-BE49-F238E27FC236}">
                    <a16:creationId xmlns:a16="http://schemas.microsoft.com/office/drawing/2014/main" id="{6FA94804-3B56-4458-976E-6AA5BAD52B2D}"/>
                  </a:ext>
                </a:extLst>
              </p14:cNvPr>
              <p14:cNvContentPartPr/>
              <p14:nvPr/>
            </p14:nvContentPartPr>
            <p14:xfrm>
              <a:off x="6396891" y="561326"/>
              <a:ext cx="355320" cy="162000"/>
            </p14:xfrm>
          </p:contentPart>
        </mc:Choice>
        <mc:Fallback xmlns="">
          <p:pic>
            <p:nvPicPr>
              <p:cNvPr id="49" name="Tinta 48">
                <a:extLst>
                  <a:ext uri="{FF2B5EF4-FFF2-40B4-BE49-F238E27FC236}">
                    <a16:creationId xmlns:a16="http://schemas.microsoft.com/office/drawing/2014/main" id="{6FA94804-3B56-4458-976E-6AA5BAD52B2D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360891" y="525406"/>
                <a:ext cx="426960" cy="233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50" name="Tinta 49">
                <a:extLst>
                  <a:ext uri="{FF2B5EF4-FFF2-40B4-BE49-F238E27FC236}">
                    <a16:creationId xmlns:a16="http://schemas.microsoft.com/office/drawing/2014/main" id="{06FA96FA-25B2-42E4-8169-FC8AB8D894F8}"/>
                  </a:ext>
                </a:extLst>
              </p14:cNvPr>
              <p14:cNvContentPartPr/>
              <p14:nvPr/>
            </p14:nvContentPartPr>
            <p14:xfrm>
              <a:off x="8241921" y="4315586"/>
              <a:ext cx="509040" cy="438120"/>
            </p14:xfrm>
          </p:contentPart>
        </mc:Choice>
        <mc:Fallback xmlns="">
          <p:pic>
            <p:nvPicPr>
              <p:cNvPr id="50" name="Tinta 49">
                <a:extLst>
                  <a:ext uri="{FF2B5EF4-FFF2-40B4-BE49-F238E27FC236}">
                    <a16:creationId xmlns:a16="http://schemas.microsoft.com/office/drawing/2014/main" id="{06FA96FA-25B2-42E4-8169-FC8AB8D894F8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8205921" y="4279586"/>
                <a:ext cx="58068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51" name="Tinta 50">
                <a:extLst>
                  <a:ext uri="{FF2B5EF4-FFF2-40B4-BE49-F238E27FC236}">
                    <a16:creationId xmlns:a16="http://schemas.microsoft.com/office/drawing/2014/main" id="{C5BAE9B5-4F34-4300-B28E-378DF6A085B0}"/>
                  </a:ext>
                </a:extLst>
              </p14:cNvPr>
              <p14:cNvContentPartPr/>
              <p14:nvPr/>
            </p14:nvContentPartPr>
            <p14:xfrm>
              <a:off x="11378211" y="4938926"/>
              <a:ext cx="64800" cy="86400"/>
            </p14:xfrm>
          </p:contentPart>
        </mc:Choice>
        <mc:Fallback xmlns="">
          <p:pic>
            <p:nvPicPr>
              <p:cNvPr id="51" name="Tinta 50">
                <a:extLst>
                  <a:ext uri="{FF2B5EF4-FFF2-40B4-BE49-F238E27FC236}">
                    <a16:creationId xmlns:a16="http://schemas.microsoft.com/office/drawing/2014/main" id="{C5BAE9B5-4F34-4300-B28E-378DF6A085B0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11342211" y="4902926"/>
                <a:ext cx="13644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52" name="Tinta 51">
                <a:extLst>
                  <a:ext uri="{FF2B5EF4-FFF2-40B4-BE49-F238E27FC236}">
                    <a16:creationId xmlns:a16="http://schemas.microsoft.com/office/drawing/2014/main" id="{080DF574-D3CA-4079-A3A8-AFA63122BAF8}"/>
                  </a:ext>
                </a:extLst>
              </p14:cNvPr>
              <p14:cNvContentPartPr/>
              <p14:nvPr/>
            </p14:nvContentPartPr>
            <p14:xfrm>
              <a:off x="11143131" y="4941086"/>
              <a:ext cx="83160" cy="89280"/>
            </p14:xfrm>
          </p:contentPart>
        </mc:Choice>
        <mc:Fallback xmlns="">
          <p:pic>
            <p:nvPicPr>
              <p:cNvPr id="52" name="Tinta 51">
                <a:extLst>
                  <a:ext uri="{FF2B5EF4-FFF2-40B4-BE49-F238E27FC236}">
                    <a16:creationId xmlns:a16="http://schemas.microsoft.com/office/drawing/2014/main" id="{080DF574-D3CA-4079-A3A8-AFA63122BAF8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11106974" y="4905086"/>
                <a:ext cx="155111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53" name="Tinta 52">
                <a:extLst>
                  <a:ext uri="{FF2B5EF4-FFF2-40B4-BE49-F238E27FC236}">
                    <a16:creationId xmlns:a16="http://schemas.microsoft.com/office/drawing/2014/main" id="{F8A7EAF1-1AED-4D3B-BA03-0548EAA15BA5}"/>
                  </a:ext>
                </a:extLst>
              </p14:cNvPr>
              <p14:cNvContentPartPr/>
              <p14:nvPr/>
            </p14:nvContentPartPr>
            <p14:xfrm>
              <a:off x="11175171" y="4672886"/>
              <a:ext cx="254880" cy="161640"/>
            </p14:xfrm>
          </p:contentPart>
        </mc:Choice>
        <mc:Fallback xmlns="">
          <p:pic>
            <p:nvPicPr>
              <p:cNvPr id="53" name="Tinta 52">
                <a:extLst>
                  <a:ext uri="{FF2B5EF4-FFF2-40B4-BE49-F238E27FC236}">
                    <a16:creationId xmlns:a16="http://schemas.microsoft.com/office/drawing/2014/main" id="{F8A7EAF1-1AED-4D3B-BA03-0548EAA15BA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11139120" y="4636886"/>
                <a:ext cx="326621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54" name="Tinta 53">
                <a:extLst>
                  <a:ext uri="{FF2B5EF4-FFF2-40B4-BE49-F238E27FC236}">
                    <a16:creationId xmlns:a16="http://schemas.microsoft.com/office/drawing/2014/main" id="{85BCC853-34BC-4F8E-8D09-93E84D4B8489}"/>
                  </a:ext>
                </a:extLst>
              </p14:cNvPr>
              <p14:cNvContentPartPr/>
              <p14:nvPr/>
            </p14:nvContentPartPr>
            <p14:xfrm>
              <a:off x="5731611" y="4349606"/>
              <a:ext cx="316800" cy="125640"/>
            </p14:xfrm>
          </p:contentPart>
        </mc:Choice>
        <mc:Fallback xmlns="">
          <p:pic>
            <p:nvPicPr>
              <p:cNvPr id="54" name="Tinta 53">
                <a:extLst>
                  <a:ext uri="{FF2B5EF4-FFF2-40B4-BE49-F238E27FC236}">
                    <a16:creationId xmlns:a16="http://schemas.microsoft.com/office/drawing/2014/main" id="{85BCC853-34BC-4F8E-8D09-93E84D4B848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5695611" y="4313606"/>
                <a:ext cx="38844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55" name="Tinta 54">
                <a:extLst>
                  <a:ext uri="{FF2B5EF4-FFF2-40B4-BE49-F238E27FC236}">
                    <a16:creationId xmlns:a16="http://schemas.microsoft.com/office/drawing/2014/main" id="{E29C8C0D-0ADB-4102-885C-1AABAC9A3B8E}"/>
                  </a:ext>
                </a:extLst>
              </p14:cNvPr>
              <p14:cNvContentPartPr/>
              <p14:nvPr/>
            </p14:nvContentPartPr>
            <p14:xfrm>
              <a:off x="5690931" y="4103366"/>
              <a:ext cx="367560" cy="151200"/>
            </p14:xfrm>
          </p:contentPart>
        </mc:Choice>
        <mc:Fallback xmlns="">
          <p:pic>
            <p:nvPicPr>
              <p:cNvPr id="55" name="Tinta 54">
                <a:extLst>
                  <a:ext uri="{FF2B5EF4-FFF2-40B4-BE49-F238E27FC236}">
                    <a16:creationId xmlns:a16="http://schemas.microsoft.com/office/drawing/2014/main" id="{E29C8C0D-0ADB-4102-885C-1AABAC9A3B8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5654966" y="4067366"/>
                <a:ext cx="439130" cy="22284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Retângulo 59">
            <a:extLst>
              <a:ext uri="{FF2B5EF4-FFF2-40B4-BE49-F238E27FC236}">
                <a16:creationId xmlns:a16="http://schemas.microsoft.com/office/drawing/2014/main" id="{D9028F68-918E-4C89-BE35-017C321934F5}"/>
              </a:ext>
            </a:extLst>
          </p:cNvPr>
          <p:cNvSpPr/>
          <p:nvPr/>
        </p:nvSpPr>
        <p:spPr>
          <a:xfrm>
            <a:off x="1662295" y="2393303"/>
            <a:ext cx="78983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/>
              <a:t>Voltamos em breve!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63" name="Tinta 62">
                <a:extLst>
                  <a:ext uri="{FF2B5EF4-FFF2-40B4-BE49-F238E27FC236}">
                    <a16:creationId xmlns:a16="http://schemas.microsoft.com/office/drawing/2014/main" id="{CD708AB9-A6B1-4A66-99FA-7A675545673A}"/>
                  </a:ext>
                </a:extLst>
              </p14:cNvPr>
              <p14:cNvContentPartPr/>
              <p14:nvPr/>
            </p14:nvContentPartPr>
            <p14:xfrm>
              <a:off x="771933" y="2485206"/>
              <a:ext cx="9490617" cy="1028718"/>
            </p14:xfrm>
          </p:contentPart>
        </mc:Choice>
        <mc:Fallback xmlns="">
          <p:pic>
            <p:nvPicPr>
              <p:cNvPr id="63" name="Tinta 62">
                <a:extLst>
                  <a:ext uri="{FF2B5EF4-FFF2-40B4-BE49-F238E27FC236}">
                    <a16:creationId xmlns:a16="http://schemas.microsoft.com/office/drawing/2014/main" id="{CD708AB9-A6B1-4A66-99FA-7A675545673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681920" y="2305108"/>
                <a:ext cx="9670283" cy="1388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3">
            <p14:nvContentPartPr>
              <p14:cNvPr id="117" name="Tinta 116">
                <a:extLst>
                  <a:ext uri="{FF2B5EF4-FFF2-40B4-BE49-F238E27FC236}">
                    <a16:creationId xmlns:a16="http://schemas.microsoft.com/office/drawing/2014/main" id="{2C1D329E-C8F4-4F22-B32E-F52CEF5CC464}"/>
                  </a:ext>
                </a:extLst>
              </p14:cNvPr>
              <p14:cNvContentPartPr/>
              <p14:nvPr/>
            </p14:nvContentPartPr>
            <p14:xfrm>
              <a:off x="2833191" y="6095683"/>
              <a:ext cx="951120" cy="566640"/>
            </p14:xfrm>
          </p:contentPart>
        </mc:Choice>
        <mc:Fallback xmlns="">
          <p:pic>
            <p:nvPicPr>
              <p:cNvPr id="117" name="Tinta 116">
                <a:extLst>
                  <a:ext uri="{FF2B5EF4-FFF2-40B4-BE49-F238E27FC236}">
                    <a16:creationId xmlns:a16="http://schemas.microsoft.com/office/drawing/2014/main" id="{2C1D329E-C8F4-4F22-B32E-F52CEF5CC46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2797551" y="6059706"/>
                <a:ext cx="1022760" cy="638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5">
            <p14:nvContentPartPr>
              <p14:cNvPr id="120" name="Tinta 119">
                <a:extLst>
                  <a:ext uri="{FF2B5EF4-FFF2-40B4-BE49-F238E27FC236}">
                    <a16:creationId xmlns:a16="http://schemas.microsoft.com/office/drawing/2014/main" id="{12B59E29-1B01-48F8-A486-C9AECA4F19FC}"/>
                  </a:ext>
                </a:extLst>
              </p14:cNvPr>
              <p14:cNvContentPartPr/>
              <p14:nvPr/>
            </p14:nvContentPartPr>
            <p14:xfrm>
              <a:off x="4962951" y="6180283"/>
              <a:ext cx="610200" cy="378360"/>
            </p14:xfrm>
          </p:contentPart>
        </mc:Choice>
        <mc:Fallback xmlns="">
          <p:pic>
            <p:nvPicPr>
              <p:cNvPr id="120" name="Tinta 119">
                <a:extLst>
                  <a:ext uri="{FF2B5EF4-FFF2-40B4-BE49-F238E27FC236}">
                    <a16:creationId xmlns:a16="http://schemas.microsoft.com/office/drawing/2014/main" id="{12B59E29-1B01-48F8-A486-C9AECA4F19FC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927311" y="6144283"/>
                <a:ext cx="6818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7">
            <p14:nvContentPartPr>
              <p14:cNvPr id="121" name="Tinta 120">
                <a:extLst>
                  <a:ext uri="{FF2B5EF4-FFF2-40B4-BE49-F238E27FC236}">
                    <a16:creationId xmlns:a16="http://schemas.microsoft.com/office/drawing/2014/main" id="{853257E8-D0F4-4645-8ED7-1768D360D68B}"/>
                  </a:ext>
                </a:extLst>
              </p14:cNvPr>
              <p14:cNvContentPartPr/>
              <p14:nvPr/>
            </p14:nvContentPartPr>
            <p14:xfrm>
              <a:off x="4881231" y="6035563"/>
              <a:ext cx="943560" cy="556200"/>
            </p14:xfrm>
          </p:contentPart>
        </mc:Choice>
        <mc:Fallback xmlns="">
          <p:pic>
            <p:nvPicPr>
              <p:cNvPr id="121" name="Tinta 120">
                <a:extLst>
                  <a:ext uri="{FF2B5EF4-FFF2-40B4-BE49-F238E27FC236}">
                    <a16:creationId xmlns:a16="http://schemas.microsoft.com/office/drawing/2014/main" id="{853257E8-D0F4-4645-8ED7-1768D360D68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845231" y="5999923"/>
                <a:ext cx="1015200" cy="62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ED5759F-B810-4D90-A354-09D39EDE9FFF}"/>
              </a:ext>
            </a:extLst>
          </p:cNvPr>
          <p:cNvGrpSpPr/>
          <p:nvPr/>
        </p:nvGrpSpPr>
        <p:grpSpPr>
          <a:xfrm>
            <a:off x="2780009" y="5815212"/>
            <a:ext cx="1031198" cy="928322"/>
            <a:chOff x="3887420" y="2502118"/>
            <a:chExt cx="1804881" cy="162481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B9E23959-808F-4556-AD61-33D76ED37F38}"/>
                    </a:ext>
                  </a:extLst>
                </p14:cNvPr>
                <p14:cNvContentPartPr/>
                <p14:nvPr/>
              </p14:nvContentPartPr>
              <p14:xfrm>
                <a:off x="3887420" y="2502118"/>
                <a:ext cx="1804881" cy="1624819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8FD72B17-237F-454C-8489-8FE4D154ADE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80496" y="2495194"/>
                  <a:ext cx="1818729" cy="16386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1AB7BE2B-440E-4869-A93E-0732B7A011F9}"/>
                    </a:ext>
                  </a:extLst>
                </p14:cNvPr>
                <p14:cNvContentPartPr/>
                <p14:nvPr/>
              </p14:nvContentPartPr>
              <p14:xfrm>
                <a:off x="4424537" y="3204240"/>
                <a:ext cx="48960" cy="9360"/>
              </p14:xfrm>
            </p:contentPart>
          </mc:Choice>
          <mc:Fallback xmlns="">
            <p:pic>
              <p:nvPicPr>
                <p:cNvPr id="1034" name="Tinta 1033">
                  <a:extLst>
                    <a:ext uri="{FF2B5EF4-FFF2-40B4-BE49-F238E27FC236}">
                      <a16:creationId xmlns:a16="http://schemas.microsoft.com/office/drawing/2014/main" id="{4C1032D5-EA3C-4B2B-90F3-8EEF41070E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395737" y="3149181"/>
                  <a:ext cx="105984" cy="1189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0351B0ED-56F9-4FE6-9431-64EBEA45B576}"/>
                    </a:ext>
                  </a:extLst>
                </p14:cNvPr>
                <p14:cNvContentPartPr/>
                <p14:nvPr/>
              </p14:nvContentPartPr>
              <p14:xfrm>
                <a:off x="4396457" y="3215760"/>
                <a:ext cx="32040" cy="5760"/>
              </p14:xfrm>
            </p:contentPart>
          </mc:Choice>
          <mc:Fallback xmlns="">
            <p:pic>
              <p:nvPicPr>
                <p:cNvPr id="1035" name="Tinta 1034">
                  <a:extLst>
                    <a:ext uri="{FF2B5EF4-FFF2-40B4-BE49-F238E27FC236}">
                      <a16:creationId xmlns:a16="http://schemas.microsoft.com/office/drawing/2014/main" id="{CF611BF5-ECAC-4CFA-BE79-25009F980031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367850" y="3158160"/>
                  <a:ext cx="88682" cy="120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86E57F32-92C4-40C7-A9B5-EE99F4956DF2}"/>
                    </a:ext>
                  </a:extLst>
                </p14:cNvPr>
                <p14:cNvContentPartPr/>
                <p14:nvPr/>
              </p14:nvContentPartPr>
              <p14:xfrm>
                <a:off x="4312217" y="3160680"/>
                <a:ext cx="714600" cy="120600"/>
              </p14:xfrm>
            </p:contentPart>
          </mc:Choice>
          <mc:Fallback xmlns="">
            <p:pic>
              <p:nvPicPr>
                <p:cNvPr id="1036" name="Tinta 1035">
                  <a:extLst>
                    <a:ext uri="{FF2B5EF4-FFF2-40B4-BE49-F238E27FC236}">
                      <a16:creationId xmlns:a16="http://schemas.microsoft.com/office/drawing/2014/main" id="{9E9B8C86-7DA2-4A8B-BEB0-C6B6285B7F7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283956" y="3102977"/>
                  <a:ext cx="771699" cy="2354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E1E2AF3C-95BA-4820-AF5C-7BD6071505B8}"/>
                    </a:ext>
                  </a:extLst>
                </p14:cNvPr>
                <p14:cNvContentPartPr/>
                <p14:nvPr/>
              </p14:nvContentPartPr>
              <p14:xfrm>
                <a:off x="4478177" y="4026480"/>
                <a:ext cx="183600" cy="65880"/>
              </p14:xfrm>
            </p:contentPart>
          </mc:Choice>
          <mc:Fallback xmlns="">
            <p:pic>
              <p:nvPicPr>
                <p:cNvPr id="1038" name="Tinta 1037">
                  <a:extLst>
                    <a:ext uri="{FF2B5EF4-FFF2-40B4-BE49-F238E27FC236}">
                      <a16:creationId xmlns:a16="http://schemas.microsoft.com/office/drawing/2014/main" id="{A3D7DACB-ADF1-4E75-BBF2-9D60691D50A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420622" y="3911479"/>
                  <a:ext cx="298134" cy="2964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12" name="Tinta 111">
                <a:extLst>
                  <a:ext uri="{FF2B5EF4-FFF2-40B4-BE49-F238E27FC236}">
                    <a16:creationId xmlns:a16="http://schemas.microsoft.com/office/drawing/2014/main" id="{D4A2B30E-D6E2-4E62-B452-F0832314EE2D}"/>
                  </a:ext>
                </a:extLst>
              </p14:cNvPr>
              <p14:cNvContentPartPr/>
              <p14:nvPr/>
            </p14:nvContentPartPr>
            <p14:xfrm>
              <a:off x="4833262" y="5756355"/>
              <a:ext cx="1031198" cy="928322"/>
            </p14:xfrm>
          </p:contentPart>
        </mc:Choice>
        <mc:Fallback xmlns="">
          <p:pic>
            <p:nvPicPr>
              <p:cNvPr id="112" name="Tinta 111">
                <a:extLst>
                  <a:ext uri="{FF2B5EF4-FFF2-40B4-BE49-F238E27FC236}">
                    <a16:creationId xmlns:a16="http://schemas.microsoft.com/office/drawing/2014/main" id="{D4A2B30E-D6E2-4E62-B452-F0832314EE2D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828943" y="5752037"/>
                <a:ext cx="1039836" cy="93695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4010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" name="Imagem 2047">
            <a:extLst>
              <a:ext uri="{FF2B5EF4-FFF2-40B4-BE49-F238E27FC236}">
                <a16:creationId xmlns:a16="http://schemas.microsoft.com/office/drawing/2014/main" id="{DE164035-B391-4709-BFC5-C510879F5A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27799" y="1339389"/>
            <a:ext cx="2019062" cy="20896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7" name="Tinta 106">
                <a:extLst>
                  <a:ext uri="{FF2B5EF4-FFF2-40B4-BE49-F238E27FC236}">
                    <a16:creationId xmlns:a16="http://schemas.microsoft.com/office/drawing/2014/main" id="{89C0E4DC-5ADE-4C71-B8DD-9A7037620287}"/>
                  </a:ext>
                </a:extLst>
              </p14:cNvPr>
              <p14:cNvContentPartPr/>
              <p14:nvPr/>
            </p14:nvContentPartPr>
            <p14:xfrm>
              <a:off x="5034221" y="2489848"/>
              <a:ext cx="2185920" cy="1702800"/>
            </p14:xfrm>
          </p:contentPart>
        </mc:Choice>
        <mc:Fallback>
          <p:pic>
            <p:nvPicPr>
              <p:cNvPr id="107" name="Tinta 106">
                <a:extLst>
                  <a:ext uri="{FF2B5EF4-FFF2-40B4-BE49-F238E27FC236}">
                    <a16:creationId xmlns:a16="http://schemas.microsoft.com/office/drawing/2014/main" id="{89C0E4DC-5ADE-4C71-B8DD-9A70376202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1221" y="2426848"/>
                <a:ext cx="2311560" cy="18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8" name="Tinta 107">
                <a:extLst>
                  <a:ext uri="{FF2B5EF4-FFF2-40B4-BE49-F238E27FC236}">
                    <a16:creationId xmlns:a16="http://schemas.microsoft.com/office/drawing/2014/main" id="{23BDDCD3-1D7E-4031-A21A-BEDFECE56BA3}"/>
                  </a:ext>
                </a:extLst>
              </p14:cNvPr>
              <p14:cNvContentPartPr/>
              <p14:nvPr/>
            </p14:nvContentPartPr>
            <p14:xfrm>
              <a:off x="5226821" y="1387168"/>
              <a:ext cx="536400" cy="2501280"/>
            </p14:xfrm>
          </p:contentPart>
        </mc:Choice>
        <mc:Fallback>
          <p:pic>
            <p:nvPicPr>
              <p:cNvPr id="108" name="Tinta 107">
                <a:extLst>
                  <a:ext uri="{FF2B5EF4-FFF2-40B4-BE49-F238E27FC236}">
                    <a16:creationId xmlns:a16="http://schemas.microsoft.com/office/drawing/2014/main" id="{23BDDCD3-1D7E-4031-A21A-BEDFECE56BA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3863" y="1324168"/>
                <a:ext cx="661956" cy="262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9" name="Tinta 108">
                <a:extLst>
                  <a:ext uri="{FF2B5EF4-FFF2-40B4-BE49-F238E27FC236}">
                    <a16:creationId xmlns:a16="http://schemas.microsoft.com/office/drawing/2014/main" id="{EC767CBA-F997-4A63-93EA-1B30D062214A}"/>
                  </a:ext>
                </a:extLst>
              </p14:cNvPr>
              <p14:cNvContentPartPr/>
              <p14:nvPr/>
            </p14:nvContentPartPr>
            <p14:xfrm>
              <a:off x="5408621" y="1356208"/>
              <a:ext cx="1736280" cy="2624400"/>
            </p14:xfrm>
          </p:contentPart>
        </mc:Choice>
        <mc:Fallback>
          <p:pic>
            <p:nvPicPr>
              <p:cNvPr id="109" name="Tinta 108">
                <a:extLst>
                  <a:ext uri="{FF2B5EF4-FFF2-40B4-BE49-F238E27FC236}">
                    <a16:creationId xmlns:a16="http://schemas.microsoft.com/office/drawing/2014/main" id="{EC767CBA-F997-4A63-93EA-1B30D062214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45621" y="1293208"/>
                <a:ext cx="1861920" cy="275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BD5C6980-A6B0-4D00-BE4B-2E5A69872284}"/>
              </a:ext>
            </a:extLst>
          </p:cNvPr>
          <p:cNvGrpSpPr/>
          <p:nvPr/>
        </p:nvGrpSpPr>
        <p:grpSpPr>
          <a:xfrm>
            <a:off x="5200541" y="1566448"/>
            <a:ext cx="2020680" cy="2486160"/>
            <a:chOff x="1256607" y="520390"/>
            <a:chExt cx="2020680" cy="248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1" name="Tinta 110">
                  <a:extLst>
                    <a:ext uri="{FF2B5EF4-FFF2-40B4-BE49-F238E27FC236}">
                      <a16:creationId xmlns:a16="http://schemas.microsoft.com/office/drawing/2014/main" id="{7F5349C6-C12A-42B3-9A06-1F45E50D2337}"/>
                    </a:ext>
                  </a:extLst>
                </p14:cNvPr>
                <p14:cNvContentPartPr/>
                <p14:nvPr/>
              </p14:nvContentPartPr>
              <p14:xfrm>
                <a:off x="1256607" y="2778310"/>
                <a:ext cx="360" cy="360"/>
              </p14:xfrm>
            </p:contentPart>
          </mc:Choice>
          <mc:Fallback xmlns="">
            <p:pic>
              <p:nvPicPr>
                <p:cNvPr id="111" name="Tinta 110">
                  <a:extLst>
                    <a:ext uri="{FF2B5EF4-FFF2-40B4-BE49-F238E27FC236}">
                      <a16:creationId xmlns:a16="http://schemas.microsoft.com/office/drawing/2014/main" id="{7F5349C6-C12A-42B3-9A06-1F45E50D23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93607" y="271531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2" name="Tinta 111">
                  <a:extLst>
                    <a:ext uri="{FF2B5EF4-FFF2-40B4-BE49-F238E27FC236}">
                      <a16:creationId xmlns:a16="http://schemas.microsoft.com/office/drawing/2014/main" id="{E1CFFFDB-31C4-4660-BF39-9E722381A3C7}"/>
                    </a:ext>
                  </a:extLst>
                </p14:cNvPr>
                <p14:cNvContentPartPr/>
                <p14:nvPr/>
              </p14:nvContentPartPr>
              <p14:xfrm>
                <a:off x="1405647" y="2651230"/>
                <a:ext cx="36000" cy="39600"/>
              </p14:xfrm>
            </p:contentPart>
          </mc:Choice>
          <mc:Fallback xmlns="">
            <p:pic>
              <p:nvPicPr>
                <p:cNvPr id="112" name="Tinta 111">
                  <a:extLst>
                    <a:ext uri="{FF2B5EF4-FFF2-40B4-BE49-F238E27FC236}">
                      <a16:creationId xmlns:a16="http://schemas.microsoft.com/office/drawing/2014/main" id="{E1CFFFDB-31C4-4660-BF39-9E722381A3C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42647" y="2588230"/>
                  <a:ext cx="1616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3" name="Tinta 112">
                  <a:extLst>
                    <a:ext uri="{FF2B5EF4-FFF2-40B4-BE49-F238E27FC236}">
                      <a16:creationId xmlns:a16="http://schemas.microsoft.com/office/drawing/2014/main" id="{FFE671FF-DC55-41AC-9B3E-6986484680CA}"/>
                    </a:ext>
                  </a:extLst>
                </p14:cNvPr>
                <p14:cNvContentPartPr/>
                <p14:nvPr/>
              </p14:nvContentPartPr>
              <p14:xfrm>
                <a:off x="1300527" y="520390"/>
                <a:ext cx="1976760" cy="2486160"/>
              </p14:xfrm>
            </p:contentPart>
          </mc:Choice>
          <mc:Fallback xmlns="">
            <p:pic>
              <p:nvPicPr>
                <p:cNvPr id="113" name="Tinta 112">
                  <a:extLst>
                    <a:ext uri="{FF2B5EF4-FFF2-40B4-BE49-F238E27FC236}">
                      <a16:creationId xmlns:a16="http://schemas.microsoft.com/office/drawing/2014/main" id="{FFE671FF-DC55-41AC-9B3E-6986484680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37527" y="457390"/>
                  <a:ext cx="2102400" cy="261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Agrupar 113">
            <a:extLst>
              <a:ext uri="{FF2B5EF4-FFF2-40B4-BE49-F238E27FC236}">
                <a16:creationId xmlns:a16="http://schemas.microsoft.com/office/drawing/2014/main" id="{8E8A7905-AAC6-4B2A-A731-CB1F5FEF4418}"/>
              </a:ext>
            </a:extLst>
          </p:cNvPr>
          <p:cNvGrpSpPr/>
          <p:nvPr/>
        </p:nvGrpSpPr>
        <p:grpSpPr>
          <a:xfrm>
            <a:off x="5035661" y="3465088"/>
            <a:ext cx="419040" cy="488880"/>
            <a:chOff x="1091727" y="2419030"/>
            <a:chExt cx="4190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5" name="Tinta 114">
                  <a:extLst>
                    <a:ext uri="{FF2B5EF4-FFF2-40B4-BE49-F238E27FC236}">
                      <a16:creationId xmlns:a16="http://schemas.microsoft.com/office/drawing/2014/main" id="{A21CC3DF-4F67-4C05-AD31-00D7715B86DB}"/>
                    </a:ext>
                  </a:extLst>
                </p14:cNvPr>
                <p14:cNvContentPartPr/>
                <p14:nvPr/>
              </p14:nvContentPartPr>
              <p14:xfrm>
                <a:off x="1132407" y="2781190"/>
                <a:ext cx="26640" cy="2160"/>
              </p14:xfrm>
            </p:contentPart>
          </mc:Choice>
          <mc:Fallback xmlns="">
            <p:pic>
              <p:nvPicPr>
                <p:cNvPr id="115" name="Tinta 114">
                  <a:extLst>
                    <a:ext uri="{FF2B5EF4-FFF2-40B4-BE49-F238E27FC236}">
                      <a16:creationId xmlns:a16="http://schemas.microsoft.com/office/drawing/2014/main" id="{A21CC3DF-4F67-4C05-AD31-00D7715B86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69767" y="2718190"/>
                  <a:ext cx="152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6" name="Tinta 115">
                  <a:extLst>
                    <a:ext uri="{FF2B5EF4-FFF2-40B4-BE49-F238E27FC236}">
                      <a16:creationId xmlns:a16="http://schemas.microsoft.com/office/drawing/2014/main" id="{00D8997D-E9E9-4561-A400-1DE50A8E4B88}"/>
                    </a:ext>
                  </a:extLst>
                </p14:cNvPr>
                <p14:cNvContentPartPr/>
                <p14:nvPr/>
              </p14:nvContentPartPr>
              <p14:xfrm>
                <a:off x="1238967" y="2758870"/>
                <a:ext cx="52560" cy="20880"/>
              </p14:xfrm>
            </p:contentPart>
          </mc:Choice>
          <mc:Fallback xmlns="">
            <p:pic>
              <p:nvPicPr>
                <p:cNvPr id="116" name="Tinta 115">
                  <a:extLst>
                    <a:ext uri="{FF2B5EF4-FFF2-40B4-BE49-F238E27FC236}">
                      <a16:creationId xmlns:a16="http://schemas.microsoft.com/office/drawing/2014/main" id="{00D8997D-E9E9-4561-A400-1DE50A8E4B8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76327" y="2695870"/>
                  <a:ext cx="1782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7" name="Tinta 116">
                  <a:extLst>
                    <a:ext uri="{FF2B5EF4-FFF2-40B4-BE49-F238E27FC236}">
                      <a16:creationId xmlns:a16="http://schemas.microsoft.com/office/drawing/2014/main" id="{343AFD57-BDF0-4415-AAE0-B7B5DC0D44AD}"/>
                    </a:ext>
                  </a:extLst>
                </p14:cNvPr>
                <p14:cNvContentPartPr/>
                <p14:nvPr/>
              </p14:nvContentPartPr>
              <p14:xfrm>
                <a:off x="1299087" y="2751310"/>
                <a:ext cx="17280" cy="7920"/>
              </p14:xfrm>
            </p:contentPart>
          </mc:Choice>
          <mc:Fallback xmlns="">
            <p:pic>
              <p:nvPicPr>
                <p:cNvPr id="117" name="Tinta 116">
                  <a:extLst>
                    <a:ext uri="{FF2B5EF4-FFF2-40B4-BE49-F238E27FC236}">
                      <a16:creationId xmlns:a16="http://schemas.microsoft.com/office/drawing/2014/main" id="{343AFD57-BDF0-4415-AAE0-B7B5DC0D44A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36087" y="2688310"/>
                  <a:ext cx="1429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8" name="Tinta 117">
                  <a:extLst>
                    <a:ext uri="{FF2B5EF4-FFF2-40B4-BE49-F238E27FC236}">
                      <a16:creationId xmlns:a16="http://schemas.microsoft.com/office/drawing/2014/main" id="{EF9F838F-632C-4EB8-82D7-4120495E6F95}"/>
                    </a:ext>
                  </a:extLst>
                </p14:cNvPr>
                <p14:cNvContentPartPr/>
                <p14:nvPr/>
              </p14:nvContentPartPr>
              <p14:xfrm>
                <a:off x="1091727" y="2419030"/>
                <a:ext cx="419040" cy="488880"/>
              </p14:xfrm>
            </p:contentPart>
          </mc:Choice>
          <mc:Fallback xmlns="">
            <p:pic>
              <p:nvPicPr>
                <p:cNvPr id="118" name="Tinta 117">
                  <a:extLst>
                    <a:ext uri="{FF2B5EF4-FFF2-40B4-BE49-F238E27FC236}">
                      <a16:creationId xmlns:a16="http://schemas.microsoft.com/office/drawing/2014/main" id="{EF9F838F-632C-4EB8-82D7-4120495E6F9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28727" y="2356030"/>
                  <a:ext cx="544680" cy="61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9" name="Tinta 118">
                <a:extLst>
                  <a:ext uri="{FF2B5EF4-FFF2-40B4-BE49-F238E27FC236}">
                    <a16:creationId xmlns:a16="http://schemas.microsoft.com/office/drawing/2014/main" id="{C3840518-4A7B-4DF9-9992-0D2CFF091368}"/>
                  </a:ext>
                </a:extLst>
              </p14:cNvPr>
              <p14:cNvContentPartPr/>
              <p14:nvPr/>
            </p14:nvContentPartPr>
            <p14:xfrm>
              <a:off x="6760061" y="1335328"/>
              <a:ext cx="458280" cy="1368360"/>
            </p14:xfrm>
          </p:contentPart>
        </mc:Choice>
        <mc:Fallback>
          <p:pic>
            <p:nvPicPr>
              <p:cNvPr id="119" name="Tinta 118">
                <a:extLst>
                  <a:ext uri="{FF2B5EF4-FFF2-40B4-BE49-F238E27FC236}">
                    <a16:creationId xmlns:a16="http://schemas.microsoft.com/office/drawing/2014/main" id="{C3840518-4A7B-4DF9-9992-0D2CFF0913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97061" y="1272328"/>
                <a:ext cx="583920" cy="14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0" name="Tinta 119">
                <a:extLst>
                  <a:ext uri="{FF2B5EF4-FFF2-40B4-BE49-F238E27FC236}">
                    <a16:creationId xmlns:a16="http://schemas.microsoft.com/office/drawing/2014/main" id="{A89F3BC8-21C8-4CFD-8B81-AB8008C76B43}"/>
                  </a:ext>
                </a:extLst>
              </p14:cNvPr>
              <p14:cNvContentPartPr/>
              <p14:nvPr/>
            </p14:nvContentPartPr>
            <p14:xfrm>
              <a:off x="5475581" y="2416768"/>
              <a:ext cx="533880" cy="602280"/>
            </p14:xfrm>
          </p:contentPart>
        </mc:Choice>
        <mc:Fallback>
          <p:pic>
            <p:nvPicPr>
              <p:cNvPr id="120" name="Tinta 119">
                <a:extLst>
                  <a:ext uri="{FF2B5EF4-FFF2-40B4-BE49-F238E27FC236}">
                    <a16:creationId xmlns:a16="http://schemas.microsoft.com/office/drawing/2014/main" id="{A89F3BC8-21C8-4CFD-8B81-AB8008C76B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12581" y="2353768"/>
                <a:ext cx="65952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1" name="Tinta 120">
                <a:extLst>
                  <a:ext uri="{FF2B5EF4-FFF2-40B4-BE49-F238E27FC236}">
                    <a16:creationId xmlns:a16="http://schemas.microsoft.com/office/drawing/2014/main" id="{50A89303-B06A-4426-83C9-4D39771C5028}"/>
                  </a:ext>
                </a:extLst>
              </p14:cNvPr>
              <p14:cNvContentPartPr/>
              <p14:nvPr/>
            </p14:nvContentPartPr>
            <p14:xfrm>
              <a:off x="6561701" y="3563008"/>
              <a:ext cx="619200" cy="645480"/>
            </p14:xfrm>
          </p:contentPart>
        </mc:Choice>
        <mc:Fallback>
          <p:pic>
            <p:nvPicPr>
              <p:cNvPr id="121" name="Tinta 120">
                <a:extLst>
                  <a:ext uri="{FF2B5EF4-FFF2-40B4-BE49-F238E27FC236}">
                    <a16:creationId xmlns:a16="http://schemas.microsoft.com/office/drawing/2014/main" id="{50A89303-B06A-4426-83C9-4D39771C502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98701" y="3500008"/>
                <a:ext cx="74484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2" name="Tinta 121">
                <a:extLst>
                  <a:ext uri="{FF2B5EF4-FFF2-40B4-BE49-F238E27FC236}">
                    <a16:creationId xmlns:a16="http://schemas.microsoft.com/office/drawing/2014/main" id="{355DB352-1A12-48D2-B3DC-D87D54FA0EE6}"/>
                  </a:ext>
                </a:extLst>
              </p14:cNvPr>
              <p14:cNvContentPartPr/>
              <p14:nvPr/>
            </p14:nvContentPartPr>
            <p14:xfrm>
              <a:off x="5223941" y="1966048"/>
              <a:ext cx="360" cy="360"/>
            </p14:xfrm>
          </p:contentPart>
        </mc:Choice>
        <mc:Fallback>
          <p:pic>
            <p:nvPicPr>
              <p:cNvPr id="122" name="Tinta 121">
                <a:extLst>
                  <a:ext uri="{FF2B5EF4-FFF2-40B4-BE49-F238E27FC236}">
                    <a16:creationId xmlns:a16="http://schemas.microsoft.com/office/drawing/2014/main" id="{355DB352-1A12-48D2-B3DC-D87D54FA0E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60941" y="190304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3" name="Tinta 122">
                <a:extLst>
                  <a:ext uri="{FF2B5EF4-FFF2-40B4-BE49-F238E27FC236}">
                    <a16:creationId xmlns:a16="http://schemas.microsoft.com/office/drawing/2014/main" id="{EA207D5E-08CF-42C6-8208-2EBC6AADBFBE}"/>
                  </a:ext>
                </a:extLst>
              </p14:cNvPr>
              <p14:cNvContentPartPr/>
              <p14:nvPr/>
            </p14:nvContentPartPr>
            <p14:xfrm>
              <a:off x="5154101" y="1372048"/>
              <a:ext cx="424800" cy="739800"/>
            </p14:xfrm>
          </p:contentPart>
        </mc:Choice>
        <mc:Fallback>
          <p:pic>
            <p:nvPicPr>
              <p:cNvPr id="123" name="Tinta 122">
                <a:extLst>
                  <a:ext uri="{FF2B5EF4-FFF2-40B4-BE49-F238E27FC236}">
                    <a16:creationId xmlns:a16="http://schemas.microsoft.com/office/drawing/2014/main" id="{EA207D5E-08CF-42C6-8208-2EBC6AADBFB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91154" y="1309079"/>
                <a:ext cx="550334" cy="865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4" name="Tinta 123">
                <a:extLst>
                  <a:ext uri="{FF2B5EF4-FFF2-40B4-BE49-F238E27FC236}">
                    <a16:creationId xmlns:a16="http://schemas.microsoft.com/office/drawing/2014/main" id="{F141B845-BCA5-418A-9F6E-D014C2748B0A}"/>
                  </a:ext>
                </a:extLst>
              </p14:cNvPr>
              <p14:cNvContentPartPr/>
              <p14:nvPr/>
            </p14:nvContentPartPr>
            <p14:xfrm>
              <a:off x="5735298" y="2956294"/>
              <a:ext cx="535339" cy="516768"/>
            </p14:xfrm>
          </p:contentPart>
        </mc:Choice>
        <mc:Fallback>
          <p:pic>
            <p:nvPicPr>
              <p:cNvPr id="124" name="Tinta 123">
                <a:extLst>
                  <a:ext uri="{FF2B5EF4-FFF2-40B4-BE49-F238E27FC236}">
                    <a16:creationId xmlns:a16="http://schemas.microsoft.com/office/drawing/2014/main" id="{F141B845-BCA5-418A-9F6E-D014C2748B0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72296" y="2893274"/>
                <a:ext cx="660983" cy="642449"/>
              </a:xfrm>
              <a:prstGeom prst="rect">
                <a:avLst/>
              </a:prstGeom>
            </p:spPr>
          </p:pic>
        </mc:Fallback>
      </mc:AlternateContent>
      <p:pic>
        <p:nvPicPr>
          <p:cNvPr id="126" name="Picture 4" descr="Óculos De Sol Black Tons · Gráfico vetorial grátis no Pixabay">
            <a:extLst>
              <a:ext uri="{FF2B5EF4-FFF2-40B4-BE49-F238E27FC236}">
                <a16:creationId xmlns:a16="http://schemas.microsoft.com/office/drawing/2014/main" id="{17728A77-1005-49AE-BA33-FD7C6E05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71532" y="2119707"/>
            <a:ext cx="2310429" cy="127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28" name="Tinta 127">
                <a:extLst>
                  <a:ext uri="{FF2B5EF4-FFF2-40B4-BE49-F238E27FC236}">
                    <a16:creationId xmlns:a16="http://schemas.microsoft.com/office/drawing/2014/main" id="{8F640F18-DEA8-4C00-A08A-0F3CF0DABEA4}"/>
                  </a:ext>
                </a:extLst>
              </p14:cNvPr>
              <p14:cNvContentPartPr/>
              <p14:nvPr/>
            </p14:nvContentPartPr>
            <p14:xfrm>
              <a:off x="6724888" y="1339389"/>
              <a:ext cx="209160" cy="640080"/>
            </p14:xfrm>
          </p:contentPart>
        </mc:Choice>
        <mc:Fallback>
          <p:pic>
            <p:nvPicPr>
              <p:cNvPr id="128" name="Tinta 127">
                <a:extLst>
                  <a:ext uri="{FF2B5EF4-FFF2-40B4-BE49-F238E27FC236}">
                    <a16:creationId xmlns:a16="http://schemas.microsoft.com/office/drawing/2014/main" id="{8F640F18-DEA8-4C00-A08A-0F3CF0DABEA4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706888" y="1321389"/>
                <a:ext cx="24480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0" name="Tinta 129">
                <a:extLst>
                  <a:ext uri="{FF2B5EF4-FFF2-40B4-BE49-F238E27FC236}">
                    <a16:creationId xmlns:a16="http://schemas.microsoft.com/office/drawing/2014/main" id="{9BF4D138-BB00-472F-8F01-1EBB4B8126BB}"/>
                  </a:ext>
                </a:extLst>
              </p14:cNvPr>
              <p14:cNvContentPartPr/>
              <p14:nvPr/>
            </p14:nvContentPartPr>
            <p14:xfrm>
              <a:off x="7037368" y="1315989"/>
              <a:ext cx="165960" cy="855360"/>
            </p14:xfrm>
          </p:contentPart>
        </mc:Choice>
        <mc:Fallback>
          <p:pic>
            <p:nvPicPr>
              <p:cNvPr id="130" name="Tinta 129">
                <a:extLst>
                  <a:ext uri="{FF2B5EF4-FFF2-40B4-BE49-F238E27FC236}">
                    <a16:creationId xmlns:a16="http://schemas.microsoft.com/office/drawing/2014/main" id="{9BF4D138-BB00-472F-8F01-1EBB4B8126B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019368" y="1297989"/>
                <a:ext cx="20160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1" name="Tinta 130">
                <a:extLst>
                  <a:ext uri="{FF2B5EF4-FFF2-40B4-BE49-F238E27FC236}">
                    <a16:creationId xmlns:a16="http://schemas.microsoft.com/office/drawing/2014/main" id="{51F77671-CEF7-4B71-BCA2-6B648E19BA8B}"/>
                  </a:ext>
                </a:extLst>
              </p14:cNvPr>
              <p14:cNvContentPartPr/>
              <p14:nvPr/>
            </p14:nvContentPartPr>
            <p14:xfrm>
              <a:off x="5687008" y="2131029"/>
              <a:ext cx="937080" cy="47880"/>
            </p14:xfrm>
          </p:contentPart>
        </mc:Choice>
        <mc:Fallback>
          <p:pic>
            <p:nvPicPr>
              <p:cNvPr id="131" name="Tinta 130">
                <a:extLst>
                  <a:ext uri="{FF2B5EF4-FFF2-40B4-BE49-F238E27FC236}">
                    <a16:creationId xmlns:a16="http://schemas.microsoft.com/office/drawing/2014/main" id="{51F77671-CEF7-4B71-BCA2-6B648E19BA8B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669008" y="2113163"/>
                <a:ext cx="972720" cy="832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2" name="Tinta 131">
                <a:extLst>
                  <a:ext uri="{FF2B5EF4-FFF2-40B4-BE49-F238E27FC236}">
                    <a16:creationId xmlns:a16="http://schemas.microsoft.com/office/drawing/2014/main" id="{B55CF544-0E9E-4036-89AA-1BC853A86DF8}"/>
                  </a:ext>
                </a:extLst>
              </p14:cNvPr>
              <p14:cNvContentPartPr/>
              <p14:nvPr/>
            </p14:nvContentPartPr>
            <p14:xfrm>
              <a:off x="5468685" y="1343914"/>
              <a:ext cx="191160" cy="618840"/>
            </p14:xfrm>
          </p:contentPart>
        </mc:Choice>
        <mc:Fallback>
          <p:pic>
            <p:nvPicPr>
              <p:cNvPr id="132" name="Tinta 131">
                <a:extLst>
                  <a:ext uri="{FF2B5EF4-FFF2-40B4-BE49-F238E27FC236}">
                    <a16:creationId xmlns:a16="http://schemas.microsoft.com/office/drawing/2014/main" id="{B55CF544-0E9E-4036-89AA-1BC853A86DF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450685" y="1325914"/>
                <a:ext cx="2268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3" name="Tinta 132">
                <a:extLst>
                  <a:ext uri="{FF2B5EF4-FFF2-40B4-BE49-F238E27FC236}">
                    <a16:creationId xmlns:a16="http://schemas.microsoft.com/office/drawing/2014/main" id="{16739DD0-FFBF-43B2-8BC9-41F13F6DA7D3}"/>
                  </a:ext>
                </a:extLst>
              </p14:cNvPr>
              <p14:cNvContentPartPr/>
              <p14:nvPr/>
            </p14:nvContentPartPr>
            <p14:xfrm>
              <a:off x="5216325" y="1329874"/>
              <a:ext cx="147960" cy="799560"/>
            </p14:xfrm>
          </p:contentPart>
        </mc:Choice>
        <mc:Fallback>
          <p:pic>
            <p:nvPicPr>
              <p:cNvPr id="133" name="Tinta 132">
                <a:extLst>
                  <a:ext uri="{FF2B5EF4-FFF2-40B4-BE49-F238E27FC236}">
                    <a16:creationId xmlns:a16="http://schemas.microsoft.com/office/drawing/2014/main" id="{16739DD0-FFBF-43B2-8BC9-41F13F6DA7D3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98325" y="1311874"/>
                <a:ext cx="18360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34" name="Tinta 133">
                <a:extLst>
                  <a:ext uri="{FF2B5EF4-FFF2-40B4-BE49-F238E27FC236}">
                    <a16:creationId xmlns:a16="http://schemas.microsoft.com/office/drawing/2014/main" id="{A9B81D3E-C2E0-4619-90C4-4A02518A4505}"/>
                  </a:ext>
                </a:extLst>
              </p14:cNvPr>
              <p14:cNvContentPartPr/>
              <p14:nvPr/>
            </p14:nvContentPartPr>
            <p14:xfrm>
              <a:off x="7130085" y="2430394"/>
              <a:ext cx="151200" cy="840600"/>
            </p14:xfrm>
          </p:contentPart>
        </mc:Choice>
        <mc:Fallback>
          <p:pic>
            <p:nvPicPr>
              <p:cNvPr id="134" name="Tinta 133">
                <a:extLst>
                  <a:ext uri="{FF2B5EF4-FFF2-40B4-BE49-F238E27FC236}">
                    <a16:creationId xmlns:a16="http://schemas.microsoft.com/office/drawing/2014/main" id="{A9B81D3E-C2E0-4619-90C4-4A02518A450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112085" y="2412394"/>
                <a:ext cx="186840" cy="87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35" name="Tinta 134">
                <a:extLst>
                  <a:ext uri="{FF2B5EF4-FFF2-40B4-BE49-F238E27FC236}">
                    <a16:creationId xmlns:a16="http://schemas.microsoft.com/office/drawing/2014/main" id="{C5DDE022-64AC-4080-AAE8-BE7C449EC352}"/>
                  </a:ext>
                </a:extLst>
              </p14:cNvPr>
              <p14:cNvContentPartPr/>
              <p14:nvPr/>
            </p14:nvContentPartPr>
            <p14:xfrm>
              <a:off x="5222445" y="2405194"/>
              <a:ext cx="163440" cy="804240"/>
            </p14:xfrm>
          </p:contentPart>
        </mc:Choice>
        <mc:Fallback>
          <p:pic>
            <p:nvPicPr>
              <p:cNvPr id="135" name="Tinta 134">
                <a:extLst>
                  <a:ext uri="{FF2B5EF4-FFF2-40B4-BE49-F238E27FC236}">
                    <a16:creationId xmlns:a16="http://schemas.microsoft.com/office/drawing/2014/main" id="{C5DDE022-64AC-4080-AAE8-BE7C449EC35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04445" y="2387194"/>
                <a:ext cx="199080" cy="83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36" name="Tinta 135">
                <a:extLst>
                  <a:ext uri="{FF2B5EF4-FFF2-40B4-BE49-F238E27FC236}">
                    <a16:creationId xmlns:a16="http://schemas.microsoft.com/office/drawing/2014/main" id="{AC4181EC-2700-452B-9BCE-17C002E96FD6}"/>
                  </a:ext>
                </a:extLst>
              </p14:cNvPr>
              <p14:cNvContentPartPr/>
              <p14:nvPr/>
            </p14:nvContentPartPr>
            <p14:xfrm>
              <a:off x="7124685" y="3523714"/>
              <a:ext cx="169920" cy="606960"/>
            </p14:xfrm>
          </p:contentPart>
        </mc:Choice>
        <mc:Fallback>
          <p:pic>
            <p:nvPicPr>
              <p:cNvPr id="136" name="Tinta 135">
                <a:extLst>
                  <a:ext uri="{FF2B5EF4-FFF2-40B4-BE49-F238E27FC236}">
                    <a16:creationId xmlns:a16="http://schemas.microsoft.com/office/drawing/2014/main" id="{AC4181EC-2700-452B-9BCE-17C002E96FD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106685" y="3505714"/>
                <a:ext cx="20556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37" name="Tinta 136">
                <a:extLst>
                  <a:ext uri="{FF2B5EF4-FFF2-40B4-BE49-F238E27FC236}">
                    <a16:creationId xmlns:a16="http://schemas.microsoft.com/office/drawing/2014/main" id="{E65AD696-CCB7-4DEE-A4B3-845E363373C5}"/>
                  </a:ext>
                </a:extLst>
              </p14:cNvPr>
              <p14:cNvContentPartPr/>
              <p14:nvPr/>
            </p14:nvContentPartPr>
            <p14:xfrm>
              <a:off x="4945965" y="3655474"/>
              <a:ext cx="419760" cy="403560"/>
            </p14:xfrm>
          </p:contentPart>
        </mc:Choice>
        <mc:Fallback>
          <p:pic>
            <p:nvPicPr>
              <p:cNvPr id="137" name="Tinta 136">
                <a:extLst>
                  <a:ext uri="{FF2B5EF4-FFF2-40B4-BE49-F238E27FC236}">
                    <a16:creationId xmlns:a16="http://schemas.microsoft.com/office/drawing/2014/main" id="{E65AD696-CCB7-4DEE-A4B3-845E363373C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927965" y="3637474"/>
                <a:ext cx="45540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0" name="Tinta 139">
                <a:extLst>
                  <a:ext uri="{FF2B5EF4-FFF2-40B4-BE49-F238E27FC236}">
                    <a16:creationId xmlns:a16="http://schemas.microsoft.com/office/drawing/2014/main" id="{8BC7BDB5-AE1C-4D9B-9FC3-E723C31FE4AB}"/>
                  </a:ext>
                </a:extLst>
              </p14:cNvPr>
              <p14:cNvContentPartPr/>
              <p14:nvPr/>
            </p14:nvContentPartPr>
            <p14:xfrm>
              <a:off x="6092205" y="2867794"/>
              <a:ext cx="230400" cy="240120"/>
            </p14:xfrm>
          </p:contentPart>
        </mc:Choice>
        <mc:Fallback>
          <p:pic>
            <p:nvPicPr>
              <p:cNvPr id="140" name="Tinta 139">
                <a:extLst>
                  <a:ext uri="{FF2B5EF4-FFF2-40B4-BE49-F238E27FC236}">
                    <a16:creationId xmlns:a16="http://schemas.microsoft.com/office/drawing/2014/main" id="{8BC7BDB5-AE1C-4D9B-9FC3-E723C31FE4AB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083205" y="2858794"/>
                <a:ext cx="2480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241" name="Tinta 240">
                <a:extLst>
                  <a:ext uri="{FF2B5EF4-FFF2-40B4-BE49-F238E27FC236}">
                    <a16:creationId xmlns:a16="http://schemas.microsoft.com/office/drawing/2014/main" id="{6F6F3503-F3FF-4C9D-8E3A-03DEE677D942}"/>
                  </a:ext>
                </a:extLst>
              </p14:cNvPr>
              <p14:cNvContentPartPr/>
              <p14:nvPr/>
            </p14:nvContentPartPr>
            <p14:xfrm>
              <a:off x="5036325" y="3114492"/>
              <a:ext cx="355320" cy="531360"/>
            </p14:xfrm>
          </p:contentPart>
        </mc:Choice>
        <mc:Fallback>
          <p:pic>
            <p:nvPicPr>
              <p:cNvPr id="241" name="Tinta 240">
                <a:extLst>
                  <a:ext uri="{FF2B5EF4-FFF2-40B4-BE49-F238E27FC236}">
                    <a16:creationId xmlns:a16="http://schemas.microsoft.com/office/drawing/2014/main" id="{6F6F3503-F3FF-4C9D-8E3A-03DEE677D942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018325" y="3096492"/>
                <a:ext cx="39096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236" name="Tinta 235">
                <a:extLst>
                  <a:ext uri="{FF2B5EF4-FFF2-40B4-BE49-F238E27FC236}">
                    <a16:creationId xmlns:a16="http://schemas.microsoft.com/office/drawing/2014/main" id="{51DC73A8-638D-4635-B78E-2371881FF653}"/>
                  </a:ext>
                </a:extLst>
              </p14:cNvPr>
              <p14:cNvContentPartPr/>
              <p14:nvPr/>
            </p14:nvContentPartPr>
            <p14:xfrm>
              <a:off x="6863685" y="3478714"/>
              <a:ext cx="464400" cy="658440"/>
            </p14:xfrm>
          </p:contentPart>
        </mc:Choice>
        <mc:Fallback>
          <p:pic>
            <p:nvPicPr>
              <p:cNvPr id="236" name="Tinta 235">
                <a:extLst>
                  <a:ext uri="{FF2B5EF4-FFF2-40B4-BE49-F238E27FC236}">
                    <a16:creationId xmlns:a16="http://schemas.microsoft.com/office/drawing/2014/main" id="{51DC73A8-638D-4635-B78E-2371881FF65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845685" y="3460714"/>
                <a:ext cx="500040" cy="69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Agrupar 247">
            <a:extLst>
              <a:ext uri="{FF2B5EF4-FFF2-40B4-BE49-F238E27FC236}">
                <a16:creationId xmlns:a16="http://schemas.microsoft.com/office/drawing/2014/main" id="{869ABAAB-60C6-4814-A23E-6BBA16073152}"/>
              </a:ext>
            </a:extLst>
          </p:cNvPr>
          <p:cNvGrpSpPr/>
          <p:nvPr/>
        </p:nvGrpSpPr>
        <p:grpSpPr>
          <a:xfrm>
            <a:off x="7094141" y="3307320"/>
            <a:ext cx="580320" cy="495528"/>
            <a:chOff x="8604983" y="5060292"/>
            <a:chExt cx="580320" cy="49552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42" name="Tinta 241">
                  <a:extLst>
                    <a:ext uri="{FF2B5EF4-FFF2-40B4-BE49-F238E27FC236}">
                      <a16:creationId xmlns:a16="http://schemas.microsoft.com/office/drawing/2014/main" id="{205496CC-81F8-4A5C-9838-C1CA04A73A21}"/>
                    </a:ext>
                  </a:extLst>
                </p14:cNvPr>
                <p14:cNvContentPartPr/>
                <p14:nvPr/>
              </p14:nvContentPartPr>
              <p14:xfrm>
                <a:off x="8604983" y="5060292"/>
                <a:ext cx="575640" cy="469080"/>
              </p14:xfrm>
            </p:contentPart>
          </mc:Choice>
          <mc:Fallback xmlns="">
            <p:pic>
              <p:nvPicPr>
                <p:cNvPr id="242" name="Tinta 241">
                  <a:extLst>
                    <a:ext uri="{FF2B5EF4-FFF2-40B4-BE49-F238E27FC236}">
                      <a16:creationId xmlns:a16="http://schemas.microsoft.com/office/drawing/2014/main" id="{205496CC-81F8-4A5C-9838-C1CA04A73A2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586983" y="5042652"/>
                  <a:ext cx="61128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243" name="Tinta 242">
                  <a:extLst>
                    <a:ext uri="{FF2B5EF4-FFF2-40B4-BE49-F238E27FC236}">
                      <a16:creationId xmlns:a16="http://schemas.microsoft.com/office/drawing/2014/main" id="{8AEEE6C3-F082-4567-B171-5B978DD1A82A}"/>
                    </a:ext>
                  </a:extLst>
                </p14:cNvPr>
                <p14:cNvContentPartPr/>
                <p14:nvPr/>
              </p14:nvContentPartPr>
              <p14:xfrm>
                <a:off x="8608583" y="5066412"/>
                <a:ext cx="576720" cy="217800"/>
              </p14:xfrm>
            </p:contentPart>
          </mc:Choice>
          <mc:Fallback xmlns="">
            <p:pic>
              <p:nvPicPr>
                <p:cNvPr id="243" name="Tinta 242">
                  <a:extLst>
                    <a:ext uri="{FF2B5EF4-FFF2-40B4-BE49-F238E27FC236}">
                      <a16:creationId xmlns:a16="http://schemas.microsoft.com/office/drawing/2014/main" id="{8AEEE6C3-F082-4567-B171-5B978DD1A82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90583" y="5048412"/>
                  <a:ext cx="6123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244" name="Tinta 243">
                  <a:extLst>
                    <a:ext uri="{FF2B5EF4-FFF2-40B4-BE49-F238E27FC236}">
                      <a16:creationId xmlns:a16="http://schemas.microsoft.com/office/drawing/2014/main" id="{49E1027C-ACF6-482F-8856-0D2DB5B62FBB}"/>
                    </a:ext>
                  </a:extLst>
                </p14:cNvPr>
                <p14:cNvContentPartPr/>
                <p14:nvPr/>
              </p14:nvContentPartPr>
              <p14:xfrm>
                <a:off x="8886143" y="5117532"/>
                <a:ext cx="280800" cy="273240"/>
              </p14:xfrm>
            </p:contentPart>
          </mc:Choice>
          <mc:Fallback xmlns="">
            <p:pic>
              <p:nvPicPr>
                <p:cNvPr id="244" name="Tinta 243">
                  <a:extLst>
                    <a:ext uri="{FF2B5EF4-FFF2-40B4-BE49-F238E27FC236}">
                      <a16:creationId xmlns:a16="http://schemas.microsoft.com/office/drawing/2014/main" id="{49E1027C-ACF6-482F-8856-0D2DB5B62FB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68503" y="5099892"/>
                  <a:ext cx="316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246" name="Tinta 245">
                  <a:extLst>
                    <a:ext uri="{FF2B5EF4-FFF2-40B4-BE49-F238E27FC236}">
                      <a16:creationId xmlns:a16="http://schemas.microsoft.com/office/drawing/2014/main" id="{CE378035-DDCD-4D9B-9E33-69D8CBD33158}"/>
                    </a:ext>
                  </a:extLst>
                </p14:cNvPr>
                <p14:cNvContentPartPr/>
                <p14:nvPr/>
              </p14:nvContentPartPr>
              <p14:xfrm>
                <a:off x="8757840" y="5466180"/>
                <a:ext cx="23040" cy="15840"/>
              </p14:xfrm>
            </p:contentPart>
          </mc:Choice>
          <mc:Fallback xmlns="">
            <p:pic>
              <p:nvPicPr>
                <p:cNvPr id="246" name="Tinta 245">
                  <a:extLst>
                    <a:ext uri="{FF2B5EF4-FFF2-40B4-BE49-F238E27FC236}">
                      <a16:creationId xmlns:a16="http://schemas.microsoft.com/office/drawing/2014/main" id="{CE378035-DDCD-4D9B-9E33-69D8CBD33158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740200" y="5448540"/>
                  <a:ext cx="58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47" name="Tinta 246">
                  <a:extLst>
                    <a:ext uri="{FF2B5EF4-FFF2-40B4-BE49-F238E27FC236}">
                      <a16:creationId xmlns:a16="http://schemas.microsoft.com/office/drawing/2014/main" id="{D0C1BB03-4E47-4FA1-A961-897B7AFBE70E}"/>
                    </a:ext>
                  </a:extLst>
                </p14:cNvPr>
                <p14:cNvContentPartPr/>
                <p14:nvPr/>
              </p14:nvContentPartPr>
              <p14:xfrm>
                <a:off x="8759640" y="5452860"/>
                <a:ext cx="103320" cy="102960"/>
              </p14:xfrm>
            </p:contentPart>
          </mc:Choice>
          <mc:Fallback xmlns="">
            <p:pic>
              <p:nvPicPr>
                <p:cNvPr id="247" name="Tinta 246">
                  <a:extLst>
                    <a:ext uri="{FF2B5EF4-FFF2-40B4-BE49-F238E27FC236}">
                      <a16:creationId xmlns:a16="http://schemas.microsoft.com/office/drawing/2014/main" id="{D0C1BB03-4E47-4FA1-A961-897B7AFBE70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42000" y="5434860"/>
                  <a:ext cx="13896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37" name="Tinta 236">
                <a:extLst>
                  <a:ext uri="{FF2B5EF4-FFF2-40B4-BE49-F238E27FC236}">
                    <a16:creationId xmlns:a16="http://schemas.microsoft.com/office/drawing/2014/main" id="{8131CB66-A7EC-4911-9547-988DEDAB3AE3}"/>
                  </a:ext>
                </a:extLst>
              </p14:cNvPr>
              <p14:cNvContentPartPr/>
              <p14:nvPr/>
            </p14:nvContentPartPr>
            <p14:xfrm>
              <a:off x="7180901" y="3329764"/>
              <a:ext cx="518400" cy="367560"/>
            </p14:xfrm>
          </p:contentPart>
        </mc:Choice>
        <mc:Fallback>
          <p:pic>
            <p:nvPicPr>
              <p:cNvPr id="237" name="Tinta 236">
                <a:extLst>
                  <a:ext uri="{FF2B5EF4-FFF2-40B4-BE49-F238E27FC236}">
                    <a16:creationId xmlns:a16="http://schemas.microsoft.com/office/drawing/2014/main" id="{8131CB66-A7EC-4911-9547-988DEDAB3AE3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162901" y="3311764"/>
                <a:ext cx="5540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38" name="Tinta 237">
                <a:extLst>
                  <a:ext uri="{FF2B5EF4-FFF2-40B4-BE49-F238E27FC236}">
                    <a16:creationId xmlns:a16="http://schemas.microsoft.com/office/drawing/2014/main" id="{93AA87D0-CDDC-459E-B9CE-89D7725AD167}"/>
                  </a:ext>
                </a:extLst>
              </p14:cNvPr>
              <p14:cNvContentPartPr/>
              <p14:nvPr/>
            </p14:nvContentPartPr>
            <p14:xfrm>
              <a:off x="4996436" y="3021181"/>
              <a:ext cx="343800" cy="634680"/>
            </p14:xfrm>
          </p:contentPart>
        </mc:Choice>
        <mc:Fallback>
          <p:pic>
            <p:nvPicPr>
              <p:cNvPr id="238" name="Tinta 237">
                <a:extLst>
                  <a:ext uri="{FF2B5EF4-FFF2-40B4-BE49-F238E27FC236}">
                    <a16:creationId xmlns:a16="http://schemas.microsoft.com/office/drawing/2014/main" id="{93AA87D0-CDDC-459E-B9CE-89D7725AD16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4978436" y="3003181"/>
                <a:ext cx="37944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052" name="Tinta 2051">
                <a:extLst>
                  <a:ext uri="{FF2B5EF4-FFF2-40B4-BE49-F238E27FC236}">
                    <a16:creationId xmlns:a16="http://schemas.microsoft.com/office/drawing/2014/main" id="{88B267FA-0855-4493-9E2D-4349DCAE9749}"/>
                  </a:ext>
                </a:extLst>
              </p14:cNvPr>
              <p14:cNvContentPartPr/>
              <p14:nvPr/>
            </p14:nvContentPartPr>
            <p14:xfrm>
              <a:off x="5125970" y="2123307"/>
              <a:ext cx="12240" cy="15840"/>
            </p14:xfrm>
          </p:contentPart>
        </mc:Choice>
        <mc:Fallback>
          <p:pic>
            <p:nvPicPr>
              <p:cNvPr id="2052" name="Tinta 2051">
                <a:extLst>
                  <a:ext uri="{FF2B5EF4-FFF2-40B4-BE49-F238E27FC236}">
                    <a16:creationId xmlns:a16="http://schemas.microsoft.com/office/drawing/2014/main" id="{88B267FA-0855-4493-9E2D-4349DCAE9749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117227" y="2114307"/>
                <a:ext cx="29376" cy="3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62" name="Agrupar 2061">
            <a:extLst>
              <a:ext uri="{FF2B5EF4-FFF2-40B4-BE49-F238E27FC236}">
                <a16:creationId xmlns:a16="http://schemas.microsoft.com/office/drawing/2014/main" id="{FF350B06-221A-4D5E-839D-55491777B30B}"/>
              </a:ext>
            </a:extLst>
          </p:cNvPr>
          <p:cNvGrpSpPr/>
          <p:nvPr/>
        </p:nvGrpSpPr>
        <p:grpSpPr>
          <a:xfrm>
            <a:off x="5034170" y="1487187"/>
            <a:ext cx="197640" cy="758880"/>
            <a:chOff x="4640880" y="2543700"/>
            <a:chExt cx="197640" cy="75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2054" name="Tinta 2053">
                  <a:extLst>
                    <a:ext uri="{FF2B5EF4-FFF2-40B4-BE49-F238E27FC236}">
                      <a16:creationId xmlns:a16="http://schemas.microsoft.com/office/drawing/2014/main" id="{4A6D77B3-768C-4C06-A4BB-D18C262EE6A9}"/>
                    </a:ext>
                  </a:extLst>
                </p14:cNvPr>
                <p14:cNvContentPartPr/>
                <p14:nvPr/>
              </p14:nvContentPartPr>
              <p14:xfrm>
                <a:off x="4724040" y="3126180"/>
                <a:ext cx="7560" cy="47880"/>
              </p14:xfrm>
            </p:contentPart>
          </mc:Choice>
          <mc:Fallback xmlns="">
            <p:pic>
              <p:nvPicPr>
                <p:cNvPr id="2054" name="Tinta 2053">
                  <a:extLst>
                    <a:ext uri="{FF2B5EF4-FFF2-40B4-BE49-F238E27FC236}">
                      <a16:creationId xmlns:a16="http://schemas.microsoft.com/office/drawing/2014/main" id="{4A6D77B3-768C-4C06-A4BB-D18C262EE6A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715040" y="3117180"/>
                  <a:ext cx="252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2055" name="Tinta 2054">
                  <a:extLst>
                    <a:ext uri="{FF2B5EF4-FFF2-40B4-BE49-F238E27FC236}">
                      <a16:creationId xmlns:a16="http://schemas.microsoft.com/office/drawing/2014/main" id="{9F3B4771-5FCE-435F-9BF7-1B17BCD0963E}"/>
                    </a:ext>
                  </a:extLst>
                </p14:cNvPr>
                <p14:cNvContentPartPr/>
                <p14:nvPr/>
              </p14:nvContentPartPr>
              <p14:xfrm>
                <a:off x="4652040" y="2951580"/>
                <a:ext cx="102240" cy="283680"/>
              </p14:xfrm>
            </p:contentPart>
          </mc:Choice>
          <mc:Fallback xmlns="">
            <p:pic>
              <p:nvPicPr>
                <p:cNvPr id="2055" name="Tinta 2054">
                  <a:extLst>
                    <a:ext uri="{FF2B5EF4-FFF2-40B4-BE49-F238E27FC236}">
                      <a16:creationId xmlns:a16="http://schemas.microsoft.com/office/drawing/2014/main" id="{9F3B4771-5FCE-435F-9BF7-1B17BCD0963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43040" y="2942940"/>
                  <a:ext cx="1198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2056" name="Tinta 2055">
                  <a:extLst>
                    <a:ext uri="{FF2B5EF4-FFF2-40B4-BE49-F238E27FC236}">
                      <a16:creationId xmlns:a16="http://schemas.microsoft.com/office/drawing/2014/main" id="{7E9B4238-62CB-4F6D-BCAF-F532CD2F4361}"/>
                    </a:ext>
                  </a:extLst>
                </p14:cNvPr>
                <p14:cNvContentPartPr/>
                <p14:nvPr/>
              </p14:nvContentPartPr>
              <p14:xfrm>
                <a:off x="4648800" y="2950140"/>
                <a:ext cx="189720" cy="352440"/>
              </p14:xfrm>
            </p:contentPart>
          </mc:Choice>
          <mc:Fallback xmlns="">
            <p:pic>
              <p:nvPicPr>
                <p:cNvPr id="2056" name="Tinta 2055">
                  <a:extLst>
                    <a:ext uri="{FF2B5EF4-FFF2-40B4-BE49-F238E27FC236}">
                      <a16:creationId xmlns:a16="http://schemas.microsoft.com/office/drawing/2014/main" id="{7E9B4238-62CB-4F6D-BCAF-F532CD2F4361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640160" y="2941500"/>
                  <a:ext cx="2073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2058" name="Tinta 2057">
                  <a:extLst>
                    <a:ext uri="{FF2B5EF4-FFF2-40B4-BE49-F238E27FC236}">
                      <a16:creationId xmlns:a16="http://schemas.microsoft.com/office/drawing/2014/main" id="{00DF817A-F791-4F40-899A-063296E75624}"/>
                    </a:ext>
                  </a:extLst>
                </p14:cNvPr>
                <p14:cNvContentPartPr/>
                <p14:nvPr/>
              </p14:nvContentPartPr>
              <p14:xfrm>
                <a:off x="4777320" y="3233460"/>
                <a:ext cx="28080" cy="15120"/>
              </p14:xfrm>
            </p:contentPart>
          </mc:Choice>
          <mc:Fallback xmlns="">
            <p:pic>
              <p:nvPicPr>
                <p:cNvPr id="2058" name="Tinta 2057">
                  <a:extLst>
                    <a:ext uri="{FF2B5EF4-FFF2-40B4-BE49-F238E27FC236}">
                      <a16:creationId xmlns:a16="http://schemas.microsoft.com/office/drawing/2014/main" id="{00DF817A-F791-4F40-899A-063296E7562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741320" y="3197820"/>
                  <a:ext cx="997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2059" name="Tinta 2058">
                  <a:extLst>
                    <a:ext uri="{FF2B5EF4-FFF2-40B4-BE49-F238E27FC236}">
                      <a16:creationId xmlns:a16="http://schemas.microsoft.com/office/drawing/2014/main" id="{84235F63-3DA0-47EB-8331-6EA8F6FEFD68}"/>
                    </a:ext>
                  </a:extLst>
                </p14:cNvPr>
                <p14:cNvContentPartPr/>
                <p14:nvPr/>
              </p14:nvContentPartPr>
              <p14:xfrm>
                <a:off x="4755360" y="3176220"/>
                <a:ext cx="12240" cy="36360"/>
              </p14:xfrm>
            </p:contentPart>
          </mc:Choice>
          <mc:Fallback xmlns="">
            <p:pic>
              <p:nvPicPr>
                <p:cNvPr id="2059" name="Tinta 2058">
                  <a:extLst>
                    <a:ext uri="{FF2B5EF4-FFF2-40B4-BE49-F238E27FC236}">
                      <a16:creationId xmlns:a16="http://schemas.microsoft.com/office/drawing/2014/main" id="{84235F63-3DA0-47EB-8331-6EA8F6FEFD6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19360" y="3140580"/>
                  <a:ext cx="838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2060" name="Tinta 2059">
                  <a:extLst>
                    <a:ext uri="{FF2B5EF4-FFF2-40B4-BE49-F238E27FC236}">
                      <a16:creationId xmlns:a16="http://schemas.microsoft.com/office/drawing/2014/main" id="{DE176794-0D9F-49EA-9C22-A4C94131CBE4}"/>
                    </a:ext>
                  </a:extLst>
                </p14:cNvPr>
                <p14:cNvContentPartPr/>
                <p14:nvPr/>
              </p14:nvContentPartPr>
              <p14:xfrm>
                <a:off x="4719720" y="3002340"/>
                <a:ext cx="31680" cy="143640"/>
              </p14:xfrm>
            </p:contentPart>
          </mc:Choice>
          <mc:Fallback xmlns="">
            <p:pic>
              <p:nvPicPr>
                <p:cNvPr id="2060" name="Tinta 2059">
                  <a:extLst>
                    <a:ext uri="{FF2B5EF4-FFF2-40B4-BE49-F238E27FC236}">
                      <a16:creationId xmlns:a16="http://schemas.microsoft.com/office/drawing/2014/main" id="{DE176794-0D9F-49EA-9C22-A4C94131CBE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84080" y="2966700"/>
                  <a:ext cx="1033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061" name="Tinta 2060">
                  <a:extLst>
                    <a:ext uri="{FF2B5EF4-FFF2-40B4-BE49-F238E27FC236}">
                      <a16:creationId xmlns:a16="http://schemas.microsoft.com/office/drawing/2014/main" id="{D42B2446-BB3D-4F3E-B98F-8F9661D7F83E}"/>
                    </a:ext>
                  </a:extLst>
                </p14:cNvPr>
                <p14:cNvContentPartPr/>
                <p14:nvPr/>
              </p14:nvContentPartPr>
              <p14:xfrm>
                <a:off x="4640880" y="2543700"/>
                <a:ext cx="187560" cy="740880"/>
              </p14:xfrm>
            </p:contentPart>
          </mc:Choice>
          <mc:Fallback xmlns="">
            <p:pic>
              <p:nvPicPr>
                <p:cNvPr id="2061" name="Tinta 2060">
                  <a:extLst>
                    <a:ext uri="{FF2B5EF4-FFF2-40B4-BE49-F238E27FC236}">
                      <a16:creationId xmlns:a16="http://schemas.microsoft.com/office/drawing/2014/main" id="{D42B2446-BB3D-4F3E-B98F-8F9661D7F83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605240" y="2507700"/>
                  <a:ext cx="259200" cy="81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6" name="Agrupar 2065">
            <a:extLst>
              <a:ext uri="{FF2B5EF4-FFF2-40B4-BE49-F238E27FC236}">
                <a16:creationId xmlns:a16="http://schemas.microsoft.com/office/drawing/2014/main" id="{EC3FB3D8-A6CF-49F8-AB03-D8B844C33FCB}"/>
              </a:ext>
            </a:extLst>
          </p:cNvPr>
          <p:cNvGrpSpPr/>
          <p:nvPr/>
        </p:nvGrpSpPr>
        <p:grpSpPr>
          <a:xfrm>
            <a:off x="7305410" y="3547827"/>
            <a:ext cx="65520" cy="59760"/>
            <a:chOff x="6912120" y="4604340"/>
            <a:chExt cx="65520" cy="5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064" name="Tinta 2063">
                  <a:extLst>
                    <a:ext uri="{FF2B5EF4-FFF2-40B4-BE49-F238E27FC236}">
                      <a16:creationId xmlns:a16="http://schemas.microsoft.com/office/drawing/2014/main" id="{179BD76B-5AC8-425A-B856-7DCD785BCA71}"/>
                    </a:ext>
                  </a:extLst>
                </p14:cNvPr>
                <p14:cNvContentPartPr/>
                <p14:nvPr/>
              </p14:nvContentPartPr>
              <p14:xfrm>
                <a:off x="6953880" y="4648980"/>
                <a:ext cx="23760" cy="15120"/>
              </p14:xfrm>
            </p:contentPart>
          </mc:Choice>
          <mc:Fallback xmlns="">
            <p:pic>
              <p:nvPicPr>
                <p:cNvPr id="2064" name="Tinta 2063">
                  <a:extLst>
                    <a:ext uri="{FF2B5EF4-FFF2-40B4-BE49-F238E27FC236}">
                      <a16:creationId xmlns:a16="http://schemas.microsoft.com/office/drawing/2014/main" id="{179BD76B-5AC8-425A-B856-7DCD785BCA7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918240" y="4613340"/>
                  <a:ext cx="954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065" name="Tinta 2064">
                  <a:extLst>
                    <a:ext uri="{FF2B5EF4-FFF2-40B4-BE49-F238E27FC236}">
                      <a16:creationId xmlns:a16="http://schemas.microsoft.com/office/drawing/2014/main" id="{6567CABB-C2D1-43B2-AC63-1F1A3C5CAD15}"/>
                    </a:ext>
                  </a:extLst>
                </p14:cNvPr>
                <p14:cNvContentPartPr/>
                <p14:nvPr/>
              </p14:nvContentPartPr>
              <p14:xfrm>
                <a:off x="6912120" y="4604340"/>
                <a:ext cx="21600" cy="12240"/>
              </p14:xfrm>
            </p:contentPart>
          </mc:Choice>
          <mc:Fallback xmlns="">
            <p:pic>
              <p:nvPicPr>
                <p:cNvPr id="2065" name="Tinta 2064">
                  <a:extLst>
                    <a:ext uri="{FF2B5EF4-FFF2-40B4-BE49-F238E27FC236}">
                      <a16:creationId xmlns:a16="http://schemas.microsoft.com/office/drawing/2014/main" id="{6567CABB-C2D1-43B2-AC63-1F1A3C5CAD15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876480" y="4568700"/>
                  <a:ext cx="93240" cy="8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1" name="Agrupar 2070">
            <a:extLst>
              <a:ext uri="{FF2B5EF4-FFF2-40B4-BE49-F238E27FC236}">
                <a16:creationId xmlns:a16="http://schemas.microsoft.com/office/drawing/2014/main" id="{0F11B132-F2CE-4669-8AF6-D6058B919299}"/>
              </a:ext>
            </a:extLst>
          </p:cNvPr>
          <p:cNvGrpSpPr/>
          <p:nvPr/>
        </p:nvGrpSpPr>
        <p:grpSpPr>
          <a:xfrm>
            <a:off x="5317850" y="3267387"/>
            <a:ext cx="262800" cy="394920"/>
            <a:chOff x="4924560" y="4323900"/>
            <a:chExt cx="26280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068" name="Tinta 2067">
                  <a:extLst>
                    <a:ext uri="{FF2B5EF4-FFF2-40B4-BE49-F238E27FC236}">
                      <a16:creationId xmlns:a16="http://schemas.microsoft.com/office/drawing/2014/main" id="{42FE1F37-B00F-408C-B712-EFEEDC58AF06}"/>
                    </a:ext>
                  </a:extLst>
                </p14:cNvPr>
                <p14:cNvContentPartPr/>
                <p14:nvPr/>
              </p14:nvContentPartPr>
              <p14:xfrm>
                <a:off x="5058480" y="4585980"/>
                <a:ext cx="7560" cy="23040"/>
              </p14:xfrm>
            </p:contentPart>
          </mc:Choice>
          <mc:Fallback xmlns="">
            <p:pic>
              <p:nvPicPr>
                <p:cNvPr id="2068" name="Tinta 2067">
                  <a:extLst>
                    <a:ext uri="{FF2B5EF4-FFF2-40B4-BE49-F238E27FC236}">
                      <a16:creationId xmlns:a16="http://schemas.microsoft.com/office/drawing/2014/main" id="{42FE1F37-B00F-408C-B712-EFEEDC58AF0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022840" y="4550340"/>
                  <a:ext cx="792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069" name="Tinta 2068">
                  <a:extLst>
                    <a:ext uri="{FF2B5EF4-FFF2-40B4-BE49-F238E27FC236}">
                      <a16:creationId xmlns:a16="http://schemas.microsoft.com/office/drawing/2014/main" id="{B8A1624B-C00C-43F9-BF5E-BA37636EC918}"/>
                    </a:ext>
                  </a:extLst>
                </p14:cNvPr>
                <p14:cNvContentPartPr/>
                <p14:nvPr/>
              </p14:nvContentPartPr>
              <p14:xfrm>
                <a:off x="5003400" y="4555020"/>
                <a:ext cx="45720" cy="40680"/>
              </p14:xfrm>
            </p:contentPart>
          </mc:Choice>
          <mc:Fallback xmlns="">
            <p:pic>
              <p:nvPicPr>
                <p:cNvPr id="2069" name="Tinta 2068">
                  <a:extLst>
                    <a:ext uri="{FF2B5EF4-FFF2-40B4-BE49-F238E27FC236}">
                      <a16:creationId xmlns:a16="http://schemas.microsoft.com/office/drawing/2014/main" id="{B8A1624B-C00C-43F9-BF5E-BA37636EC9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967400" y="4519020"/>
                  <a:ext cx="117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070" name="Tinta 2069">
                  <a:extLst>
                    <a:ext uri="{FF2B5EF4-FFF2-40B4-BE49-F238E27FC236}">
                      <a16:creationId xmlns:a16="http://schemas.microsoft.com/office/drawing/2014/main" id="{F60C662E-68C0-461D-809C-01EC9BE63568}"/>
                    </a:ext>
                  </a:extLst>
                </p14:cNvPr>
                <p14:cNvContentPartPr/>
                <p14:nvPr/>
              </p14:nvContentPartPr>
              <p14:xfrm>
                <a:off x="4924560" y="4323900"/>
                <a:ext cx="262800" cy="394920"/>
              </p14:xfrm>
            </p:contentPart>
          </mc:Choice>
          <mc:Fallback xmlns="">
            <p:pic>
              <p:nvPicPr>
                <p:cNvPr id="2070" name="Tinta 2069">
                  <a:extLst>
                    <a:ext uri="{FF2B5EF4-FFF2-40B4-BE49-F238E27FC236}">
                      <a16:creationId xmlns:a16="http://schemas.microsoft.com/office/drawing/2014/main" id="{F60C662E-68C0-461D-809C-01EC9BE6356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88560" y="4287900"/>
                  <a:ext cx="334440" cy="46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2072" name="Tinta 2071">
                <a:extLst>
                  <a:ext uri="{FF2B5EF4-FFF2-40B4-BE49-F238E27FC236}">
                    <a16:creationId xmlns:a16="http://schemas.microsoft.com/office/drawing/2014/main" id="{2573F418-AF46-403C-803C-B913EC1FA6A3}"/>
                  </a:ext>
                </a:extLst>
              </p14:cNvPr>
              <p14:cNvContentPartPr/>
              <p14:nvPr/>
            </p14:nvContentPartPr>
            <p14:xfrm>
              <a:off x="6898670" y="1410967"/>
              <a:ext cx="226440" cy="765360"/>
            </p14:xfrm>
          </p:contentPart>
        </mc:Choice>
        <mc:Fallback>
          <p:pic>
            <p:nvPicPr>
              <p:cNvPr id="2072" name="Tinta 2071">
                <a:extLst>
                  <a:ext uri="{FF2B5EF4-FFF2-40B4-BE49-F238E27FC236}">
                    <a16:creationId xmlns:a16="http://schemas.microsoft.com/office/drawing/2014/main" id="{2573F418-AF46-403C-803C-B913EC1FA6A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862670" y="1374967"/>
                <a:ext cx="298080" cy="83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2073" name="Tinta 2072">
                <a:extLst>
                  <a:ext uri="{FF2B5EF4-FFF2-40B4-BE49-F238E27FC236}">
                    <a16:creationId xmlns:a16="http://schemas.microsoft.com/office/drawing/2014/main" id="{5A0B6BE8-2E35-4168-A23C-61CC1897095B}"/>
                  </a:ext>
                </a:extLst>
              </p14:cNvPr>
              <p14:cNvContentPartPr/>
              <p14:nvPr/>
            </p14:nvContentPartPr>
            <p14:xfrm>
              <a:off x="8087221" y="2666205"/>
              <a:ext cx="492840" cy="83160"/>
            </p14:xfrm>
          </p:contentPart>
        </mc:Choice>
        <mc:Fallback>
          <p:pic>
            <p:nvPicPr>
              <p:cNvPr id="2073" name="Tinta 2072">
                <a:extLst>
                  <a:ext uri="{FF2B5EF4-FFF2-40B4-BE49-F238E27FC236}">
                    <a16:creationId xmlns:a16="http://schemas.microsoft.com/office/drawing/2014/main" id="{5A0B6BE8-2E35-4168-A23C-61CC1897095B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8051247" y="2630048"/>
                <a:ext cx="564428" cy="155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2074" name="Tinta 2073">
                <a:extLst>
                  <a:ext uri="{FF2B5EF4-FFF2-40B4-BE49-F238E27FC236}">
                    <a16:creationId xmlns:a16="http://schemas.microsoft.com/office/drawing/2014/main" id="{896B9AA4-689C-4D1E-A01F-F23265B7159D}"/>
                  </a:ext>
                </a:extLst>
              </p14:cNvPr>
              <p14:cNvContentPartPr/>
              <p14:nvPr/>
            </p14:nvContentPartPr>
            <p14:xfrm>
              <a:off x="7851421" y="2562165"/>
              <a:ext cx="1139040" cy="698760"/>
            </p14:xfrm>
          </p:contentPart>
        </mc:Choice>
        <mc:Fallback>
          <p:pic>
            <p:nvPicPr>
              <p:cNvPr id="2074" name="Tinta 2073">
                <a:extLst>
                  <a:ext uri="{FF2B5EF4-FFF2-40B4-BE49-F238E27FC236}">
                    <a16:creationId xmlns:a16="http://schemas.microsoft.com/office/drawing/2014/main" id="{896B9AA4-689C-4D1E-A01F-F23265B7159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7815421" y="2526165"/>
                <a:ext cx="121068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7">
            <p14:nvContentPartPr>
              <p14:cNvPr id="339" name="Tinta 338">
                <a:extLst>
                  <a:ext uri="{FF2B5EF4-FFF2-40B4-BE49-F238E27FC236}">
                    <a16:creationId xmlns:a16="http://schemas.microsoft.com/office/drawing/2014/main" id="{196A8C91-00E7-4EE8-AB60-B96D61B12224}"/>
                  </a:ext>
                </a:extLst>
              </p14:cNvPr>
              <p14:cNvContentPartPr/>
              <p14:nvPr/>
            </p14:nvContentPartPr>
            <p14:xfrm>
              <a:off x="7815035" y="2193121"/>
              <a:ext cx="1260218" cy="1134494"/>
            </p14:xfrm>
          </p:contentPart>
        </mc:Choice>
        <mc:Fallback>
          <p:pic>
            <p:nvPicPr>
              <p:cNvPr id="339" name="Tinta 338">
                <a:extLst>
                  <a:ext uri="{FF2B5EF4-FFF2-40B4-BE49-F238E27FC236}">
                    <a16:creationId xmlns:a16="http://schemas.microsoft.com/office/drawing/2014/main" id="{196A8C91-00E7-4EE8-AB60-B96D61B12224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810715" y="2188803"/>
                <a:ext cx="1268857" cy="11431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9">
            <p14:nvContentPartPr>
              <p14:cNvPr id="2080" name="Tinta 2079">
                <a:extLst>
                  <a:ext uri="{FF2B5EF4-FFF2-40B4-BE49-F238E27FC236}">
                    <a16:creationId xmlns:a16="http://schemas.microsoft.com/office/drawing/2014/main" id="{B649B598-FE33-4CA0-8642-5E38E5314F7B}"/>
                  </a:ext>
                </a:extLst>
              </p14:cNvPr>
              <p14:cNvContentPartPr/>
              <p14:nvPr/>
            </p14:nvContentPartPr>
            <p14:xfrm>
              <a:off x="4229528" y="4189372"/>
              <a:ext cx="226705" cy="339608"/>
            </p14:xfrm>
          </p:contentPart>
        </mc:Choice>
        <mc:Fallback>
          <p:pic>
            <p:nvPicPr>
              <p:cNvPr id="2080" name="Tinta 2079">
                <a:extLst>
                  <a:ext uri="{FF2B5EF4-FFF2-40B4-BE49-F238E27FC236}">
                    <a16:creationId xmlns:a16="http://schemas.microsoft.com/office/drawing/2014/main" id="{B649B598-FE33-4CA0-8642-5E38E5314F7B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220172" y="4180018"/>
                <a:ext cx="245417" cy="358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1">
            <p14:nvContentPartPr>
              <p14:cNvPr id="351" name="Tinta 350">
                <a:extLst>
                  <a:ext uri="{FF2B5EF4-FFF2-40B4-BE49-F238E27FC236}">
                    <a16:creationId xmlns:a16="http://schemas.microsoft.com/office/drawing/2014/main" id="{42C1B911-35D2-478D-8A74-098ED1DD92C5}"/>
                  </a:ext>
                </a:extLst>
              </p14:cNvPr>
              <p14:cNvContentPartPr/>
              <p14:nvPr/>
            </p14:nvContentPartPr>
            <p14:xfrm>
              <a:off x="3823293" y="4150756"/>
              <a:ext cx="566632" cy="394358"/>
            </p14:xfrm>
          </p:contentPart>
        </mc:Choice>
        <mc:Fallback>
          <p:pic>
            <p:nvPicPr>
              <p:cNvPr id="351" name="Tinta 350">
                <a:extLst>
                  <a:ext uri="{FF2B5EF4-FFF2-40B4-BE49-F238E27FC236}">
                    <a16:creationId xmlns:a16="http://schemas.microsoft.com/office/drawing/2014/main" id="{42C1B911-35D2-478D-8A74-098ED1DD92C5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813933" y="4141401"/>
                <a:ext cx="585352" cy="413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2081" name="Tinta 2080">
                <a:extLst>
                  <a:ext uri="{FF2B5EF4-FFF2-40B4-BE49-F238E27FC236}">
                    <a16:creationId xmlns:a16="http://schemas.microsoft.com/office/drawing/2014/main" id="{254867F2-BF9B-4BE9-A4C3-0FAA549F33F6}"/>
                  </a:ext>
                </a:extLst>
              </p14:cNvPr>
              <p14:cNvContentPartPr/>
              <p14:nvPr/>
            </p14:nvContentPartPr>
            <p14:xfrm>
              <a:off x="3824985" y="4249028"/>
              <a:ext cx="632416" cy="420807"/>
            </p14:xfrm>
          </p:contentPart>
        </mc:Choice>
        <mc:Fallback>
          <p:pic>
            <p:nvPicPr>
              <p:cNvPr id="2081" name="Tinta 2080">
                <a:extLst>
                  <a:ext uri="{FF2B5EF4-FFF2-40B4-BE49-F238E27FC236}">
                    <a16:creationId xmlns:a16="http://schemas.microsoft.com/office/drawing/2014/main" id="{254867F2-BF9B-4BE9-A4C3-0FAA549F33F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3815632" y="4239677"/>
                <a:ext cx="651122" cy="4395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5">
            <p14:nvContentPartPr>
              <p14:cNvPr id="314" name="Tinta 313">
                <a:extLst>
                  <a:ext uri="{FF2B5EF4-FFF2-40B4-BE49-F238E27FC236}">
                    <a16:creationId xmlns:a16="http://schemas.microsoft.com/office/drawing/2014/main" id="{22DBEC81-404A-43A5-AB8F-82A165D3C755}"/>
                  </a:ext>
                </a:extLst>
              </p14:cNvPr>
              <p14:cNvContentPartPr/>
              <p14:nvPr/>
            </p14:nvContentPartPr>
            <p14:xfrm>
              <a:off x="3915023" y="4143615"/>
              <a:ext cx="2883" cy="3438"/>
            </p14:xfrm>
          </p:contentPart>
        </mc:Choice>
        <mc:Fallback>
          <p:pic>
            <p:nvPicPr>
              <p:cNvPr id="314" name="Tinta 313">
                <a:extLst>
                  <a:ext uri="{FF2B5EF4-FFF2-40B4-BE49-F238E27FC236}">
                    <a16:creationId xmlns:a16="http://schemas.microsoft.com/office/drawing/2014/main" id="{22DBEC81-404A-43A5-AB8F-82A165D3C75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3905653" y="4134676"/>
                <a:ext cx="21623" cy="21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7">
            <p14:nvContentPartPr>
              <p14:cNvPr id="321" name="Tinta 320">
                <a:extLst>
                  <a:ext uri="{FF2B5EF4-FFF2-40B4-BE49-F238E27FC236}">
                    <a16:creationId xmlns:a16="http://schemas.microsoft.com/office/drawing/2014/main" id="{DB6B85FB-D8A3-40A6-BD58-7EDBF46F4AC5}"/>
                  </a:ext>
                </a:extLst>
              </p14:cNvPr>
              <p14:cNvContentPartPr/>
              <p14:nvPr/>
            </p14:nvContentPartPr>
            <p14:xfrm>
              <a:off x="4379398" y="4143961"/>
              <a:ext cx="103262" cy="406524"/>
            </p14:xfrm>
          </p:contentPart>
        </mc:Choice>
        <mc:Fallback>
          <p:pic>
            <p:nvPicPr>
              <p:cNvPr id="321" name="Tinta 320">
                <a:extLst>
                  <a:ext uri="{FF2B5EF4-FFF2-40B4-BE49-F238E27FC236}">
                    <a16:creationId xmlns:a16="http://schemas.microsoft.com/office/drawing/2014/main" id="{DB6B85FB-D8A3-40A6-BD58-7EDBF46F4AC5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370043" y="4134607"/>
                <a:ext cx="121971" cy="4252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9">
            <p14:nvContentPartPr>
              <p14:cNvPr id="322" name="Tinta 321">
                <a:extLst>
                  <a:ext uri="{FF2B5EF4-FFF2-40B4-BE49-F238E27FC236}">
                    <a16:creationId xmlns:a16="http://schemas.microsoft.com/office/drawing/2014/main" id="{BD791A86-AFD1-4150-93F6-A54C4C4DB5A4}"/>
                  </a:ext>
                </a:extLst>
              </p14:cNvPr>
              <p14:cNvContentPartPr/>
              <p14:nvPr/>
            </p14:nvContentPartPr>
            <p14:xfrm>
              <a:off x="3909258" y="4537179"/>
              <a:ext cx="559556" cy="141503"/>
            </p14:xfrm>
          </p:contentPart>
        </mc:Choice>
        <mc:Fallback>
          <p:pic>
            <p:nvPicPr>
              <p:cNvPr id="322" name="Tinta 321">
                <a:extLst>
                  <a:ext uri="{FF2B5EF4-FFF2-40B4-BE49-F238E27FC236}">
                    <a16:creationId xmlns:a16="http://schemas.microsoft.com/office/drawing/2014/main" id="{BD791A86-AFD1-4150-93F6-A54C4C4DB5A4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3899902" y="4527841"/>
                <a:ext cx="578268" cy="160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1">
            <p14:nvContentPartPr>
              <p14:cNvPr id="323" name="Tinta 322">
                <a:extLst>
                  <a:ext uri="{FF2B5EF4-FFF2-40B4-BE49-F238E27FC236}">
                    <a16:creationId xmlns:a16="http://schemas.microsoft.com/office/drawing/2014/main" id="{819DE5D6-2A0E-4141-8A9E-2005A4D0DC0E}"/>
                  </a:ext>
                </a:extLst>
              </p14:cNvPr>
              <p14:cNvContentPartPr/>
              <p14:nvPr/>
            </p14:nvContentPartPr>
            <p14:xfrm>
              <a:off x="3806519" y="4140705"/>
              <a:ext cx="126850" cy="502535"/>
            </p14:xfrm>
          </p:contentPart>
        </mc:Choice>
        <mc:Fallback>
          <p:pic>
            <p:nvPicPr>
              <p:cNvPr id="323" name="Tinta 322">
                <a:extLst>
                  <a:ext uri="{FF2B5EF4-FFF2-40B4-BE49-F238E27FC236}">
                    <a16:creationId xmlns:a16="http://schemas.microsoft.com/office/drawing/2014/main" id="{819DE5D6-2A0E-4141-8A9E-2005A4D0DC0E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3797149" y="4131352"/>
                <a:ext cx="145589" cy="521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3">
            <p14:nvContentPartPr>
              <p14:cNvPr id="334" name="Tinta 333">
                <a:extLst>
                  <a:ext uri="{FF2B5EF4-FFF2-40B4-BE49-F238E27FC236}">
                    <a16:creationId xmlns:a16="http://schemas.microsoft.com/office/drawing/2014/main" id="{298045CA-9979-4EC0-9B85-77BEDD1EB7D0}"/>
                  </a:ext>
                </a:extLst>
              </p14:cNvPr>
              <p14:cNvContentPartPr/>
              <p14:nvPr/>
            </p14:nvContentPartPr>
            <p14:xfrm>
              <a:off x="4284828" y="3922235"/>
              <a:ext cx="49534" cy="56601"/>
            </p14:xfrm>
          </p:contentPart>
        </mc:Choice>
        <mc:Fallback>
          <p:pic>
            <p:nvPicPr>
              <p:cNvPr id="334" name="Tinta 333">
                <a:extLst>
                  <a:ext uri="{FF2B5EF4-FFF2-40B4-BE49-F238E27FC236}">
                    <a16:creationId xmlns:a16="http://schemas.microsoft.com/office/drawing/2014/main" id="{298045CA-9979-4EC0-9B85-77BEDD1EB7D0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4275563" y="3912862"/>
                <a:ext cx="68065" cy="75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5">
            <p14:nvContentPartPr>
              <p14:cNvPr id="337" name="Tinta 336">
                <a:extLst>
                  <a:ext uri="{FF2B5EF4-FFF2-40B4-BE49-F238E27FC236}">
                    <a16:creationId xmlns:a16="http://schemas.microsoft.com/office/drawing/2014/main" id="{EB08F0DD-AB86-4CC0-8645-AA5B693DEF39}"/>
                  </a:ext>
                </a:extLst>
              </p14:cNvPr>
              <p14:cNvContentPartPr/>
              <p14:nvPr/>
            </p14:nvContentPartPr>
            <p14:xfrm>
              <a:off x="4327811" y="3901604"/>
              <a:ext cx="49797" cy="37029"/>
            </p14:xfrm>
          </p:contentPart>
        </mc:Choice>
        <mc:Fallback>
          <p:pic>
            <p:nvPicPr>
              <p:cNvPr id="337" name="Tinta 336">
                <a:extLst>
                  <a:ext uri="{FF2B5EF4-FFF2-40B4-BE49-F238E27FC236}">
                    <a16:creationId xmlns:a16="http://schemas.microsoft.com/office/drawing/2014/main" id="{EB08F0DD-AB86-4CC0-8645-AA5B693DEF39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4318496" y="3892257"/>
                <a:ext cx="68426" cy="55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7">
            <p14:nvContentPartPr>
              <p14:cNvPr id="338" name="Tinta 337">
                <a:extLst>
                  <a:ext uri="{FF2B5EF4-FFF2-40B4-BE49-F238E27FC236}">
                    <a16:creationId xmlns:a16="http://schemas.microsoft.com/office/drawing/2014/main" id="{7617DF83-8303-4AAE-95F1-F02D99C06987}"/>
                  </a:ext>
                </a:extLst>
              </p14:cNvPr>
              <p14:cNvContentPartPr/>
              <p14:nvPr/>
            </p14:nvContentPartPr>
            <p14:xfrm>
              <a:off x="4202795" y="4053423"/>
              <a:ext cx="20443" cy="29359"/>
            </p14:xfrm>
          </p:contentPart>
        </mc:Choice>
        <mc:Fallback>
          <p:pic>
            <p:nvPicPr>
              <p:cNvPr id="338" name="Tinta 337">
                <a:extLst>
                  <a:ext uri="{FF2B5EF4-FFF2-40B4-BE49-F238E27FC236}">
                    <a16:creationId xmlns:a16="http://schemas.microsoft.com/office/drawing/2014/main" id="{7617DF83-8303-4AAE-95F1-F02D99C06987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4193631" y="4044114"/>
                <a:ext cx="38771" cy="47977"/>
              </a:xfrm>
              <a:prstGeom prst="rect">
                <a:avLst/>
              </a:prstGeom>
            </p:spPr>
          </p:pic>
        </mc:Fallback>
      </mc:AlternateContent>
      <p:grpSp>
        <p:nvGrpSpPr>
          <p:cNvPr id="346" name="Agrupar 345">
            <a:extLst>
              <a:ext uri="{FF2B5EF4-FFF2-40B4-BE49-F238E27FC236}">
                <a16:creationId xmlns:a16="http://schemas.microsoft.com/office/drawing/2014/main" id="{4304EA68-59D1-4E81-BDD5-5F2A10970AAC}"/>
              </a:ext>
            </a:extLst>
          </p:cNvPr>
          <p:cNvGrpSpPr/>
          <p:nvPr/>
        </p:nvGrpSpPr>
        <p:grpSpPr>
          <a:xfrm>
            <a:off x="3996271" y="4042843"/>
            <a:ext cx="290393" cy="46551"/>
            <a:chOff x="10654646" y="1385709"/>
            <a:chExt cx="398880" cy="6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340" name="Tinta 339">
                  <a:extLst>
                    <a:ext uri="{FF2B5EF4-FFF2-40B4-BE49-F238E27FC236}">
                      <a16:creationId xmlns:a16="http://schemas.microsoft.com/office/drawing/2014/main" id="{CE491847-C9A6-4138-9CD0-E69813A99B38}"/>
                    </a:ext>
                  </a:extLst>
                </p14:cNvPr>
                <p14:cNvContentPartPr/>
                <p14:nvPr/>
              </p14:nvContentPartPr>
              <p14:xfrm>
                <a:off x="10895486" y="1396869"/>
                <a:ext cx="360" cy="360"/>
              </p14:xfrm>
            </p:contentPart>
          </mc:Choice>
          <mc:Fallback xmlns="">
            <p:pic>
              <p:nvPicPr>
                <p:cNvPr id="340" name="Tinta 339">
                  <a:extLst>
                    <a:ext uri="{FF2B5EF4-FFF2-40B4-BE49-F238E27FC236}">
                      <a16:creationId xmlns:a16="http://schemas.microsoft.com/office/drawing/2014/main" id="{CE491847-C9A6-4138-9CD0-E69813A99B3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886126" y="1387509"/>
                  <a:ext cx="1908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341" name="Tinta 340">
                  <a:extLst>
                    <a:ext uri="{FF2B5EF4-FFF2-40B4-BE49-F238E27FC236}">
                      <a16:creationId xmlns:a16="http://schemas.microsoft.com/office/drawing/2014/main" id="{97338EAB-BA72-4A20-8579-2F7ED8EA9DA1}"/>
                    </a:ext>
                  </a:extLst>
                </p14:cNvPr>
                <p14:cNvContentPartPr/>
                <p14:nvPr/>
              </p14:nvContentPartPr>
              <p14:xfrm>
                <a:off x="10889006" y="1397229"/>
                <a:ext cx="10080" cy="720"/>
              </p14:xfrm>
            </p:contentPart>
          </mc:Choice>
          <mc:Fallback xmlns="">
            <p:pic>
              <p:nvPicPr>
                <p:cNvPr id="341" name="Tinta 340">
                  <a:extLst>
                    <a:ext uri="{FF2B5EF4-FFF2-40B4-BE49-F238E27FC236}">
                      <a16:creationId xmlns:a16="http://schemas.microsoft.com/office/drawing/2014/main" id="{97338EAB-BA72-4A20-8579-2F7ED8EA9DA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876526" y="1387869"/>
                  <a:ext cx="350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342" name="Tinta 341">
                  <a:extLst>
                    <a:ext uri="{FF2B5EF4-FFF2-40B4-BE49-F238E27FC236}">
                      <a16:creationId xmlns:a16="http://schemas.microsoft.com/office/drawing/2014/main" id="{E1C1DC36-B416-4114-9C2C-EB095849E759}"/>
                    </a:ext>
                  </a:extLst>
                </p14:cNvPr>
                <p14:cNvContentPartPr/>
                <p14:nvPr/>
              </p14:nvContentPartPr>
              <p14:xfrm>
                <a:off x="10654646" y="1385709"/>
                <a:ext cx="282240" cy="63360"/>
              </p14:xfrm>
            </p:contentPart>
          </mc:Choice>
          <mc:Fallback xmlns="">
            <p:pic>
              <p:nvPicPr>
                <p:cNvPr id="342" name="Tinta 341">
                  <a:extLst>
                    <a:ext uri="{FF2B5EF4-FFF2-40B4-BE49-F238E27FC236}">
                      <a16:creationId xmlns:a16="http://schemas.microsoft.com/office/drawing/2014/main" id="{E1C1DC36-B416-4114-9C2C-EB095849E75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641817" y="1373037"/>
                  <a:ext cx="307898" cy="887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344" name="Tinta 343">
                  <a:extLst>
                    <a:ext uri="{FF2B5EF4-FFF2-40B4-BE49-F238E27FC236}">
                      <a16:creationId xmlns:a16="http://schemas.microsoft.com/office/drawing/2014/main" id="{5D6B930E-4E2D-481F-A877-062BFBDE4CD9}"/>
                    </a:ext>
                  </a:extLst>
                </p14:cNvPr>
                <p14:cNvContentPartPr/>
                <p14:nvPr/>
              </p14:nvContentPartPr>
              <p14:xfrm>
                <a:off x="11005646" y="1397229"/>
                <a:ext cx="47880" cy="42480"/>
              </p14:xfrm>
            </p:contentPart>
          </mc:Choice>
          <mc:Fallback xmlns="">
            <p:pic>
              <p:nvPicPr>
                <p:cNvPr id="344" name="Tinta 343">
                  <a:extLst>
                    <a:ext uri="{FF2B5EF4-FFF2-40B4-BE49-F238E27FC236}">
                      <a16:creationId xmlns:a16="http://schemas.microsoft.com/office/drawing/2014/main" id="{5D6B930E-4E2D-481F-A877-062BFBDE4CD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992812" y="1384534"/>
                  <a:ext cx="73548" cy="678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345" name="Tinta 344">
                  <a:extLst>
                    <a:ext uri="{FF2B5EF4-FFF2-40B4-BE49-F238E27FC236}">
                      <a16:creationId xmlns:a16="http://schemas.microsoft.com/office/drawing/2014/main" id="{0FCF67FB-CBC0-450A-BFE2-217A300DDC79}"/>
                    </a:ext>
                  </a:extLst>
                </p14:cNvPr>
                <p14:cNvContentPartPr/>
                <p14:nvPr/>
              </p14:nvContentPartPr>
              <p14:xfrm>
                <a:off x="11042006" y="1408749"/>
                <a:ext cx="5040" cy="1440"/>
              </p14:xfrm>
            </p:contentPart>
          </mc:Choice>
          <mc:Fallback xmlns="">
            <p:pic>
              <p:nvPicPr>
                <p:cNvPr id="345" name="Tinta 344">
                  <a:extLst>
                    <a:ext uri="{FF2B5EF4-FFF2-40B4-BE49-F238E27FC236}">
                      <a16:creationId xmlns:a16="http://schemas.microsoft.com/office/drawing/2014/main" id="{0FCF67FB-CBC0-450A-BFE2-217A300DDC7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030093" y="1396269"/>
                  <a:ext cx="28407" cy="26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347" name="Tinta 346">
                <a:extLst>
                  <a:ext uri="{FF2B5EF4-FFF2-40B4-BE49-F238E27FC236}">
                    <a16:creationId xmlns:a16="http://schemas.microsoft.com/office/drawing/2014/main" id="{A6B62E40-FAE8-4698-A616-7D84ECC59484}"/>
                  </a:ext>
                </a:extLst>
              </p14:cNvPr>
              <p14:cNvContentPartPr/>
              <p14:nvPr/>
            </p14:nvContentPartPr>
            <p14:xfrm>
              <a:off x="4923535" y="4000260"/>
              <a:ext cx="262" cy="264"/>
            </p14:xfrm>
          </p:contentPart>
        </mc:Choice>
        <mc:Fallback>
          <p:pic>
            <p:nvPicPr>
              <p:cNvPr id="347" name="Tinta 346">
                <a:extLst>
                  <a:ext uri="{FF2B5EF4-FFF2-40B4-BE49-F238E27FC236}">
                    <a16:creationId xmlns:a16="http://schemas.microsoft.com/office/drawing/2014/main" id="{A6B62E40-FAE8-4698-A616-7D84ECC5948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916985" y="3993660"/>
                <a:ext cx="13100" cy="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348" name="Tinta 347">
                <a:extLst>
                  <a:ext uri="{FF2B5EF4-FFF2-40B4-BE49-F238E27FC236}">
                    <a16:creationId xmlns:a16="http://schemas.microsoft.com/office/drawing/2014/main" id="{17265043-0BFA-4F99-A4F4-0298968E5ED7}"/>
                  </a:ext>
                </a:extLst>
              </p14:cNvPr>
              <p14:cNvContentPartPr/>
              <p14:nvPr/>
            </p14:nvContentPartPr>
            <p14:xfrm>
              <a:off x="4718059" y="4769668"/>
              <a:ext cx="1310" cy="1851"/>
            </p14:xfrm>
          </p:contentPart>
        </mc:Choice>
        <mc:Fallback>
          <p:pic>
            <p:nvPicPr>
              <p:cNvPr id="348" name="Tinta 347">
                <a:extLst>
                  <a:ext uri="{FF2B5EF4-FFF2-40B4-BE49-F238E27FC236}">
                    <a16:creationId xmlns:a16="http://schemas.microsoft.com/office/drawing/2014/main" id="{17265043-0BFA-4F99-A4F4-0298968E5ED7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711247" y="4761647"/>
                <a:ext cx="14934" cy="17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349" name="Tinta 348">
                <a:extLst>
                  <a:ext uri="{FF2B5EF4-FFF2-40B4-BE49-F238E27FC236}">
                    <a16:creationId xmlns:a16="http://schemas.microsoft.com/office/drawing/2014/main" id="{3FB7F965-27AA-410D-BD3D-FD33976C554B}"/>
                  </a:ext>
                </a:extLst>
              </p14:cNvPr>
              <p14:cNvContentPartPr/>
              <p14:nvPr/>
            </p14:nvContentPartPr>
            <p14:xfrm>
              <a:off x="4306582" y="4085162"/>
              <a:ext cx="38789" cy="65065"/>
            </p14:xfrm>
          </p:contentPart>
        </mc:Choice>
        <mc:Fallback>
          <p:pic>
            <p:nvPicPr>
              <p:cNvPr id="349" name="Tinta 348">
                <a:extLst>
                  <a:ext uri="{FF2B5EF4-FFF2-40B4-BE49-F238E27FC236}">
                    <a16:creationId xmlns:a16="http://schemas.microsoft.com/office/drawing/2014/main" id="{3FB7F965-27AA-410D-BD3D-FD33976C554B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297244" y="4075816"/>
                <a:ext cx="57465" cy="83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350" name="Tinta 349">
                <a:extLst>
                  <a:ext uri="{FF2B5EF4-FFF2-40B4-BE49-F238E27FC236}">
                    <a16:creationId xmlns:a16="http://schemas.microsoft.com/office/drawing/2014/main" id="{EF566F77-3D7F-4795-A703-603E8CEAD3A0}"/>
                  </a:ext>
                </a:extLst>
              </p14:cNvPr>
              <p14:cNvContentPartPr/>
              <p14:nvPr/>
            </p14:nvContentPartPr>
            <p14:xfrm>
              <a:off x="3923148" y="4081988"/>
              <a:ext cx="429037" cy="96804"/>
            </p14:xfrm>
          </p:contentPart>
        </mc:Choice>
        <mc:Fallback>
          <p:pic>
            <p:nvPicPr>
              <p:cNvPr id="350" name="Tinta 349">
                <a:extLst>
                  <a:ext uri="{FF2B5EF4-FFF2-40B4-BE49-F238E27FC236}">
                    <a16:creationId xmlns:a16="http://schemas.microsoft.com/office/drawing/2014/main" id="{EF566F77-3D7F-4795-A703-603E8CEAD3A0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3913798" y="4072666"/>
                <a:ext cx="447738" cy="115448"/>
              </a:xfrm>
              <a:prstGeom prst="rect">
                <a:avLst/>
              </a:prstGeom>
            </p:spPr>
          </p:pic>
        </mc:Fallback>
      </mc:AlternateContent>
      <p:grpSp>
        <p:nvGrpSpPr>
          <p:cNvPr id="335" name="Agrupar 334">
            <a:extLst>
              <a:ext uri="{FF2B5EF4-FFF2-40B4-BE49-F238E27FC236}">
                <a16:creationId xmlns:a16="http://schemas.microsoft.com/office/drawing/2014/main" id="{D9E8F73C-D95A-422E-AA40-5C2B1472E95F}"/>
              </a:ext>
            </a:extLst>
          </p:cNvPr>
          <p:cNvGrpSpPr/>
          <p:nvPr/>
        </p:nvGrpSpPr>
        <p:grpSpPr>
          <a:xfrm>
            <a:off x="3801266" y="3885748"/>
            <a:ext cx="582358" cy="735024"/>
            <a:chOff x="10389686" y="1170069"/>
            <a:chExt cx="799920" cy="10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315" name="Tinta 314">
                  <a:extLst>
                    <a:ext uri="{FF2B5EF4-FFF2-40B4-BE49-F238E27FC236}">
                      <a16:creationId xmlns:a16="http://schemas.microsoft.com/office/drawing/2014/main" id="{CCE6E589-95B1-49AB-8900-8AF1631CFAA3}"/>
                    </a:ext>
                  </a:extLst>
                </p14:cNvPr>
                <p14:cNvContentPartPr/>
                <p14:nvPr/>
              </p14:nvContentPartPr>
              <p14:xfrm>
                <a:off x="10389686" y="1524309"/>
                <a:ext cx="153000" cy="646200"/>
              </p14:xfrm>
            </p:contentPart>
          </mc:Choice>
          <mc:Fallback xmlns="">
            <p:pic>
              <p:nvPicPr>
                <p:cNvPr id="315" name="Tinta 314">
                  <a:extLst>
                    <a:ext uri="{FF2B5EF4-FFF2-40B4-BE49-F238E27FC236}">
                      <a16:creationId xmlns:a16="http://schemas.microsoft.com/office/drawing/2014/main" id="{CCE6E589-95B1-49AB-8900-8AF1631CFAA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376812" y="1511571"/>
                  <a:ext cx="178748" cy="6716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316" name="Tinta 315">
                  <a:extLst>
                    <a:ext uri="{FF2B5EF4-FFF2-40B4-BE49-F238E27FC236}">
                      <a16:creationId xmlns:a16="http://schemas.microsoft.com/office/drawing/2014/main" id="{CBCB1E7F-1B7E-4266-AD6F-98C3E29C757B}"/>
                    </a:ext>
                  </a:extLst>
                </p14:cNvPr>
                <p14:cNvContentPartPr/>
                <p14:nvPr/>
              </p14:nvContentPartPr>
              <p14:xfrm>
                <a:off x="11178086" y="1524669"/>
                <a:ext cx="2520" cy="2880"/>
              </p14:xfrm>
            </p:contentPart>
          </mc:Choice>
          <mc:Fallback xmlns="">
            <p:pic>
              <p:nvPicPr>
                <p:cNvPr id="316" name="Tinta 315">
                  <a:extLst>
                    <a:ext uri="{FF2B5EF4-FFF2-40B4-BE49-F238E27FC236}">
                      <a16:creationId xmlns:a16="http://schemas.microsoft.com/office/drawing/2014/main" id="{CBCB1E7F-1B7E-4266-AD6F-98C3E29C757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167166" y="1512189"/>
                  <a:ext cx="24360" cy="2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324" name="Tinta 323">
                  <a:extLst>
                    <a:ext uri="{FF2B5EF4-FFF2-40B4-BE49-F238E27FC236}">
                      <a16:creationId xmlns:a16="http://schemas.microsoft.com/office/drawing/2014/main" id="{EE2EBB7F-E21F-4390-83E0-E35F9C74650D}"/>
                    </a:ext>
                  </a:extLst>
                </p14:cNvPr>
                <p14:cNvContentPartPr/>
                <p14:nvPr/>
              </p14:nvContentPartPr>
              <p14:xfrm>
                <a:off x="10543406" y="1431069"/>
                <a:ext cx="626400" cy="161640"/>
              </p14:xfrm>
            </p:contentPart>
          </mc:Choice>
          <mc:Fallback xmlns="">
            <p:pic>
              <p:nvPicPr>
                <p:cNvPr id="324" name="Tinta 323">
                  <a:extLst>
                    <a:ext uri="{FF2B5EF4-FFF2-40B4-BE49-F238E27FC236}">
                      <a16:creationId xmlns:a16="http://schemas.microsoft.com/office/drawing/2014/main" id="{EE2EBB7F-E21F-4390-83E0-E35F9C74650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530552" y="1418334"/>
                  <a:ext cx="652109" cy="187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326" name="Tinta 325">
                  <a:extLst>
                    <a:ext uri="{FF2B5EF4-FFF2-40B4-BE49-F238E27FC236}">
                      <a16:creationId xmlns:a16="http://schemas.microsoft.com/office/drawing/2014/main" id="{3C9B2E21-4C4E-4F99-B614-21446BBB07E5}"/>
                    </a:ext>
                  </a:extLst>
                </p14:cNvPr>
                <p14:cNvContentPartPr/>
                <p14:nvPr/>
              </p14:nvContentPartPr>
              <p14:xfrm>
                <a:off x="10539446" y="1425309"/>
                <a:ext cx="53280" cy="100800"/>
              </p14:xfrm>
            </p:contentPart>
          </mc:Choice>
          <mc:Fallback xmlns="">
            <p:pic>
              <p:nvPicPr>
                <p:cNvPr id="326" name="Tinta 325">
                  <a:extLst>
                    <a:ext uri="{FF2B5EF4-FFF2-40B4-BE49-F238E27FC236}">
                      <a16:creationId xmlns:a16="http://schemas.microsoft.com/office/drawing/2014/main" id="{3C9B2E21-4C4E-4F99-B614-21446BBB07E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526619" y="1412587"/>
                  <a:ext cx="78933" cy="1262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328" name="Tinta 327">
                  <a:extLst>
                    <a:ext uri="{FF2B5EF4-FFF2-40B4-BE49-F238E27FC236}">
                      <a16:creationId xmlns:a16="http://schemas.microsoft.com/office/drawing/2014/main" id="{BE5DB563-85CD-47EA-AD1E-145D799F6BB2}"/>
                    </a:ext>
                  </a:extLst>
                </p14:cNvPr>
                <p14:cNvContentPartPr/>
                <p14:nvPr/>
              </p14:nvContentPartPr>
              <p14:xfrm>
                <a:off x="10606046" y="1361589"/>
                <a:ext cx="477360" cy="111240"/>
              </p14:xfrm>
            </p:contentPart>
          </mc:Choice>
          <mc:Fallback xmlns="">
            <p:pic>
              <p:nvPicPr>
                <p:cNvPr id="328" name="Tinta 327">
                  <a:extLst>
                    <a:ext uri="{FF2B5EF4-FFF2-40B4-BE49-F238E27FC236}">
                      <a16:creationId xmlns:a16="http://schemas.microsoft.com/office/drawing/2014/main" id="{BE5DB563-85CD-47EA-AD1E-145D799F6BB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593198" y="1348848"/>
                  <a:ext cx="503056" cy="1367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330" name="Tinta 329">
                  <a:extLst>
                    <a:ext uri="{FF2B5EF4-FFF2-40B4-BE49-F238E27FC236}">
                      <a16:creationId xmlns:a16="http://schemas.microsoft.com/office/drawing/2014/main" id="{273E5085-D87B-4C38-96F3-C74A6CBEF31C}"/>
                    </a:ext>
                  </a:extLst>
                </p14:cNvPr>
                <p14:cNvContentPartPr/>
                <p14:nvPr/>
              </p14:nvContentPartPr>
              <p14:xfrm>
                <a:off x="10553126" y="1666869"/>
                <a:ext cx="82080" cy="296280"/>
              </p14:xfrm>
            </p:contentPart>
          </mc:Choice>
          <mc:Fallback xmlns="">
            <p:pic>
              <p:nvPicPr>
                <p:cNvPr id="330" name="Tinta 329">
                  <a:extLst>
                    <a:ext uri="{FF2B5EF4-FFF2-40B4-BE49-F238E27FC236}">
                      <a16:creationId xmlns:a16="http://schemas.microsoft.com/office/drawing/2014/main" id="{273E5085-D87B-4C38-96F3-C74A6CBEF31C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540270" y="1654136"/>
                  <a:ext cx="107792" cy="3217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332" name="Tinta 331">
                  <a:extLst>
                    <a:ext uri="{FF2B5EF4-FFF2-40B4-BE49-F238E27FC236}">
                      <a16:creationId xmlns:a16="http://schemas.microsoft.com/office/drawing/2014/main" id="{A0D841FC-D57B-4452-B452-05EC0476F080}"/>
                    </a:ext>
                  </a:extLst>
                </p14:cNvPr>
                <p14:cNvContentPartPr/>
                <p14:nvPr/>
              </p14:nvContentPartPr>
              <p14:xfrm>
                <a:off x="11102126" y="1404789"/>
                <a:ext cx="33120" cy="58680"/>
              </p14:xfrm>
            </p:contentPart>
          </mc:Choice>
          <mc:Fallback xmlns="">
            <p:pic>
              <p:nvPicPr>
                <p:cNvPr id="332" name="Tinta 331">
                  <a:extLst>
                    <a:ext uri="{FF2B5EF4-FFF2-40B4-BE49-F238E27FC236}">
                      <a16:creationId xmlns:a16="http://schemas.microsoft.com/office/drawing/2014/main" id="{A0D841FC-D57B-4452-B452-05EC0476F08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089462" y="1392075"/>
                  <a:ext cx="58447" cy="8410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333" name="Tinta 332">
                  <a:extLst>
                    <a:ext uri="{FF2B5EF4-FFF2-40B4-BE49-F238E27FC236}">
                      <a16:creationId xmlns:a16="http://schemas.microsoft.com/office/drawing/2014/main" id="{FC25C8F3-9D75-4888-801C-8690605C2F94}"/>
                    </a:ext>
                  </a:extLst>
                </p14:cNvPr>
                <p14:cNvContentPartPr/>
                <p14:nvPr/>
              </p14:nvContentPartPr>
              <p14:xfrm>
                <a:off x="10932926" y="1170069"/>
                <a:ext cx="256680" cy="277560"/>
              </p14:xfrm>
            </p:contentPart>
          </mc:Choice>
          <mc:Fallback xmlns="">
            <p:pic>
              <p:nvPicPr>
                <p:cNvPr id="333" name="Tinta 332">
                  <a:extLst>
                    <a:ext uri="{FF2B5EF4-FFF2-40B4-BE49-F238E27FC236}">
                      <a16:creationId xmlns:a16="http://schemas.microsoft.com/office/drawing/2014/main" id="{FC25C8F3-9D75-4888-801C-8690605C2F94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920092" y="1157341"/>
                  <a:ext cx="282348" cy="303015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336" name="Tinta 335">
                <a:extLst>
                  <a:ext uri="{FF2B5EF4-FFF2-40B4-BE49-F238E27FC236}">
                    <a16:creationId xmlns:a16="http://schemas.microsoft.com/office/drawing/2014/main" id="{8463DAE1-850F-44CD-9B89-BA025E79A6A2}"/>
                  </a:ext>
                </a:extLst>
              </p14:cNvPr>
              <p14:cNvContentPartPr/>
              <p14:nvPr/>
            </p14:nvContentPartPr>
            <p14:xfrm>
              <a:off x="4209085" y="3962702"/>
              <a:ext cx="93303" cy="119550"/>
            </p14:xfrm>
          </p:contentPart>
        </mc:Choice>
        <mc:Fallback>
          <p:pic>
            <p:nvPicPr>
              <p:cNvPr id="336" name="Tinta 335">
                <a:extLst>
                  <a:ext uri="{FF2B5EF4-FFF2-40B4-BE49-F238E27FC236}">
                    <a16:creationId xmlns:a16="http://schemas.microsoft.com/office/drawing/2014/main" id="{8463DAE1-850F-44CD-9B89-BA025E79A6A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4199719" y="3953368"/>
                <a:ext cx="112036" cy="138218"/>
              </a:xfrm>
              <a:prstGeom prst="rect">
                <a:avLst/>
              </a:prstGeom>
            </p:spPr>
          </p:pic>
        </mc:Fallback>
      </mc:AlternateContent>
      <p:grpSp>
        <p:nvGrpSpPr>
          <p:cNvPr id="2088" name="Agrupar 2087">
            <a:extLst>
              <a:ext uri="{FF2B5EF4-FFF2-40B4-BE49-F238E27FC236}">
                <a16:creationId xmlns:a16="http://schemas.microsoft.com/office/drawing/2014/main" id="{51B53F50-A3D1-4480-A15B-9703D785E25D}"/>
              </a:ext>
            </a:extLst>
          </p:cNvPr>
          <p:cNvGrpSpPr/>
          <p:nvPr/>
        </p:nvGrpSpPr>
        <p:grpSpPr>
          <a:xfrm>
            <a:off x="6574764" y="2608750"/>
            <a:ext cx="69120" cy="113400"/>
            <a:chOff x="6181474" y="3665263"/>
            <a:chExt cx="6912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086" name="Tinta 2085">
                  <a:extLst>
                    <a:ext uri="{FF2B5EF4-FFF2-40B4-BE49-F238E27FC236}">
                      <a16:creationId xmlns:a16="http://schemas.microsoft.com/office/drawing/2014/main" id="{0359E1EA-5204-4502-9F07-03BF79D4AA57}"/>
                    </a:ext>
                  </a:extLst>
                </p14:cNvPr>
                <p14:cNvContentPartPr/>
                <p14:nvPr/>
              </p14:nvContentPartPr>
              <p14:xfrm>
                <a:off x="6223954" y="3744463"/>
                <a:ext cx="8280" cy="34200"/>
              </p14:xfrm>
            </p:contentPart>
          </mc:Choice>
          <mc:Fallback xmlns="">
            <p:pic>
              <p:nvPicPr>
                <p:cNvPr id="2086" name="Tinta 2085">
                  <a:extLst>
                    <a:ext uri="{FF2B5EF4-FFF2-40B4-BE49-F238E27FC236}">
                      <a16:creationId xmlns:a16="http://schemas.microsoft.com/office/drawing/2014/main" id="{0359E1EA-5204-4502-9F07-03BF79D4AA5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14954" y="3735823"/>
                  <a:ext cx="25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2087" name="Tinta 2086">
                  <a:extLst>
                    <a:ext uri="{FF2B5EF4-FFF2-40B4-BE49-F238E27FC236}">
                      <a16:creationId xmlns:a16="http://schemas.microsoft.com/office/drawing/2014/main" id="{89D6644C-8E42-4FC6-A516-D76211CAB1B1}"/>
                    </a:ext>
                  </a:extLst>
                </p14:cNvPr>
                <p14:cNvContentPartPr/>
                <p14:nvPr/>
              </p14:nvContentPartPr>
              <p14:xfrm>
                <a:off x="6181474" y="3665263"/>
                <a:ext cx="69120" cy="104040"/>
              </p14:xfrm>
            </p:contentPart>
          </mc:Choice>
          <mc:Fallback xmlns="">
            <p:pic>
              <p:nvPicPr>
                <p:cNvPr id="2087" name="Tinta 2086">
                  <a:extLst>
                    <a:ext uri="{FF2B5EF4-FFF2-40B4-BE49-F238E27FC236}">
                      <a16:creationId xmlns:a16="http://schemas.microsoft.com/office/drawing/2014/main" id="{89D6644C-8E42-4FC6-A516-D76211CAB1B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72474" y="3656263"/>
                  <a:ext cx="8676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7" name="Agrupar 396">
            <a:extLst>
              <a:ext uri="{FF2B5EF4-FFF2-40B4-BE49-F238E27FC236}">
                <a16:creationId xmlns:a16="http://schemas.microsoft.com/office/drawing/2014/main" id="{6FF9186D-98E1-4E9B-9F4C-3FF80825AF8B}"/>
              </a:ext>
            </a:extLst>
          </p:cNvPr>
          <p:cNvGrpSpPr/>
          <p:nvPr/>
        </p:nvGrpSpPr>
        <p:grpSpPr>
          <a:xfrm>
            <a:off x="5736581" y="2597309"/>
            <a:ext cx="69120" cy="113400"/>
            <a:chOff x="6181474" y="3665263"/>
            <a:chExt cx="6912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98" name="Tinta 397">
                  <a:extLst>
                    <a:ext uri="{FF2B5EF4-FFF2-40B4-BE49-F238E27FC236}">
                      <a16:creationId xmlns:a16="http://schemas.microsoft.com/office/drawing/2014/main" id="{49D60C4B-8429-47FB-9279-38A7AFCA384F}"/>
                    </a:ext>
                  </a:extLst>
                </p14:cNvPr>
                <p14:cNvContentPartPr/>
                <p14:nvPr/>
              </p14:nvContentPartPr>
              <p14:xfrm>
                <a:off x="6223954" y="3744463"/>
                <a:ext cx="8280" cy="34200"/>
              </p14:xfrm>
            </p:contentPart>
          </mc:Choice>
          <mc:Fallback xmlns="">
            <p:pic>
              <p:nvPicPr>
                <p:cNvPr id="398" name="Tinta 397">
                  <a:extLst>
                    <a:ext uri="{FF2B5EF4-FFF2-40B4-BE49-F238E27FC236}">
                      <a16:creationId xmlns:a16="http://schemas.microsoft.com/office/drawing/2014/main" id="{49D60C4B-8429-47FB-9279-38A7AFCA384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14954" y="3735823"/>
                  <a:ext cx="25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99" name="Tinta 398">
                  <a:extLst>
                    <a:ext uri="{FF2B5EF4-FFF2-40B4-BE49-F238E27FC236}">
                      <a16:creationId xmlns:a16="http://schemas.microsoft.com/office/drawing/2014/main" id="{77347F58-9C59-402F-95BA-6EA93FD3A023}"/>
                    </a:ext>
                  </a:extLst>
                </p14:cNvPr>
                <p14:cNvContentPartPr/>
                <p14:nvPr/>
              </p14:nvContentPartPr>
              <p14:xfrm>
                <a:off x="6181474" y="3665263"/>
                <a:ext cx="69120" cy="104040"/>
              </p14:xfrm>
            </p:contentPart>
          </mc:Choice>
          <mc:Fallback xmlns="">
            <p:pic>
              <p:nvPicPr>
                <p:cNvPr id="399" name="Tinta 398">
                  <a:extLst>
                    <a:ext uri="{FF2B5EF4-FFF2-40B4-BE49-F238E27FC236}">
                      <a16:creationId xmlns:a16="http://schemas.microsoft.com/office/drawing/2014/main" id="{77347F58-9C59-402F-95BA-6EA93FD3A02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172474" y="3656263"/>
                  <a:ext cx="86760" cy="12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4" name="Sol 2103">
            <a:extLst>
              <a:ext uri="{FF2B5EF4-FFF2-40B4-BE49-F238E27FC236}">
                <a16:creationId xmlns:a16="http://schemas.microsoft.com/office/drawing/2014/main" id="{FA46C227-DB92-4185-8C22-CA5D97B3FAE2}"/>
              </a:ext>
            </a:extLst>
          </p:cNvPr>
          <p:cNvSpPr/>
          <p:nvPr/>
        </p:nvSpPr>
        <p:spPr>
          <a:xfrm rot="20159581">
            <a:off x="3745289" y="1939006"/>
            <a:ext cx="404200" cy="378209"/>
          </a:xfrm>
          <a:prstGeom prst="sun">
            <a:avLst>
              <a:gd name="adj" fmla="val 33556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accent4"/>
              </a:solidFill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429" name="Tinta 428">
                <a:extLst>
                  <a:ext uri="{FF2B5EF4-FFF2-40B4-BE49-F238E27FC236}">
                    <a16:creationId xmlns:a16="http://schemas.microsoft.com/office/drawing/2014/main" id="{BDBCC020-D599-41C2-814C-E5AB5E3C8298}"/>
                  </a:ext>
                </a:extLst>
              </p14:cNvPr>
              <p14:cNvContentPartPr/>
              <p14:nvPr/>
            </p14:nvContentPartPr>
            <p14:xfrm>
              <a:off x="7867241" y="4698798"/>
              <a:ext cx="152280" cy="81000"/>
            </p14:xfrm>
          </p:contentPart>
        </mc:Choice>
        <mc:Fallback>
          <p:pic>
            <p:nvPicPr>
              <p:cNvPr id="429" name="Tinta 428">
                <a:extLst>
                  <a:ext uri="{FF2B5EF4-FFF2-40B4-BE49-F238E27FC236}">
                    <a16:creationId xmlns:a16="http://schemas.microsoft.com/office/drawing/2014/main" id="{BDBCC020-D599-41C2-814C-E5AB5E3C8298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7804241" y="4636077"/>
                <a:ext cx="277920" cy="206084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Agrupar 429">
            <a:extLst>
              <a:ext uri="{FF2B5EF4-FFF2-40B4-BE49-F238E27FC236}">
                <a16:creationId xmlns:a16="http://schemas.microsoft.com/office/drawing/2014/main" id="{471146B5-C78C-43B5-8944-016FD5B97C0F}"/>
              </a:ext>
            </a:extLst>
          </p:cNvPr>
          <p:cNvGrpSpPr/>
          <p:nvPr/>
        </p:nvGrpSpPr>
        <p:grpSpPr>
          <a:xfrm>
            <a:off x="7859321" y="4021278"/>
            <a:ext cx="810360" cy="769680"/>
            <a:chOff x="4562873" y="2499894"/>
            <a:chExt cx="810360" cy="76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431" name="Tinta 430">
                  <a:extLst>
                    <a:ext uri="{FF2B5EF4-FFF2-40B4-BE49-F238E27FC236}">
                      <a16:creationId xmlns:a16="http://schemas.microsoft.com/office/drawing/2014/main" id="{CCE11BE6-B146-4B0F-B16E-FBD9EAC47855}"/>
                    </a:ext>
                  </a:extLst>
                </p14:cNvPr>
                <p14:cNvContentPartPr/>
                <p14:nvPr/>
              </p14:nvContentPartPr>
              <p14:xfrm>
                <a:off x="5251553" y="2745774"/>
                <a:ext cx="121680" cy="501480"/>
              </p14:xfrm>
            </p:contentPart>
          </mc:Choice>
          <mc:Fallback xmlns="">
            <p:pic>
              <p:nvPicPr>
                <p:cNvPr id="431" name="Tinta 430">
                  <a:extLst>
                    <a:ext uri="{FF2B5EF4-FFF2-40B4-BE49-F238E27FC236}">
                      <a16:creationId xmlns:a16="http://schemas.microsoft.com/office/drawing/2014/main" id="{CCE11BE6-B146-4B0F-B16E-FBD9EAC4785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188553" y="2683134"/>
                  <a:ext cx="247320" cy="62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432" name="Tinta 431">
                  <a:extLst>
                    <a:ext uri="{FF2B5EF4-FFF2-40B4-BE49-F238E27FC236}">
                      <a16:creationId xmlns:a16="http://schemas.microsoft.com/office/drawing/2014/main" id="{CBE59880-D6CC-43BB-834A-C668A7EF7FDE}"/>
                    </a:ext>
                  </a:extLst>
                </p14:cNvPr>
                <p14:cNvContentPartPr/>
                <p14:nvPr/>
              </p14:nvContentPartPr>
              <p14:xfrm>
                <a:off x="4898033" y="3051774"/>
                <a:ext cx="3960" cy="9720"/>
              </p14:xfrm>
            </p:contentPart>
          </mc:Choice>
          <mc:Fallback xmlns="">
            <p:pic>
              <p:nvPicPr>
                <p:cNvPr id="432" name="Tinta 431">
                  <a:extLst>
                    <a:ext uri="{FF2B5EF4-FFF2-40B4-BE49-F238E27FC236}">
                      <a16:creationId xmlns:a16="http://schemas.microsoft.com/office/drawing/2014/main" id="{CBE59880-D6CC-43BB-834A-C668A7EF7FD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4835033" y="2988774"/>
                  <a:ext cx="129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433" name="Tinta 432">
                  <a:extLst>
                    <a:ext uri="{FF2B5EF4-FFF2-40B4-BE49-F238E27FC236}">
                      <a16:creationId xmlns:a16="http://schemas.microsoft.com/office/drawing/2014/main" id="{3B6C5074-0CEB-43F3-B31B-D70DCF037859}"/>
                    </a:ext>
                  </a:extLst>
                </p14:cNvPr>
                <p14:cNvContentPartPr/>
                <p14:nvPr/>
              </p14:nvContentPartPr>
              <p14:xfrm>
                <a:off x="4897313" y="3058254"/>
                <a:ext cx="158400" cy="197280"/>
              </p14:xfrm>
            </p:contentPart>
          </mc:Choice>
          <mc:Fallback xmlns="">
            <p:pic>
              <p:nvPicPr>
                <p:cNvPr id="433" name="Tinta 432">
                  <a:extLst>
                    <a:ext uri="{FF2B5EF4-FFF2-40B4-BE49-F238E27FC236}">
                      <a16:creationId xmlns:a16="http://schemas.microsoft.com/office/drawing/2014/main" id="{3B6C5074-0CEB-43F3-B31B-D70DCF03785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4834313" y="2995254"/>
                  <a:ext cx="284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434" name="Tinta 433">
                  <a:extLst>
                    <a:ext uri="{FF2B5EF4-FFF2-40B4-BE49-F238E27FC236}">
                      <a16:creationId xmlns:a16="http://schemas.microsoft.com/office/drawing/2014/main" id="{87B6757F-3D0D-460F-83E4-B105D08966DA}"/>
                    </a:ext>
                  </a:extLst>
                </p14:cNvPr>
                <p14:cNvContentPartPr/>
                <p14:nvPr/>
              </p14:nvContentPartPr>
              <p14:xfrm>
                <a:off x="4562873" y="3258054"/>
                <a:ext cx="720" cy="11520"/>
              </p14:xfrm>
            </p:contentPart>
          </mc:Choice>
          <mc:Fallback xmlns="">
            <p:pic>
              <p:nvPicPr>
                <p:cNvPr id="434" name="Tinta 433">
                  <a:extLst>
                    <a:ext uri="{FF2B5EF4-FFF2-40B4-BE49-F238E27FC236}">
                      <a16:creationId xmlns:a16="http://schemas.microsoft.com/office/drawing/2014/main" id="{87B6757F-3D0D-460F-83E4-B105D08966D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499873" y="3195414"/>
                  <a:ext cx="126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435" name="Tinta 434">
                  <a:extLst>
                    <a:ext uri="{FF2B5EF4-FFF2-40B4-BE49-F238E27FC236}">
                      <a16:creationId xmlns:a16="http://schemas.microsoft.com/office/drawing/2014/main" id="{3E7C73A8-6E8E-43BD-A4EE-1E31B6683806}"/>
                    </a:ext>
                  </a:extLst>
                </p14:cNvPr>
                <p14:cNvContentPartPr/>
                <p14:nvPr/>
              </p14:nvContentPartPr>
              <p14:xfrm>
                <a:off x="4574033" y="2499894"/>
                <a:ext cx="140400" cy="696240"/>
              </p14:xfrm>
            </p:contentPart>
          </mc:Choice>
          <mc:Fallback xmlns="">
            <p:pic>
              <p:nvPicPr>
                <p:cNvPr id="435" name="Tinta 434">
                  <a:extLst>
                    <a:ext uri="{FF2B5EF4-FFF2-40B4-BE49-F238E27FC236}">
                      <a16:creationId xmlns:a16="http://schemas.microsoft.com/office/drawing/2014/main" id="{3E7C73A8-6E8E-43BD-A4EE-1E31B668380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511033" y="2437254"/>
                  <a:ext cx="266040" cy="82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436" name="Tinta 435">
                <a:extLst>
                  <a:ext uri="{FF2B5EF4-FFF2-40B4-BE49-F238E27FC236}">
                    <a16:creationId xmlns:a16="http://schemas.microsoft.com/office/drawing/2014/main" id="{1071A0AB-C7B7-4ACE-9B09-058AAAC84487}"/>
                  </a:ext>
                </a:extLst>
              </p14:cNvPr>
              <p14:cNvContentPartPr/>
              <p14:nvPr/>
            </p14:nvContentPartPr>
            <p14:xfrm>
              <a:off x="7743041" y="3975123"/>
              <a:ext cx="8640" cy="838440"/>
            </p14:xfrm>
          </p:contentPart>
        </mc:Choice>
        <mc:Fallback>
          <p:pic>
            <p:nvPicPr>
              <p:cNvPr id="436" name="Tinta 435">
                <a:extLst>
                  <a:ext uri="{FF2B5EF4-FFF2-40B4-BE49-F238E27FC236}">
                    <a16:creationId xmlns:a16="http://schemas.microsoft.com/office/drawing/2014/main" id="{1071A0AB-C7B7-4ACE-9B09-058AAAC84487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7734041" y="3966123"/>
                <a:ext cx="26280" cy="85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437" name="Tinta 436">
                <a:extLst>
                  <a:ext uri="{FF2B5EF4-FFF2-40B4-BE49-F238E27FC236}">
                    <a16:creationId xmlns:a16="http://schemas.microsoft.com/office/drawing/2014/main" id="{008522CC-C5DC-4DAB-8A7A-3E1889FFAD57}"/>
                  </a:ext>
                </a:extLst>
              </p14:cNvPr>
              <p14:cNvContentPartPr/>
              <p14:nvPr/>
            </p14:nvContentPartPr>
            <p14:xfrm>
              <a:off x="7754921" y="4817523"/>
              <a:ext cx="390240" cy="9360"/>
            </p14:xfrm>
          </p:contentPart>
        </mc:Choice>
        <mc:Fallback>
          <p:pic>
            <p:nvPicPr>
              <p:cNvPr id="437" name="Tinta 436">
                <a:extLst>
                  <a:ext uri="{FF2B5EF4-FFF2-40B4-BE49-F238E27FC236}">
                    <a16:creationId xmlns:a16="http://schemas.microsoft.com/office/drawing/2014/main" id="{008522CC-C5DC-4DAB-8A7A-3E1889FFAD5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7745929" y="4808163"/>
                <a:ext cx="407864" cy="277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438" name="Tinta 437">
                <a:extLst>
                  <a:ext uri="{FF2B5EF4-FFF2-40B4-BE49-F238E27FC236}">
                    <a16:creationId xmlns:a16="http://schemas.microsoft.com/office/drawing/2014/main" id="{F6B501E6-57D3-4B22-BCA1-AA705B9B910A}"/>
                  </a:ext>
                </a:extLst>
              </p14:cNvPr>
              <p14:cNvContentPartPr/>
              <p14:nvPr/>
            </p14:nvContentPartPr>
            <p14:xfrm>
              <a:off x="8136161" y="4815363"/>
              <a:ext cx="684000" cy="11160"/>
            </p14:xfrm>
          </p:contentPart>
        </mc:Choice>
        <mc:Fallback>
          <p:pic>
            <p:nvPicPr>
              <p:cNvPr id="438" name="Tinta 437">
                <a:extLst>
                  <a:ext uri="{FF2B5EF4-FFF2-40B4-BE49-F238E27FC236}">
                    <a16:creationId xmlns:a16="http://schemas.microsoft.com/office/drawing/2014/main" id="{F6B501E6-57D3-4B22-BCA1-AA705B9B910A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8127156" y="4806363"/>
                <a:ext cx="701649" cy="2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Agrupar 438">
            <a:extLst>
              <a:ext uri="{FF2B5EF4-FFF2-40B4-BE49-F238E27FC236}">
                <a16:creationId xmlns:a16="http://schemas.microsoft.com/office/drawing/2014/main" id="{244A19D7-414F-4730-BFAF-E778558B510B}"/>
              </a:ext>
            </a:extLst>
          </p:cNvPr>
          <p:cNvGrpSpPr/>
          <p:nvPr/>
        </p:nvGrpSpPr>
        <p:grpSpPr>
          <a:xfrm>
            <a:off x="7815293" y="3957078"/>
            <a:ext cx="248400" cy="858600"/>
            <a:chOff x="4533713" y="2439339"/>
            <a:chExt cx="248400" cy="8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440" name="Tinta 439">
                  <a:extLst>
                    <a:ext uri="{FF2B5EF4-FFF2-40B4-BE49-F238E27FC236}">
                      <a16:creationId xmlns:a16="http://schemas.microsoft.com/office/drawing/2014/main" id="{768A9885-AA6A-476C-A581-4CE649898E9E}"/>
                    </a:ext>
                  </a:extLst>
                </p14:cNvPr>
                <p14:cNvContentPartPr/>
                <p14:nvPr/>
              </p14:nvContentPartPr>
              <p14:xfrm>
                <a:off x="4533713" y="2439339"/>
                <a:ext cx="248400" cy="845640"/>
              </p14:xfrm>
            </p:contentPart>
          </mc:Choice>
          <mc:Fallback xmlns="">
            <p:pic>
              <p:nvPicPr>
                <p:cNvPr id="440" name="Tinta 439">
                  <a:extLst>
                    <a:ext uri="{FF2B5EF4-FFF2-40B4-BE49-F238E27FC236}">
                      <a16:creationId xmlns:a16="http://schemas.microsoft.com/office/drawing/2014/main" id="{768A9885-AA6A-476C-A581-4CE649898E9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524713" y="2430339"/>
                  <a:ext cx="266040" cy="86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441" name="Tinta 440">
                  <a:extLst>
                    <a:ext uri="{FF2B5EF4-FFF2-40B4-BE49-F238E27FC236}">
                      <a16:creationId xmlns:a16="http://schemas.microsoft.com/office/drawing/2014/main" id="{A99F2CA6-EB95-49E0-AF6C-8B72A94F64B5}"/>
                    </a:ext>
                  </a:extLst>
                </p14:cNvPr>
                <p14:cNvContentPartPr/>
                <p14:nvPr/>
              </p14:nvContentPartPr>
              <p14:xfrm>
                <a:off x="4536593" y="2741019"/>
                <a:ext cx="23040" cy="556920"/>
              </p14:xfrm>
            </p:contentPart>
          </mc:Choice>
          <mc:Fallback xmlns="">
            <p:pic>
              <p:nvPicPr>
                <p:cNvPr id="441" name="Tinta 440">
                  <a:extLst>
                    <a:ext uri="{FF2B5EF4-FFF2-40B4-BE49-F238E27FC236}">
                      <a16:creationId xmlns:a16="http://schemas.microsoft.com/office/drawing/2014/main" id="{A99F2CA6-EB95-49E0-AF6C-8B72A94F64B5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527593" y="2732379"/>
                  <a:ext cx="40680" cy="574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442" name="Tinta 441">
                <a:extLst>
                  <a:ext uri="{FF2B5EF4-FFF2-40B4-BE49-F238E27FC236}">
                    <a16:creationId xmlns:a16="http://schemas.microsoft.com/office/drawing/2014/main" id="{6D0AE9FD-8C6B-4A00-8142-1CD7FC735BF7}"/>
                  </a:ext>
                </a:extLst>
              </p14:cNvPr>
              <p14:cNvContentPartPr/>
              <p14:nvPr/>
            </p14:nvContentPartPr>
            <p14:xfrm>
              <a:off x="8168201" y="4550043"/>
              <a:ext cx="235800" cy="260640"/>
            </p14:xfrm>
          </p:contentPart>
        </mc:Choice>
        <mc:Fallback>
          <p:pic>
            <p:nvPicPr>
              <p:cNvPr id="442" name="Tinta 441">
                <a:extLst>
                  <a:ext uri="{FF2B5EF4-FFF2-40B4-BE49-F238E27FC236}">
                    <a16:creationId xmlns:a16="http://schemas.microsoft.com/office/drawing/2014/main" id="{6D0AE9FD-8C6B-4A00-8142-1CD7FC735BF7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8159201" y="4541043"/>
                <a:ext cx="25344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443" name="Tinta 442">
                <a:extLst>
                  <a:ext uri="{FF2B5EF4-FFF2-40B4-BE49-F238E27FC236}">
                    <a16:creationId xmlns:a16="http://schemas.microsoft.com/office/drawing/2014/main" id="{E576CAB8-F704-4C47-82F9-38B0E6726116}"/>
                  </a:ext>
                </a:extLst>
              </p14:cNvPr>
              <p14:cNvContentPartPr/>
              <p14:nvPr/>
            </p14:nvContentPartPr>
            <p14:xfrm>
              <a:off x="8504081" y="4206243"/>
              <a:ext cx="227520" cy="616320"/>
            </p14:xfrm>
          </p:contentPart>
        </mc:Choice>
        <mc:Fallback>
          <p:pic>
            <p:nvPicPr>
              <p:cNvPr id="443" name="Tinta 442">
                <a:extLst>
                  <a:ext uri="{FF2B5EF4-FFF2-40B4-BE49-F238E27FC236}">
                    <a16:creationId xmlns:a16="http://schemas.microsoft.com/office/drawing/2014/main" id="{E576CAB8-F704-4C47-82F9-38B0E672611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8495081" y="4197243"/>
                <a:ext cx="245160" cy="6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8503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Agrupar 90">
            <a:extLst>
              <a:ext uri="{FF2B5EF4-FFF2-40B4-BE49-F238E27FC236}">
                <a16:creationId xmlns:a16="http://schemas.microsoft.com/office/drawing/2014/main" id="{EA54D76B-4CDA-4B6D-B1F5-F87F8A2E1428}"/>
              </a:ext>
            </a:extLst>
          </p:cNvPr>
          <p:cNvGrpSpPr/>
          <p:nvPr/>
        </p:nvGrpSpPr>
        <p:grpSpPr>
          <a:xfrm>
            <a:off x="5423520" y="371820"/>
            <a:ext cx="3728160" cy="5158800"/>
            <a:chOff x="5423520" y="371820"/>
            <a:chExt cx="3728160" cy="51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7655293C-FD00-4CCF-9033-17D9A060286F}"/>
                    </a:ext>
                  </a:extLst>
                </p14:cNvPr>
                <p14:cNvContentPartPr/>
                <p14:nvPr/>
              </p14:nvContentPartPr>
              <p14:xfrm>
                <a:off x="5465280" y="553620"/>
                <a:ext cx="2240640" cy="1357200"/>
              </p14:xfrm>
            </p:contentPart>
          </mc:Choice>
          <mc:Fallback xmlns=""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7655293C-FD00-4CCF-9033-17D9A060286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02280" y="490620"/>
                  <a:ext cx="2366280" cy="14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6" name="Tinta 75">
                  <a:extLst>
                    <a:ext uri="{FF2B5EF4-FFF2-40B4-BE49-F238E27FC236}">
                      <a16:creationId xmlns:a16="http://schemas.microsoft.com/office/drawing/2014/main" id="{1C61B91E-EBD2-4C16-83C2-7B2E8E03C7C6}"/>
                    </a:ext>
                  </a:extLst>
                </p14:cNvPr>
                <p14:cNvContentPartPr/>
                <p14:nvPr/>
              </p14:nvContentPartPr>
              <p14:xfrm>
                <a:off x="6544560" y="3237780"/>
                <a:ext cx="2543760" cy="2219040"/>
              </p14:xfrm>
            </p:contentPart>
          </mc:Choice>
          <mc:Fallback xmlns="">
            <p:pic>
              <p:nvPicPr>
                <p:cNvPr id="76" name="Tinta 75">
                  <a:extLst>
                    <a:ext uri="{FF2B5EF4-FFF2-40B4-BE49-F238E27FC236}">
                      <a16:creationId xmlns:a16="http://schemas.microsoft.com/office/drawing/2014/main" id="{1C61B91E-EBD2-4C16-83C2-7B2E8E03C7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81920" y="3174780"/>
                  <a:ext cx="2669400" cy="23446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AE0ECA5C-2B77-42BA-8A2B-93B9D047374E}"/>
                </a:ext>
              </a:extLst>
            </p:cNvPr>
            <p:cNvGrpSpPr/>
            <p:nvPr/>
          </p:nvGrpSpPr>
          <p:grpSpPr>
            <a:xfrm>
              <a:off x="5498400" y="738300"/>
              <a:ext cx="3537720" cy="4685760"/>
              <a:chOff x="5498400" y="738300"/>
              <a:chExt cx="3537720" cy="4685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70" name="Tinta 69">
                    <a:extLst>
                      <a:ext uri="{FF2B5EF4-FFF2-40B4-BE49-F238E27FC236}">
                        <a16:creationId xmlns:a16="http://schemas.microsoft.com/office/drawing/2014/main" id="{132EEB70-017C-412B-BF0F-B2446286317C}"/>
                      </a:ext>
                    </a:extLst>
                  </p14:cNvPr>
                  <p14:cNvContentPartPr/>
                  <p14:nvPr/>
                </p14:nvContentPartPr>
                <p14:xfrm>
                  <a:off x="6542040" y="1097940"/>
                  <a:ext cx="284040" cy="208080"/>
                </p14:xfrm>
              </p:contentPart>
            </mc:Choice>
            <mc:Fallback xmlns="">
              <p:pic>
                <p:nvPicPr>
                  <p:cNvPr id="70" name="Tinta 69">
                    <a:extLst>
                      <a:ext uri="{FF2B5EF4-FFF2-40B4-BE49-F238E27FC236}">
                        <a16:creationId xmlns:a16="http://schemas.microsoft.com/office/drawing/2014/main" id="{132EEB70-017C-412B-BF0F-B2446286317C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479400" y="1034940"/>
                    <a:ext cx="409680" cy="333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1" name="Tinta 70">
                    <a:extLst>
                      <a:ext uri="{FF2B5EF4-FFF2-40B4-BE49-F238E27FC236}">
                        <a16:creationId xmlns:a16="http://schemas.microsoft.com/office/drawing/2014/main" id="{972FF4AC-6A55-4D5E-A986-6F2ADFA3C1F1}"/>
                      </a:ext>
                    </a:extLst>
                  </p14:cNvPr>
                  <p14:cNvContentPartPr/>
                  <p14:nvPr/>
                </p14:nvContentPartPr>
                <p14:xfrm>
                  <a:off x="6508200" y="1073100"/>
                  <a:ext cx="412920" cy="272520"/>
                </p14:xfrm>
              </p:contentPart>
            </mc:Choice>
            <mc:Fallback xmlns="">
              <p:pic>
                <p:nvPicPr>
                  <p:cNvPr id="71" name="Tinta 70">
                    <a:extLst>
                      <a:ext uri="{FF2B5EF4-FFF2-40B4-BE49-F238E27FC236}">
                        <a16:creationId xmlns:a16="http://schemas.microsoft.com/office/drawing/2014/main" id="{972FF4AC-6A55-4D5E-A986-6F2ADFA3C1F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445200" y="1010460"/>
                    <a:ext cx="538560" cy="398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74" name="Tinta 73">
                    <a:extLst>
                      <a:ext uri="{FF2B5EF4-FFF2-40B4-BE49-F238E27FC236}">
                        <a16:creationId xmlns:a16="http://schemas.microsoft.com/office/drawing/2014/main" id="{359E0796-B09A-4698-961D-49E86E32249F}"/>
                      </a:ext>
                    </a:extLst>
                  </p14:cNvPr>
                  <p14:cNvContentPartPr/>
                  <p14:nvPr/>
                </p14:nvContentPartPr>
                <p14:xfrm>
                  <a:off x="5498400" y="738300"/>
                  <a:ext cx="3537720" cy="4685760"/>
                </p14:xfrm>
              </p:contentPart>
            </mc:Choice>
            <mc:Fallback xmlns="">
              <p:pic>
                <p:nvPicPr>
                  <p:cNvPr id="74" name="Tinta 73">
                    <a:extLst>
                      <a:ext uri="{FF2B5EF4-FFF2-40B4-BE49-F238E27FC236}">
                        <a16:creationId xmlns:a16="http://schemas.microsoft.com/office/drawing/2014/main" id="{359E0796-B09A-4698-961D-49E86E32249F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5435400" y="675660"/>
                    <a:ext cx="3663360" cy="4811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6B8C81BB-3693-4E78-94A7-729A801670D8}"/>
                    </a:ext>
                  </a:extLst>
                </p14:cNvPr>
                <p14:cNvContentPartPr/>
                <p14:nvPr/>
              </p14:nvContentPartPr>
              <p14:xfrm>
                <a:off x="5631960" y="889140"/>
                <a:ext cx="1918440" cy="101124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6B8C81BB-3693-4E78-94A7-729A801670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96320" y="853500"/>
                  <a:ext cx="1990080" cy="10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4F0D856F-E8A4-4182-A6F7-E7345198D241}"/>
                    </a:ext>
                  </a:extLst>
                </p14:cNvPr>
                <p14:cNvContentPartPr/>
                <p14:nvPr/>
              </p14:nvContentPartPr>
              <p14:xfrm>
                <a:off x="7764960" y="371820"/>
                <a:ext cx="175320" cy="208440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4F0D856F-E8A4-4182-A6F7-E7345198D24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8960" y="335820"/>
                  <a:ext cx="246960" cy="21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824C4490-B302-45D4-BD51-73FF2D3C9A14}"/>
                    </a:ext>
                  </a:extLst>
                </p14:cNvPr>
                <p14:cNvContentPartPr/>
                <p14:nvPr/>
              </p14:nvContentPartPr>
              <p14:xfrm>
                <a:off x="5779560" y="2504100"/>
                <a:ext cx="2164320" cy="130680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824C4490-B302-45D4-BD51-73FF2D3C9A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43560" y="2468460"/>
                  <a:ext cx="2235960" cy="13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92CEE6ED-B536-4F63-A547-2FD2DC9D7B40}"/>
                    </a:ext>
                  </a:extLst>
                </p14:cNvPr>
                <p14:cNvContentPartPr/>
                <p14:nvPr/>
              </p14:nvContentPartPr>
              <p14:xfrm>
                <a:off x="5423520" y="417180"/>
                <a:ext cx="2301480" cy="340344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92CEE6ED-B536-4F63-A547-2FD2DC9D7B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87520" y="381180"/>
                  <a:ext cx="2373120" cy="34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95822273-B4D7-439E-B2C5-0E21800AFA6C}"/>
                    </a:ext>
                  </a:extLst>
                </p14:cNvPr>
                <p14:cNvContentPartPr/>
                <p14:nvPr/>
              </p14:nvContentPartPr>
              <p14:xfrm>
                <a:off x="5738880" y="3845460"/>
                <a:ext cx="1025280" cy="144936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95822273-B4D7-439E-B2C5-0E21800AFA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03240" y="3809460"/>
                  <a:ext cx="1096920" cy="15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BA8A96A7-A7C1-4D8E-97E7-5B509B1482F4}"/>
                    </a:ext>
                  </a:extLst>
                </p14:cNvPr>
                <p14:cNvContentPartPr/>
                <p14:nvPr/>
              </p14:nvContentPartPr>
              <p14:xfrm>
                <a:off x="6844080" y="4000620"/>
                <a:ext cx="2263680" cy="128484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BA8A96A7-A7C1-4D8E-97E7-5B509B1482F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808440" y="3964980"/>
                  <a:ext cx="2335320" cy="13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74441ADD-3953-4734-AD0E-3BC0ADB9D2B7}"/>
                    </a:ext>
                  </a:extLst>
                </p14:cNvPr>
                <p14:cNvContentPartPr/>
                <p14:nvPr/>
              </p14:nvContentPartPr>
              <p14:xfrm>
                <a:off x="5664720" y="3838260"/>
                <a:ext cx="1142640" cy="169236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74441ADD-3953-4734-AD0E-3BC0ADB9D2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28720" y="3802260"/>
                  <a:ext cx="1214280" cy="17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ED6C6918-3A28-4F9B-BBC4-C88F2949FD15}"/>
                    </a:ext>
                  </a:extLst>
                </p14:cNvPr>
                <p14:cNvContentPartPr/>
                <p14:nvPr/>
              </p14:nvContentPartPr>
              <p14:xfrm>
                <a:off x="6134680" y="2916140"/>
                <a:ext cx="2337480" cy="1787400"/>
              </p14:xfrm>
            </p:contentPart>
          </mc:Choice>
          <mc:Fallback xmlns=""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ED6C6918-3A28-4F9B-BBC4-C88F2949FD1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072040" y="2853500"/>
                  <a:ext cx="2463120" cy="19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04828B6D-E09E-462D-BF20-D17F189991A6}"/>
                    </a:ext>
                  </a:extLst>
                </p14:cNvPr>
                <p14:cNvContentPartPr/>
                <p14:nvPr/>
              </p14:nvContentPartPr>
              <p14:xfrm>
                <a:off x="5808000" y="1171020"/>
                <a:ext cx="1789920" cy="2064240"/>
              </p14:xfrm>
            </p:contentPart>
          </mc:Choice>
          <mc:Fallback xmlns="">
            <p:pic>
              <p:nvPicPr>
                <p:cNvPr id="86" name="Tinta 85">
                  <a:extLst>
                    <a:ext uri="{FF2B5EF4-FFF2-40B4-BE49-F238E27FC236}">
                      <a16:creationId xmlns:a16="http://schemas.microsoft.com/office/drawing/2014/main" id="{04828B6D-E09E-462D-BF20-D17F189991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45360" y="1108020"/>
                  <a:ext cx="1915560" cy="21898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DE47C2B5-C840-449F-A734-034B9B603A83}"/>
                </a:ext>
              </a:extLst>
            </p:cNvPr>
            <p:cNvGrpSpPr/>
            <p:nvPr/>
          </p:nvGrpSpPr>
          <p:grpSpPr>
            <a:xfrm>
              <a:off x="5697120" y="960060"/>
              <a:ext cx="2002320" cy="2439360"/>
              <a:chOff x="5697120" y="960060"/>
              <a:chExt cx="2002320" cy="243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78" name="Tinta 77">
                    <a:extLst>
                      <a:ext uri="{FF2B5EF4-FFF2-40B4-BE49-F238E27FC236}">
                        <a16:creationId xmlns:a16="http://schemas.microsoft.com/office/drawing/2014/main" id="{6392C984-3AFC-43FF-80CB-AAC8320F8F2C}"/>
                      </a:ext>
                    </a:extLst>
                  </p14:cNvPr>
                  <p14:cNvContentPartPr/>
                  <p14:nvPr/>
                </p14:nvContentPartPr>
                <p14:xfrm>
                  <a:off x="5697120" y="1036020"/>
                  <a:ext cx="1825920" cy="919440"/>
                </p14:xfrm>
              </p:contentPart>
            </mc:Choice>
            <mc:Fallback xmlns="">
              <p:pic>
                <p:nvPicPr>
                  <p:cNvPr id="78" name="Tinta 77">
                    <a:extLst>
                      <a:ext uri="{FF2B5EF4-FFF2-40B4-BE49-F238E27FC236}">
                        <a16:creationId xmlns:a16="http://schemas.microsoft.com/office/drawing/2014/main" id="{6392C984-3AFC-43FF-80CB-AAC8320F8F2C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5634480" y="973380"/>
                    <a:ext cx="1951560" cy="10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79" name="Tinta 78">
                    <a:extLst>
                      <a:ext uri="{FF2B5EF4-FFF2-40B4-BE49-F238E27FC236}">
                        <a16:creationId xmlns:a16="http://schemas.microsoft.com/office/drawing/2014/main" id="{65E170DB-8A6E-4DF5-B855-1CD087284254}"/>
                      </a:ext>
                    </a:extLst>
                  </p14:cNvPr>
                  <p14:cNvContentPartPr/>
                  <p14:nvPr/>
                </p14:nvContentPartPr>
                <p14:xfrm>
                  <a:off x="5748240" y="1898220"/>
                  <a:ext cx="142560" cy="1501200"/>
                </p14:xfrm>
              </p:contentPart>
            </mc:Choice>
            <mc:Fallback xmlns="">
              <p:pic>
                <p:nvPicPr>
                  <p:cNvPr id="79" name="Tinta 78">
                    <a:extLst>
                      <a:ext uri="{FF2B5EF4-FFF2-40B4-BE49-F238E27FC236}">
                        <a16:creationId xmlns:a16="http://schemas.microsoft.com/office/drawing/2014/main" id="{65E170DB-8A6E-4DF5-B855-1CD08728425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5685600" y="1835220"/>
                    <a:ext cx="268200" cy="1626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81" name="Tinta 80">
                    <a:extLst>
                      <a:ext uri="{FF2B5EF4-FFF2-40B4-BE49-F238E27FC236}">
                        <a16:creationId xmlns:a16="http://schemas.microsoft.com/office/drawing/2014/main" id="{39BEE023-D1B6-4C7C-B9C5-D1D6196A7E5F}"/>
                      </a:ext>
                    </a:extLst>
                  </p14:cNvPr>
                  <p14:cNvContentPartPr/>
                  <p14:nvPr/>
                </p14:nvContentPartPr>
                <p14:xfrm>
                  <a:off x="5907000" y="2251020"/>
                  <a:ext cx="1736280" cy="1137240"/>
                </p14:xfrm>
              </p:contentPart>
            </mc:Choice>
            <mc:Fallback xmlns="">
              <p:pic>
                <p:nvPicPr>
                  <p:cNvPr id="81" name="Tinta 80">
                    <a:extLst>
                      <a:ext uri="{FF2B5EF4-FFF2-40B4-BE49-F238E27FC236}">
                        <a16:creationId xmlns:a16="http://schemas.microsoft.com/office/drawing/2014/main" id="{39BEE023-D1B6-4C7C-B9C5-D1D6196A7E5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5844360" y="2188020"/>
                    <a:ext cx="1861920" cy="126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83" name="Tinta 82">
                    <a:extLst>
                      <a:ext uri="{FF2B5EF4-FFF2-40B4-BE49-F238E27FC236}">
                        <a16:creationId xmlns:a16="http://schemas.microsoft.com/office/drawing/2014/main" id="{BD1E6D7F-B48A-4B4D-B854-09F6C53E83ED}"/>
                      </a:ext>
                    </a:extLst>
                  </p14:cNvPr>
                  <p14:cNvContentPartPr/>
                  <p14:nvPr/>
                </p14:nvContentPartPr>
                <p14:xfrm>
                  <a:off x="7516200" y="960060"/>
                  <a:ext cx="139680" cy="1201680"/>
                </p14:xfrm>
              </p:contentPart>
            </mc:Choice>
            <mc:Fallback xmlns="">
              <p:pic>
                <p:nvPicPr>
                  <p:cNvPr id="83" name="Tinta 82">
                    <a:extLst>
                      <a:ext uri="{FF2B5EF4-FFF2-40B4-BE49-F238E27FC236}">
                        <a16:creationId xmlns:a16="http://schemas.microsoft.com/office/drawing/2014/main" id="{BD1E6D7F-B48A-4B4D-B854-09F6C53E83ED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7453200" y="897060"/>
                    <a:ext cx="265320" cy="1327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84" name="Tinta 83">
                    <a:extLst>
                      <a:ext uri="{FF2B5EF4-FFF2-40B4-BE49-F238E27FC236}">
                        <a16:creationId xmlns:a16="http://schemas.microsoft.com/office/drawing/2014/main" id="{C6938CEF-8885-4AF8-B943-F8B09690E627}"/>
                      </a:ext>
                    </a:extLst>
                  </p14:cNvPr>
                  <p14:cNvContentPartPr/>
                  <p14:nvPr/>
                </p14:nvContentPartPr>
                <p14:xfrm>
                  <a:off x="5942640" y="2643420"/>
                  <a:ext cx="23040" cy="155160"/>
                </p14:xfrm>
              </p:contentPart>
            </mc:Choice>
            <mc:Fallback xmlns="">
              <p:pic>
                <p:nvPicPr>
                  <p:cNvPr id="84" name="Tinta 83">
                    <a:extLst>
                      <a:ext uri="{FF2B5EF4-FFF2-40B4-BE49-F238E27FC236}">
                        <a16:creationId xmlns:a16="http://schemas.microsoft.com/office/drawing/2014/main" id="{C6938CEF-8885-4AF8-B943-F8B09690E627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5879640" y="2580420"/>
                    <a:ext cx="148680" cy="280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85" name="Tinta 84">
                    <a:extLst>
                      <a:ext uri="{FF2B5EF4-FFF2-40B4-BE49-F238E27FC236}">
                        <a16:creationId xmlns:a16="http://schemas.microsoft.com/office/drawing/2014/main" id="{2D88D8E1-ABE3-402C-9773-4437CA4C70C7}"/>
                      </a:ext>
                    </a:extLst>
                  </p14:cNvPr>
                  <p14:cNvContentPartPr/>
                  <p14:nvPr/>
                </p14:nvContentPartPr>
                <p14:xfrm>
                  <a:off x="5940480" y="2650260"/>
                  <a:ext cx="27360" cy="145440"/>
                </p14:xfrm>
              </p:contentPart>
            </mc:Choice>
            <mc:Fallback xmlns="">
              <p:pic>
                <p:nvPicPr>
                  <p:cNvPr id="85" name="Tinta 84">
                    <a:extLst>
                      <a:ext uri="{FF2B5EF4-FFF2-40B4-BE49-F238E27FC236}">
                        <a16:creationId xmlns:a16="http://schemas.microsoft.com/office/drawing/2014/main" id="{2D88D8E1-ABE3-402C-9773-4437CA4C70C7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5877480" y="2587620"/>
                    <a:ext cx="153000" cy="271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88" name="Tinta 87">
                    <a:extLst>
                      <a:ext uri="{FF2B5EF4-FFF2-40B4-BE49-F238E27FC236}">
                        <a16:creationId xmlns:a16="http://schemas.microsoft.com/office/drawing/2014/main" id="{51D5C3A2-F8C6-4E4F-8642-2731DE335985}"/>
                      </a:ext>
                    </a:extLst>
                  </p14:cNvPr>
                  <p14:cNvContentPartPr/>
                  <p14:nvPr/>
                </p14:nvContentPartPr>
                <p14:xfrm>
                  <a:off x="5871360" y="1385940"/>
                  <a:ext cx="1828080" cy="1983240"/>
                </p14:xfrm>
              </p:contentPart>
            </mc:Choice>
            <mc:Fallback xmlns="">
              <p:pic>
                <p:nvPicPr>
                  <p:cNvPr id="88" name="Tinta 87">
                    <a:extLst>
                      <a:ext uri="{FF2B5EF4-FFF2-40B4-BE49-F238E27FC236}">
                        <a16:creationId xmlns:a16="http://schemas.microsoft.com/office/drawing/2014/main" id="{51D5C3A2-F8C6-4E4F-8642-2731DE335985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5808360" y="1323300"/>
                    <a:ext cx="1953720" cy="21088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0" name="Tinta 89">
                  <a:extLst>
                    <a:ext uri="{FF2B5EF4-FFF2-40B4-BE49-F238E27FC236}">
                      <a16:creationId xmlns:a16="http://schemas.microsoft.com/office/drawing/2014/main" id="{CB0E424C-F544-42BC-A348-C92CE205C7F3}"/>
                    </a:ext>
                  </a:extLst>
                </p14:cNvPr>
                <p14:cNvContentPartPr/>
                <p14:nvPr/>
              </p14:nvContentPartPr>
              <p14:xfrm>
                <a:off x="7785480" y="4176660"/>
                <a:ext cx="385560" cy="386280"/>
              </p14:xfrm>
            </p:contentPart>
          </mc:Choice>
          <mc:Fallback xmlns="">
            <p:pic>
              <p:nvPicPr>
                <p:cNvPr id="90" name="Tinta 89">
                  <a:extLst>
                    <a:ext uri="{FF2B5EF4-FFF2-40B4-BE49-F238E27FC236}">
                      <a16:creationId xmlns:a16="http://schemas.microsoft.com/office/drawing/2014/main" id="{CB0E424C-F544-42BC-A348-C92CE205C7F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22840" y="4114020"/>
                  <a:ext cx="511200" cy="511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2FEA3B17-8492-4654-BAE8-982910B375CC}"/>
                </a:ext>
              </a:extLst>
            </p:cNvPr>
            <p:cNvGrpSpPr/>
            <p:nvPr/>
          </p:nvGrpSpPr>
          <p:grpSpPr>
            <a:xfrm>
              <a:off x="5498400" y="405300"/>
              <a:ext cx="3653280" cy="5125320"/>
              <a:chOff x="5514240" y="419340"/>
              <a:chExt cx="3653280" cy="5125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" name="Tinta 7">
                    <a:extLst>
                      <a:ext uri="{FF2B5EF4-FFF2-40B4-BE49-F238E27FC236}">
                        <a16:creationId xmlns:a16="http://schemas.microsoft.com/office/drawing/2014/main" id="{8D671607-A6C9-4BB2-9EAF-68E33C4F4BCC}"/>
                      </a:ext>
                    </a:extLst>
                  </p14:cNvPr>
                  <p14:cNvContentPartPr/>
                  <p14:nvPr/>
                </p14:nvContentPartPr>
                <p14:xfrm>
                  <a:off x="5673000" y="1870500"/>
                  <a:ext cx="176760" cy="1571400"/>
                </p14:xfrm>
              </p:contentPart>
            </mc:Choice>
            <mc:Fallback xmlns="">
              <p:pic>
                <p:nvPicPr>
                  <p:cNvPr id="8" name="Tinta 7">
                    <a:extLst>
                      <a:ext uri="{FF2B5EF4-FFF2-40B4-BE49-F238E27FC236}">
                        <a16:creationId xmlns:a16="http://schemas.microsoft.com/office/drawing/2014/main" id="{8D671607-A6C9-4BB2-9EAF-68E33C4F4B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5637000" y="1834860"/>
                    <a:ext cx="248400" cy="1643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9" name="Tinta 8">
                    <a:extLst>
                      <a:ext uri="{FF2B5EF4-FFF2-40B4-BE49-F238E27FC236}">
                        <a16:creationId xmlns:a16="http://schemas.microsoft.com/office/drawing/2014/main" id="{DC8FA702-90C9-48FF-8056-B33027A59249}"/>
                      </a:ext>
                    </a:extLst>
                  </p14:cNvPr>
                  <p14:cNvContentPartPr/>
                  <p14:nvPr/>
                </p14:nvContentPartPr>
                <p14:xfrm>
                  <a:off x="5868120" y="2265060"/>
                  <a:ext cx="1874520" cy="1203480"/>
                </p14:xfrm>
              </p:contentPart>
            </mc:Choice>
            <mc:Fallback xmlns="">
              <p:pic>
                <p:nvPicPr>
                  <p:cNvPr id="9" name="Tinta 8">
                    <a:extLst>
                      <a:ext uri="{FF2B5EF4-FFF2-40B4-BE49-F238E27FC236}">
                        <a16:creationId xmlns:a16="http://schemas.microsoft.com/office/drawing/2014/main" id="{DC8FA702-90C9-48FF-8056-B33027A59249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5832120" y="2229420"/>
                    <a:ext cx="1946160" cy="1275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11" name="Tinta 10">
                    <a:extLst>
                      <a:ext uri="{FF2B5EF4-FFF2-40B4-BE49-F238E27FC236}">
                        <a16:creationId xmlns:a16="http://schemas.microsoft.com/office/drawing/2014/main" id="{AF5465BF-C266-4EB5-B1C6-2567F026E3D5}"/>
                      </a:ext>
                    </a:extLst>
                  </p14:cNvPr>
                  <p14:cNvContentPartPr/>
                  <p14:nvPr/>
                </p14:nvContentPartPr>
                <p14:xfrm>
                  <a:off x="7586400" y="869340"/>
                  <a:ext cx="130680" cy="1385280"/>
                </p14:xfrm>
              </p:contentPart>
            </mc:Choice>
            <mc:Fallback xmlns="">
              <p:pic>
                <p:nvPicPr>
                  <p:cNvPr id="11" name="Tinta 10">
                    <a:extLst>
                      <a:ext uri="{FF2B5EF4-FFF2-40B4-BE49-F238E27FC236}">
                        <a16:creationId xmlns:a16="http://schemas.microsoft.com/office/drawing/2014/main" id="{AF5465BF-C266-4EB5-B1C6-2567F026E3D5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7550400" y="833700"/>
                    <a:ext cx="202320" cy="145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22" name="Tinta 21">
                    <a:extLst>
                      <a:ext uri="{FF2B5EF4-FFF2-40B4-BE49-F238E27FC236}">
                        <a16:creationId xmlns:a16="http://schemas.microsoft.com/office/drawing/2014/main" id="{C2F83BB3-A5A3-4854-AA5F-B45410AE4A62}"/>
                      </a:ext>
                    </a:extLst>
                  </p14:cNvPr>
                  <p14:cNvContentPartPr/>
                  <p14:nvPr/>
                </p14:nvContentPartPr>
                <p14:xfrm>
                  <a:off x="8000760" y="2503380"/>
                  <a:ext cx="1126800" cy="1452600"/>
                </p14:xfrm>
              </p:contentPart>
            </mc:Choice>
            <mc:Fallback xmlns="">
              <p:pic>
                <p:nvPicPr>
                  <p:cNvPr id="22" name="Tinta 21">
                    <a:extLst>
                      <a:ext uri="{FF2B5EF4-FFF2-40B4-BE49-F238E27FC236}">
                        <a16:creationId xmlns:a16="http://schemas.microsoft.com/office/drawing/2014/main" id="{C2F83BB3-A5A3-4854-AA5F-B45410AE4A62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7964760" y="2467380"/>
                    <a:ext cx="1198440" cy="1524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24" name="Tinta 23">
                    <a:extLst>
                      <a:ext uri="{FF2B5EF4-FFF2-40B4-BE49-F238E27FC236}">
                        <a16:creationId xmlns:a16="http://schemas.microsoft.com/office/drawing/2014/main" id="{9F4942FC-F199-4D5F-90D8-5D5CD00B18D7}"/>
                      </a:ext>
                    </a:extLst>
                  </p14:cNvPr>
                  <p14:cNvContentPartPr/>
                  <p14:nvPr/>
                </p14:nvContentPartPr>
                <p14:xfrm>
                  <a:off x="9141600" y="3997740"/>
                  <a:ext cx="25920" cy="188280"/>
                </p14:xfrm>
              </p:contentPart>
            </mc:Choice>
            <mc:Fallback xmlns="">
              <p:pic>
                <p:nvPicPr>
                  <p:cNvPr id="24" name="Tinta 23">
                    <a:extLst>
                      <a:ext uri="{FF2B5EF4-FFF2-40B4-BE49-F238E27FC236}">
                        <a16:creationId xmlns:a16="http://schemas.microsoft.com/office/drawing/2014/main" id="{9F4942FC-F199-4D5F-90D8-5D5CD00B18D7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9105600" y="3962100"/>
                    <a:ext cx="97560" cy="259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6">
                <p14:nvContentPartPr>
                  <p14:cNvPr id="26" name="Tinta 25">
                    <a:extLst>
                      <a:ext uri="{FF2B5EF4-FFF2-40B4-BE49-F238E27FC236}">
                        <a16:creationId xmlns:a16="http://schemas.microsoft.com/office/drawing/2014/main" id="{3255EF9E-5907-4A89-A458-5CC18E5AA828}"/>
                      </a:ext>
                    </a:extLst>
                  </p14:cNvPr>
                  <p14:cNvContentPartPr/>
                  <p14:nvPr/>
                </p14:nvContentPartPr>
                <p14:xfrm>
                  <a:off x="6785760" y="5359620"/>
                  <a:ext cx="26280" cy="185040"/>
                </p14:xfrm>
              </p:contentPart>
            </mc:Choice>
            <mc:Fallback xmlns="">
              <p:pic>
                <p:nvPicPr>
                  <p:cNvPr id="26" name="Tinta 25">
                    <a:extLst>
                      <a:ext uri="{FF2B5EF4-FFF2-40B4-BE49-F238E27FC236}">
                        <a16:creationId xmlns:a16="http://schemas.microsoft.com/office/drawing/2014/main" id="{3255EF9E-5907-4A89-A458-5CC18E5AA828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6750120" y="5323620"/>
                    <a:ext cx="97920" cy="256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8">
                <p14:nvContentPartPr>
                  <p14:cNvPr id="27" name="Tinta 26">
                    <a:extLst>
                      <a:ext uri="{FF2B5EF4-FFF2-40B4-BE49-F238E27FC236}">
                        <a16:creationId xmlns:a16="http://schemas.microsoft.com/office/drawing/2014/main" id="{F4DC3C41-5E13-4641-9E40-C38688D48F84}"/>
                      </a:ext>
                    </a:extLst>
                  </p14:cNvPr>
                  <p14:cNvContentPartPr/>
                  <p14:nvPr/>
                </p14:nvContentPartPr>
                <p14:xfrm>
                  <a:off x="6830760" y="4140660"/>
                  <a:ext cx="2331000" cy="1393200"/>
                </p14:xfrm>
              </p:contentPart>
            </mc:Choice>
            <mc:Fallback xmlns="">
              <p:pic>
                <p:nvPicPr>
                  <p:cNvPr id="27" name="Tinta 26">
                    <a:extLst>
                      <a:ext uri="{FF2B5EF4-FFF2-40B4-BE49-F238E27FC236}">
                        <a16:creationId xmlns:a16="http://schemas.microsoft.com/office/drawing/2014/main" id="{F4DC3C41-5E13-4641-9E40-C38688D48F84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6794760" y="4105020"/>
                    <a:ext cx="2402640" cy="1464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0">
                <p14:nvContentPartPr>
                  <p14:cNvPr id="29" name="Tinta 28">
                    <a:extLst>
                      <a:ext uri="{FF2B5EF4-FFF2-40B4-BE49-F238E27FC236}">
                        <a16:creationId xmlns:a16="http://schemas.microsoft.com/office/drawing/2014/main" id="{38FEE0A3-78B4-4163-9993-0441ACC18B7D}"/>
                      </a:ext>
                    </a:extLst>
                  </p14:cNvPr>
                  <p14:cNvContentPartPr/>
                  <p14:nvPr/>
                </p14:nvContentPartPr>
                <p14:xfrm>
                  <a:off x="5664720" y="3903060"/>
                  <a:ext cx="15840" cy="38520"/>
                </p14:xfrm>
              </p:contentPart>
            </mc:Choice>
            <mc:Fallback xmlns="">
              <p:pic>
                <p:nvPicPr>
                  <p:cNvPr id="29" name="Tinta 28">
                    <a:extLst>
                      <a:ext uri="{FF2B5EF4-FFF2-40B4-BE49-F238E27FC236}">
                        <a16:creationId xmlns:a16="http://schemas.microsoft.com/office/drawing/2014/main" id="{38FEE0A3-78B4-4163-9993-0441ACC18B7D}"/>
                      </a:ext>
                    </a:extLst>
                  </p:cNvPr>
                  <p:cNvPicPr/>
                  <p:nvPr/>
                </p:nvPicPr>
                <p:blipFill>
                  <a:blip r:embed="rId61"/>
                  <a:stretch>
                    <a:fillRect/>
                  </a:stretch>
                </p:blipFill>
                <p:spPr>
                  <a:xfrm>
                    <a:off x="5628720" y="3867420"/>
                    <a:ext cx="87480" cy="110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2">
                <p14:nvContentPartPr>
                  <p14:cNvPr id="33" name="Tinta 32">
                    <a:extLst>
                      <a:ext uri="{FF2B5EF4-FFF2-40B4-BE49-F238E27FC236}">
                        <a16:creationId xmlns:a16="http://schemas.microsoft.com/office/drawing/2014/main" id="{2B8B8C73-F8D5-4A8D-BB3F-657CC38E0528}"/>
                      </a:ext>
                    </a:extLst>
                  </p14:cNvPr>
                  <p14:cNvContentPartPr/>
                  <p14:nvPr/>
                </p14:nvContentPartPr>
                <p14:xfrm>
                  <a:off x="7679640" y="4054980"/>
                  <a:ext cx="591480" cy="542520"/>
                </p14:xfrm>
              </p:contentPart>
            </mc:Choice>
            <mc:Fallback xmlns="">
              <p:pic>
                <p:nvPicPr>
                  <p:cNvPr id="33" name="Tinta 32">
                    <a:extLst>
                      <a:ext uri="{FF2B5EF4-FFF2-40B4-BE49-F238E27FC236}">
                        <a16:creationId xmlns:a16="http://schemas.microsoft.com/office/drawing/2014/main" id="{2B8B8C73-F8D5-4A8D-BB3F-657CC38E0528}"/>
                      </a:ext>
                    </a:extLst>
                  </p:cNvPr>
                  <p:cNvPicPr/>
                  <p:nvPr/>
                </p:nvPicPr>
                <p:blipFill>
                  <a:blip r:embed="rId63"/>
                  <a:stretch>
                    <a:fillRect/>
                  </a:stretch>
                </p:blipFill>
                <p:spPr>
                  <a:xfrm>
                    <a:off x="7643640" y="4019340"/>
                    <a:ext cx="663120" cy="6141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4">
                <p14:nvContentPartPr>
                  <p14:cNvPr id="35" name="Tinta 34">
                    <a:extLst>
                      <a:ext uri="{FF2B5EF4-FFF2-40B4-BE49-F238E27FC236}">
                        <a16:creationId xmlns:a16="http://schemas.microsoft.com/office/drawing/2014/main" id="{1884C949-93F9-424B-ADD1-D07C6AB98D6A}"/>
                      </a:ext>
                    </a:extLst>
                  </p14:cNvPr>
                  <p14:cNvContentPartPr/>
                  <p14:nvPr/>
                </p14:nvContentPartPr>
                <p14:xfrm>
                  <a:off x="6091320" y="2841420"/>
                  <a:ext cx="1894320" cy="1135080"/>
                </p14:xfrm>
              </p:contentPart>
            </mc:Choice>
            <mc:Fallback xmlns="">
              <p:pic>
                <p:nvPicPr>
                  <p:cNvPr id="35" name="Tinta 34">
                    <a:extLst>
                      <a:ext uri="{FF2B5EF4-FFF2-40B4-BE49-F238E27FC236}">
                        <a16:creationId xmlns:a16="http://schemas.microsoft.com/office/drawing/2014/main" id="{1884C949-93F9-424B-ADD1-D07C6AB98D6A}"/>
                      </a:ext>
                    </a:extLst>
                  </p:cNvPr>
                  <p:cNvPicPr/>
                  <p:nvPr/>
                </p:nvPicPr>
                <p:blipFill>
                  <a:blip r:embed="rId65"/>
                  <a:stretch>
                    <a:fillRect/>
                  </a:stretch>
                </p:blipFill>
                <p:spPr>
                  <a:xfrm>
                    <a:off x="6055680" y="2805420"/>
                    <a:ext cx="1965960" cy="120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6">
                <p14:nvContentPartPr>
                  <p14:cNvPr id="41" name="Tinta 40">
                    <a:extLst>
                      <a:ext uri="{FF2B5EF4-FFF2-40B4-BE49-F238E27FC236}">
                        <a16:creationId xmlns:a16="http://schemas.microsoft.com/office/drawing/2014/main" id="{8E4E9087-0030-40B2-9840-64A09AE83BCE}"/>
                      </a:ext>
                    </a:extLst>
                  </p14:cNvPr>
                  <p14:cNvContentPartPr/>
                  <p14:nvPr/>
                </p14:nvContentPartPr>
                <p14:xfrm>
                  <a:off x="6233880" y="3926460"/>
                  <a:ext cx="570960" cy="714960"/>
                </p14:xfrm>
              </p:contentPart>
            </mc:Choice>
            <mc:Fallback xmlns="">
              <p:pic>
                <p:nvPicPr>
                  <p:cNvPr id="41" name="Tinta 40">
                    <a:extLst>
                      <a:ext uri="{FF2B5EF4-FFF2-40B4-BE49-F238E27FC236}">
                        <a16:creationId xmlns:a16="http://schemas.microsoft.com/office/drawing/2014/main" id="{8E4E9087-0030-40B2-9840-64A09AE83BCE}"/>
                      </a:ext>
                    </a:extLst>
                  </p:cNvPr>
                  <p:cNvPicPr/>
                  <p:nvPr/>
                </p:nvPicPr>
                <p:blipFill>
                  <a:blip r:embed="rId67"/>
                  <a:stretch>
                    <a:fillRect/>
                  </a:stretch>
                </p:blipFill>
                <p:spPr>
                  <a:xfrm>
                    <a:off x="6197880" y="3890820"/>
                    <a:ext cx="642600" cy="786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8">
                <p14:nvContentPartPr>
                  <p14:cNvPr id="42" name="Tinta 41">
                    <a:extLst>
                      <a:ext uri="{FF2B5EF4-FFF2-40B4-BE49-F238E27FC236}">
                        <a16:creationId xmlns:a16="http://schemas.microsoft.com/office/drawing/2014/main" id="{4C87C71C-2902-465E-9EFF-A432DC0AAE4B}"/>
                      </a:ext>
                    </a:extLst>
                  </p14:cNvPr>
                  <p14:cNvContentPartPr/>
                  <p14:nvPr/>
                </p14:nvContentPartPr>
                <p14:xfrm>
                  <a:off x="6408840" y="3778140"/>
                  <a:ext cx="539640" cy="821880"/>
                </p14:xfrm>
              </p:contentPart>
            </mc:Choice>
            <mc:Fallback xmlns="">
              <p:pic>
                <p:nvPicPr>
                  <p:cNvPr id="42" name="Tinta 41">
                    <a:extLst>
                      <a:ext uri="{FF2B5EF4-FFF2-40B4-BE49-F238E27FC236}">
                        <a16:creationId xmlns:a16="http://schemas.microsoft.com/office/drawing/2014/main" id="{4C87C71C-2902-465E-9EFF-A432DC0AAE4B}"/>
                      </a:ext>
                    </a:extLst>
                  </p:cNvPr>
                  <p:cNvPicPr/>
                  <p:nvPr/>
                </p:nvPicPr>
                <p:blipFill>
                  <a:blip r:embed="rId69"/>
                  <a:stretch>
                    <a:fillRect/>
                  </a:stretch>
                </p:blipFill>
                <p:spPr>
                  <a:xfrm>
                    <a:off x="6372840" y="3742140"/>
                    <a:ext cx="611280" cy="89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0">
                <p14:nvContentPartPr>
                  <p14:cNvPr id="44" name="Tinta 43">
                    <a:extLst>
                      <a:ext uri="{FF2B5EF4-FFF2-40B4-BE49-F238E27FC236}">
                        <a16:creationId xmlns:a16="http://schemas.microsoft.com/office/drawing/2014/main" id="{A4DA6D0F-FA00-4C64-9833-863A334251B4}"/>
                      </a:ext>
                    </a:extLst>
                  </p14:cNvPr>
                  <p14:cNvContentPartPr/>
                  <p14:nvPr/>
                </p14:nvContentPartPr>
                <p14:xfrm>
                  <a:off x="6557160" y="3679860"/>
                  <a:ext cx="527760" cy="850680"/>
                </p14:xfrm>
              </p:contentPart>
            </mc:Choice>
            <mc:Fallback xmlns="">
              <p:pic>
                <p:nvPicPr>
                  <p:cNvPr id="44" name="Tinta 43">
                    <a:extLst>
                      <a:ext uri="{FF2B5EF4-FFF2-40B4-BE49-F238E27FC236}">
                        <a16:creationId xmlns:a16="http://schemas.microsoft.com/office/drawing/2014/main" id="{A4DA6D0F-FA00-4C64-9833-863A334251B4}"/>
                      </a:ext>
                    </a:extLst>
                  </p:cNvPr>
                  <p:cNvPicPr/>
                  <p:nvPr/>
                </p:nvPicPr>
                <p:blipFill>
                  <a:blip r:embed="rId71"/>
                  <a:stretch>
                    <a:fillRect/>
                  </a:stretch>
                </p:blipFill>
                <p:spPr>
                  <a:xfrm>
                    <a:off x="6521160" y="3643860"/>
                    <a:ext cx="599400" cy="922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2">
                <p14:nvContentPartPr>
                  <p14:cNvPr id="45" name="Tinta 44">
                    <a:extLst>
                      <a:ext uri="{FF2B5EF4-FFF2-40B4-BE49-F238E27FC236}">
                        <a16:creationId xmlns:a16="http://schemas.microsoft.com/office/drawing/2014/main" id="{3EDEE7C5-8CFC-48B2-9931-BC9CC79ACD74}"/>
                      </a:ext>
                    </a:extLst>
                  </p14:cNvPr>
                  <p14:cNvContentPartPr/>
                  <p14:nvPr/>
                </p14:nvContentPartPr>
                <p14:xfrm>
                  <a:off x="6697920" y="3663660"/>
                  <a:ext cx="456840" cy="767160"/>
                </p14:xfrm>
              </p:contentPart>
            </mc:Choice>
            <mc:Fallback xmlns="">
              <p:pic>
                <p:nvPicPr>
                  <p:cNvPr id="45" name="Tinta 44">
                    <a:extLst>
                      <a:ext uri="{FF2B5EF4-FFF2-40B4-BE49-F238E27FC236}">
                        <a16:creationId xmlns:a16="http://schemas.microsoft.com/office/drawing/2014/main" id="{3EDEE7C5-8CFC-48B2-9931-BC9CC79ACD74}"/>
                      </a:ext>
                    </a:extLst>
                  </p:cNvPr>
                  <p:cNvPicPr/>
                  <p:nvPr/>
                </p:nvPicPr>
                <p:blipFill>
                  <a:blip r:embed="rId73"/>
                  <a:stretch>
                    <a:fillRect/>
                  </a:stretch>
                </p:blipFill>
                <p:spPr>
                  <a:xfrm>
                    <a:off x="6661920" y="3628020"/>
                    <a:ext cx="528480" cy="83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4">
                <p14:nvContentPartPr>
                  <p14:cNvPr id="46" name="Tinta 45">
                    <a:extLst>
                      <a:ext uri="{FF2B5EF4-FFF2-40B4-BE49-F238E27FC236}">
                        <a16:creationId xmlns:a16="http://schemas.microsoft.com/office/drawing/2014/main" id="{A4335584-129B-4CB5-8559-1D056FE4961B}"/>
                      </a:ext>
                    </a:extLst>
                  </p14:cNvPr>
                  <p14:cNvContentPartPr/>
                  <p14:nvPr/>
                </p14:nvContentPartPr>
                <p14:xfrm>
                  <a:off x="6806640" y="3498780"/>
                  <a:ext cx="524880" cy="859320"/>
                </p14:xfrm>
              </p:contentPart>
            </mc:Choice>
            <mc:Fallback xmlns="">
              <p:pic>
                <p:nvPicPr>
                  <p:cNvPr id="46" name="Tinta 45">
                    <a:extLst>
                      <a:ext uri="{FF2B5EF4-FFF2-40B4-BE49-F238E27FC236}">
                        <a16:creationId xmlns:a16="http://schemas.microsoft.com/office/drawing/2014/main" id="{A4335584-129B-4CB5-8559-1D056FE4961B}"/>
                      </a:ext>
                    </a:extLst>
                  </p:cNvPr>
                  <p:cNvPicPr/>
                  <p:nvPr/>
                </p:nvPicPr>
                <p:blipFill>
                  <a:blip r:embed="rId75"/>
                  <a:stretch>
                    <a:fillRect/>
                  </a:stretch>
                </p:blipFill>
                <p:spPr>
                  <a:xfrm>
                    <a:off x="6770640" y="3462780"/>
                    <a:ext cx="596520" cy="930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6">
                <p14:nvContentPartPr>
                  <p14:cNvPr id="47" name="Tinta 46">
                    <a:extLst>
                      <a:ext uri="{FF2B5EF4-FFF2-40B4-BE49-F238E27FC236}">
                        <a16:creationId xmlns:a16="http://schemas.microsoft.com/office/drawing/2014/main" id="{97B22B96-367F-4183-8B57-DE31B6F1A509}"/>
                      </a:ext>
                    </a:extLst>
                  </p14:cNvPr>
                  <p14:cNvContentPartPr/>
                  <p14:nvPr/>
                </p14:nvContentPartPr>
                <p14:xfrm>
                  <a:off x="6937680" y="3486900"/>
                  <a:ext cx="489600" cy="802800"/>
                </p14:xfrm>
              </p:contentPart>
            </mc:Choice>
            <mc:Fallback xmlns="">
              <p:pic>
                <p:nvPicPr>
                  <p:cNvPr id="47" name="Tinta 46">
                    <a:extLst>
                      <a:ext uri="{FF2B5EF4-FFF2-40B4-BE49-F238E27FC236}">
                        <a16:creationId xmlns:a16="http://schemas.microsoft.com/office/drawing/2014/main" id="{97B22B96-367F-4183-8B57-DE31B6F1A509}"/>
                      </a:ext>
                    </a:extLst>
                  </p:cNvPr>
                  <p:cNvPicPr/>
                  <p:nvPr/>
                </p:nvPicPr>
                <p:blipFill>
                  <a:blip r:embed="rId77"/>
                  <a:stretch>
                    <a:fillRect/>
                  </a:stretch>
                </p:blipFill>
                <p:spPr>
                  <a:xfrm>
                    <a:off x="6901680" y="3450900"/>
                    <a:ext cx="561240" cy="87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8">
                <p14:nvContentPartPr>
                  <p14:cNvPr id="48" name="Tinta 47">
                    <a:extLst>
                      <a:ext uri="{FF2B5EF4-FFF2-40B4-BE49-F238E27FC236}">
                        <a16:creationId xmlns:a16="http://schemas.microsoft.com/office/drawing/2014/main" id="{D37628E2-9A14-4DF4-8C93-C111D06F41B8}"/>
                      </a:ext>
                    </a:extLst>
                  </p14:cNvPr>
                  <p14:cNvContentPartPr/>
                  <p14:nvPr/>
                </p14:nvContentPartPr>
                <p14:xfrm>
                  <a:off x="7105080" y="3388620"/>
                  <a:ext cx="309960" cy="603360"/>
                </p14:xfrm>
              </p:contentPart>
            </mc:Choice>
            <mc:Fallback xmlns="">
              <p:pic>
                <p:nvPicPr>
                  <p:cNvPr id="48" name="Tinta 47">
                    <a:extLst>
                      <a:ext uri="{FF2B5EF4-FFF2-40B4-BE49-F238E27FC236}">
                        <a16:creationId xmlns:a16="http://schemas.microsoft.com/office/drawing/2014/main" id="{D37628E2-9A14-4DF4-8C93-C111D06F41B8}"/>
                      </a:ext>
                    </a:extLst>
                  </p:cNvPr>
                  <p:cNvPicPr/>
                  <p:nvPr/>
                </p:nvPicPr>
                <p:blipFill>
                  <a:blip r:embed="rId79"/>
                  <a:stretch>
                    <a:fillRect/>
                  </a:stretch>
                </p:blipFill>
                <p:spPr>
                  <a:xfrm>
                    <a:off x="7069080" y="3352620"/>
                    <a:ext cx="381600" cy="675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0">
                <p14:nvContentPartPr>
                  <p14:cNvPr id="49" name="Tinta 48">
                    <a:extLst>
                      <a:ext uri="{FF2B5EF4-FFF2-40B4-BE49-F238E27FC236}">
                        <a16:creationId xmlns:a16="http://schemas.microsoft.com/office/drawing/2014/main" id="{28E5A1D5-9850-4632-8722-D351C1EC32A3}"/>
                      </a:ext>
                    </a:extLst>
                  </p14:cNvPr>
                  <p14:cNvContentPartPr/>
                  <p14:nvPr/>
                </p14:nvContentPartPr>
                <p14:xfrm>
                  <a:off x="7236120" y="3303660"/>
                  <a:ext cx="348480" cy="654480"/>
                </p14:xfrm>
              </p:contentPart>
            </mc:Choice>
            <mc:Fallback xmlns="">
              <p:pic>
                <p:nvPicPr>
                  <p:cNvPr id="49" name="Tinta 48">
                    <a:extLst>
                      <a:ext uri="{FF2B5EF4-FFF2-40B4-BE49-F238E27FC236}">
                        <a16:creationId xmlns:a16="http://schemas.microsoft.com/office/drawing/2014/main" id="{28E5A1D5-9850-4632-8722-D351C1EC32A3}"/>
                      </a:ext>
                    </a:extLst>
                  </p:cNvPr>
                  <p:cNvPicPr/>
                  <p:nvPr/>
                </p:nvPicPr>
                <p:blipFill>
                  <a:blip r:embed="rId81"/>
                  <a:stretch>
                    <a:fillRect/>
                  </a:stretch>
                </p:blipFill>
                <p:spPr>
                  <a:xfrm>
                    <a:off x="7200120" y="3267660"/>
                    <a:ext cx="420120" cy="726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2">
                <p14:nvContentPartPr>
                  <p14:cNvPr id="50" name="Tinta 49">
                    <a:extLst>
                      <a:ext uri="{FF2B5EF4-FFF2-40B4-BE49-F238E27FC236}">
                        <a16:creationId xmlns:a16="http://schemas.microsoft.com/office/drawing/2014/main" id="{1FA33F7E-241D-4868-A5BE-34A4D8F8F63E}"/>
                      </a:ext>
                    </a:extLst>
                  </p14:cNvPr>
                  <p14:cNvContentPartPr/>
                  <p14:nvPr/>
                </p14:nvContentPartPr>
                <p14:xfrm>
                  <a:off x="7404600" y="3206820"/>
                  <a:ext cx="331920" cy="596160"/>
                </p14:xfrm>
              </p:contentPart>
            </mc:Choice>
            <mc:Fallback xmlns="">
              <p:pic>
                <p:nvPicPr>
                  <p:cNvPr id="50" name="Tinta 49">
                    <a:extLst>
                      <a:ext uri="{FF2B5EF4-FFF2-40B4-BE49-F238E27FC236}">
                        <a16:creationId xmlns:a16="http://schemas.microsoft.com/office/drawing/2014/main" id="{1FA33F7E-241D-4868-A5BE-34A4D8F8F63E}"/>
                      </a:ext>
                    </a:extLst>
                  </p:cNvPr>
                  <p:cNvPicPr/>
                  <p:nvPr/>
                </p:nvPicPr>
                <p:blipFill>
                  <a:blip r:embed="rId83"/>
                  <a:stretch>
                    <a:fillRect/>
                  </a:stretch>
                </p:blipFill>
                <p:spPr>
                  <a:xfrm>
                    <a:off x="7368600" y="3170820"/>
                    <a:ext cx="403560" cy="667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4">
                <p14:nvContentPartPr>
                  <p14:cNvPr id="51" name="Tinta 50">
                    <a:extLst>
                      <a:ext uri="{FF2B5EF4-FFF2-40B4-BE49-F238E27FC236}">
                        <a16:creationId xmlns:a16="http://schemas.microsoft.com/office/drawing/2014/main" id="{7A59D9A6-BAE4-4E68-9D7E-05FEFD380D6E}"/>
                      </a:ext>
                    </a:extLst>
                  </p14:cNvPr>
                  <p14:cNvContentPartPr/>
                  <p14:nvPr/>
                </p14:nvContentPartPr>
                <p14:xfrm>
                  <a:off x="7535280" y="3128340"/>
                  <a:ext cx="384480" cy="577080"/>
                </p14:xfrm>
              </p:contentPart>
            </mc:Choice>
            <mc:Fallback xmlns="">
              <p:pic>
                <p:nvPicPr>
                  <p:cNvPr id="51" name="Tinta 50">
                    <a:extLst>
                      <a:ext uri="{FF2B5EF4-FFF2-40B4-BE49-F238E27FC236}">
                        <a16:creationId xmlns:a16="http://schemas.microsoft.com/office/drawing/2014/main" id="{7A59D9A6-BAE4-4E68-9D7E-05FEFD380D6E}"/>
                      </a:ext>
                    </a:extLst>
                  </p:cNvPr>
                  <p:cNvPicPr/>
                  <p:nvPr/>
                </p:nvPicPr>
                <p:blipFill>
                  <a:blip r:embed="rId85"/>
                  <a:stretch>
                    <a:fillRect/>
                  </a:stretch>
                </p:blipFill>
                <p:spPr>
                  <a:xfrm>
                    <a:off x="7499280" y="3092340"/>
                    <a:ext cx="456120" cy="64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6">
                <p14:nvContentPartPr>
                  <p14:cNvPr id="52" name="Tinta 51">
                    <a:extLst>
                      <a:ext uri="{FF2B5EF4-FFF2-40B4-BE49-F238E27FC236}">
                        <a16:creationId xmlns:a16="http://schemas.microsoft.com/office/drawing/2014/main" id="{4D0E0898-EE14-4E04-BAD4-A5B1C153AEEC}"/>
                      </a:ext>
                    </a:extLst>
                  </p14:cNvPr>
                  <p14:cNvContentPartPr/>
                  <p14:nvPr/>
                </p14:nvContentPartPr>
                <p14:xfrm>
                  <a:off x="7732200" y="3073260"/>
                  <a:ext cx="361800" cy="587880"/>
                </p14:xfrm>
              </p:contentPart>
            </mc:Choice>
            <mc:Fallback xmlns="">
              <p:pic>
                <p:nvPicPr>
                  <p:cNvPr id="52" name="Tinta 51">
                    <a:extLst>
                      <a:ext uri="{FF2B5EF4-FFF2-40B4-BE49-F238E27FC236}">
                        <a16:creationId xmlns:a16="http://schemas.microsoft.com/office/drawing/2014/main" id="{4D0E0898-EE14-4E04-BAD4-A5B1C153AEEC}"/>
                      </a:ext>
                    </a:extLst>
                  </p:cNvPr>
                  <p:cNvPicPr/>
                  <p:nvPr/>
                </p:nvPicPr>
                <p:blipFill>
                  <a:blip r:embed="rId87"/>
                  <a:stretch>
                    <a:fillRect/>
                  </a:stretch>
                </p:blipFill>
                <p:spPr>
                  <a:xfrm>
                    <a:off x="7696200" y="3037260"/>
                    <a:ext cx="433440" cy="65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8">
                <p14:nvContentPartPr>
                  <p14:cNvPr id="53" name="Tinta 52">
                    <a:extLst>
                      <a:ext uri="{FF2B5EF4-FFF2-40B4-BE49-F238E27FC236}">
                        <a16:creationId xmlns:a16="http://schemas.microsoft.com/office/drawing/2014/main" id="{5E4F79BC-AB2C-4E18-AA6C-92A4D96266EF}"/>
                      </a:ext>
                    </a:extLst>
                  </p14:cNvPr>
                  <p14:cNvContentPartPr/>
                  <p14:nvPr/>
                </p14:nvContentPartPr>
                <p14:xfrm>
                  <a:off x="7869720" y="2921700"/>
                  <a:ext cx="409320" cy="590040"/>
                </p14:xfrm>
              </p:contentPart>
            </mc:Choice>
            <mc:Fallback xmlns="">
              <p:pic>
                <p:nvPicPr>
                  <p:cNvPr id="53" name="Tinta 52">
                    <a:extLst>
                      <a:ext uri="{FF2B5EF4-FFF2-40B4-BE49-F238E27FC236}">
                        <a16:creationId xmlns:a16="http://schemas.microsoft.com/office/drawing/2014/main" id="{5E4F79BC-AB2C-4E18-AA6C-92A4D96266EF}"/>
                      </a:ext>
                    </a:extLst>
                  </p:cNvPr>
                  <p:cNvPicPr/>
                  <p:nvPr/>
                </p:nvPicPr>
                <p:blipFill>
                  <a:blip r:embed="rId89"/>
                  <a:stretch>
                    <a:fillRect/>
                  </a:stretch>
                </p:blipFill>
                <p:spPr>
                  <a:xfrm>
                    <a:off x="7833720" y="2886060"/>
                    <a:ext cx="480960" cy="66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0">
                <p14:nvContentPartPr>
                  <p14:cNvPr id="55" name="Tinta 54">
                    <a:extLst>
                      <a:ext uri="{FF2B5EF4-FFF2-40B4-BE49-F238E27FC236}">
                        <a16:creationId xmlns:a16="http://schemas.microsoft.com/office/drawing/2014/main" id="{CCC013DA-EDCB-4726-B162-8F80C3745501}"/>
                      </a:ext>
                    </a:extLst>
                  </p14:cNvPr>
                  <p14:cNvContentPartPr/>
                  <p14:nvPr/>
                </p14:nvContentPartPr>
                <p14:xfrm>
                  <a:off x="6471840" y="3198900"/>
                  <a:ext cx="1846080" cy="1243800"/>
                </p14:xfrm>
              </p:contentPart>
            </mc:Choice>
            <mc:Fallback xmlns="">
              <p:pic>
                <p:nvPicPr>
                  <p:cNvPr id="55" name="Tinta 54">
                    <a:extLst>
                      <a:ext uri="{FF2B5EF4-FFF2-40B4-BE49-F238E27FC236}">
                        <a16:creationId xmlns:a16="http://schemas.microsoft.com/office/drawing/2014/main" id="{CCC013DA-EDCB-4726-B162-8F80C3745501}"/>
                      </a:ext>
                    </a:extLst>
                  </p:cNvPr>
                  <p:cNvPicPr/>
                  <p:nvPr/>
                </p:nvPicPr>
                <p:blipFill>
                  <a:blip r:embed="rId91"/>
                  <a:stretch>
                    <a:fillRect/>
                  </a:stretch>
                </p:blipFill>
                <p:spPr>
                  <a:xfrm>
                    <a:off x="6435840" y="3163260"/>
                    <a:ext cx="1917720" cy="131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2">
                <p14:nvContentPartPr>
                  <p14:cNvPr id="56" name="Tinta 55">
                    <a:extLst>
                      <a:ext uri="{FF2B5EF4-FFF2-40B4-BE49-F238E27FC236}">
                        <a16:creationId xmlns:a16="http://schemas.microsoft.com/office/drawing/2014/main" id="{55D70FFE-0993-4BB1-9698-726F02DB27BD}"/>
                      </a:ext>
                    </a:extLst>
                  </p14:cNvPr>
                  <p14:cNvContentPartPr/>
                  <p14:nvPr/>
                </p14:nvContentPartPr>
                <p14:xfrm>
                  <a:off x="6421800" y="4404540"/>
                  <a:ext cx="126000" cy="111240"/>
                </p14:xfrm>
              </p:contentPart>
            </mc:Choice>
            <mc:Fallback xmlns="">
              <p:pic>
                <p:nvPicPr>
                  <p:cNvPr id="56" name="Tinta 55">
                    <a:extLst>
                      <a:ext uri="{FF2B5EF4-FFF2-40B4-BE49-F238E27FC236}">
                        <a16:creationId xmlns:a16="http://schemas.microsoft.com/office/drawing/2014/main" id="{55D70FFE-0993-4BB1-9698-726F02DB27BD}"/>
                      </a:ext>
                    </a:extLst>
                  </p:cNvPr>
                  <p:cNvPicPr/>
                  <p:nvPr/>
                </p:nvPicPr>
                <p:blipFill>
                  <a:blip r:embed="rId93"/>
                  <a:stretch>
                    <a:fillRect/>
                  </a:stretch>
                </p:blipFill>
                <p:spPr>
                  <a:xfrm>
                    <a:off x="6385800" y="4368540"/>
                    <a:ext cx="197640" cy="182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4">
                <p14:nvContentPartPr>
                  <p14:cNvPr id="58" name="Tinta 57">
                    <a:extLst>
                      <a:ext uri="{FF2B5EF4-FFF2-40B4-BE49-F238E27FC236}">
                        <a16:creationId xmlns:a16="http://schemas.microsoft.com/office/drawing/2014/main" id="{B6F40116-F580-4D18-9174-580531B9CE2D}"/>
                      </a:ext>
                    </a:extLst>
                  </p14:cNvPr>
                  <p14:cNvContentPartPr/>
                  <p14:nvPr/>
                </p14:nvContentPartPr>
                <p14:xfrm>
                  <a:off x="6233520" y="3035100"/>
                  <a:ext cx="1895400" cy="1264320"/>
                </p14:xfrm>
              </p:contentPart>
            </mc:Choice>
            <mc:Fallback xmlns="">
              <p:pic>
                <p:nvPicPr>
                  <p:cNvPr id="58" name="Tinta 57">
                    <a:extLst>
                      <a:ext uri="{FF2B5EF4-FFF2-40B4-BE49-F238E27FC236}">
                        <a16:creationId xmlns:a16="http://schemas.microsoft.com/office/drawing/2014/main" id="{B6F40116-F580-4D18-9174-580531B9CE2D}"/>
                      </a:ext>
                    </a:extLst>
                  </p:cNvPr>
                  <p:cNvPicPr/>
                  <p:nvPr/>
                </p:nvPicPr>
                <p:blipFill>
                  <a:blip r:embed="rId95"/>
                  <a:stretch>
                    <a:fillRect/>
                  </a:stretch>
                </p:blipFill>
                <p:spPr>
                  <a:xfrm>
                    <a:off x="6197520" y="2999100"/>
                    <a:ext cx="1967040" cy="1335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6">
                <p14:nvContentPartPr>
                  <p14:cNvPr id="60" name="Tinta 59">
                    <a:extLst>
                      <a:ext uri="{FF2B5EF4-FFF2-40B4-BE49-F238E27FC236}">
                        <a16:creationId xmlns:a16="http://schemas.microsoft.com/office/drawing/2014/main" id="{71588FB8-492B-4848-BF42-028F58EBE372}"/>
                      </a:ext>
                    </a:extLst>
                  </p14:cNvPr>
                  <p14:cNvContentPartPr/>
                  <p14:nvPr/>
                </p14:nvContentPartPr>
                <p14:xfrm>
                  <a:off x="7724280" y="419340"/>
                  <a:ext cx="308160" cy="2179800"/>
                </p14:xfrm>
              </p:contentPart>
            </mc:Choice>
            <mc:Fallback xmlns="">
              <p:pic>
                <p:nvPicPr>
                  <p:cNvPr id="60" name="Tinta 59">
                    <a:extLst>
                      <a:ext uri="{FF2B5EF4-FFF2-40B4-BE49-F238E27FC236}">
                        <a16:creationId xmlns:a16="http://schemas.microsoft.com/office/drawing/2014/main" id="{71588FB8-492B-4848-BF42-028F58EBE372}"/>
                      </a:ext>
                    </a:extLst>
                  </p:cNvPr>
                  <p:cNvPicPr/>
                  <p:nvPr/>
                </p:nvPicPr>
                <p:blipFill>
                  <a:blip r:embed="rId97"/>
                  <a:stretch>
                    <a:fillRect/>
                  </a:stretch>
                </p:blipFill>
                <p:spPr>
                  <a:xfrm>
                    <a:off x="7706280" y="401340"/>
                    <a:ext cx="343800" cy="2215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8">
                <p14:nvContentPartPr>
                  <p14:cNvPr id="62" name="Tinta 61">
                    <a:extLst>
                      <a:ext uri="{FF2B5EF4-FFF2-40B4-BE49-F238E27FC236}">
                        <a16:creationId xmlns:a16="http://schemas.microsoft.com/office/drawing/2014/main" id="{8645B6E0-60BF-418C-8C99-D5BB7C4C979F}"/>
                      </a:ext>
                    </a:extLst>
                  </p14:cNvPr>
                  <p14:cNvContentPartPr/>
                  <p14:nvPr/>
                </p14:nvContentPartPr>
                <p14:xfrm>
                  <a:off x="5514240" y="2441820"/>
                  <a:ext cx="360" cy="360"/>
                </p14:xfrm>
              </p:contentPart>
            </mc:Choice>
            <mc:Fallback xmlns="">
              <p:pic>
                <p:nvPicPr>
                  <p:cNvPr id="62" name="Tinta 61">
                    <a:extLst>
                      <a:ext uri="{FF2B5EF4-FFF2-40B4-BE49-F238E27FC236}">
                        <a16:creationId xmlns:a16="http://schemas.microsoft.com/office/drawing/2014/main" id="{8645B6E0-60BF-418C-8C99-D5BB7C4C979F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5496240" y="242418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0">
                <p14:nvContentPartPr>
                  <p14:cNvPr id="64" name="Tinta 63">
                    <a:extLst>
                      <a:ext uri="{FF2B5EF4-FFF2-40B4-BE49-F238E27FC236}">
                        <a16:creationId xmlns:a16="http://schemas.microsoft.com/office/drawing/2014/main" id="{EDFB171B-CC57-4AE8-8875-677CBED2921F}"/>
                      </a:ext>
                    </a:extLst>
                  </p14:cNvPr>
                  <p14:cNvContentPartPr/>
                  <p14:nvPr/>
                </p14:nvContentPartPr>
                <p14:xfrm>
                  <a:off x="5741040" y="3769500"/>
                  <a:ext cx="55080" cy="32760"/>
                </p14:xfrm>
              </p:contentPart>
            </mc:Choice>
            <mc:Fallback xmlns="">
              <p:pic>
                <p:nvPicPr>
                  <p:cNvPr id="64" name="Tinta 63">
                    <a:extLst>
                      <a:ext uri="{FF2B5EF4-FFF2-40B4-BE49-F238E27FC236}">
                        <a16:creationId xmlns:a16="http://schemas.microsoft.com/office/drawing/2014/main" id="{EDFB171B-CC57-4AE8-8875-677CBED2921F}"/>
                      </a:ext>
                    </a:extLst>
                  </p:cNvPr>
                  <p:cNvPicPr/>
                  <p:nvPr/>
                </p:nvPicPr>
                <p:blipFill>
                  <a:blip r:embed="rId101"/>
                  <a:stretch>
                    <a:fillRect/>
                  </a:stretch>
                </p:blipFill>
                <p:spPr>
                  <a:xfrm>
                    <a:off x="5723040" y="3751860"/>
                    <a:ext cx="9072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2">
                <p14:nvContentPartPr>
                  <p14:cNvPr id="66" name="Tinta 65">
                    <a:extLst>
                      <a:ext uri="{FF2B5EF4-FFF2-40B4-BE49-F238E27FC236}">
                        <a16:creationId xmlns:a16="http://schemas.microsoft.com/office/drawing/2014/main" id="{BE2ADD3B-DD3F-4666-BCE8-47E19EA46440}"/>
                      </a:ext>
                    </a:extLst>
                  </p14:cNvPr>
                  <p14:cNvContentPartPr/>
                  <p14:nvPr/>
                </p14:nvContentPartPr>
                <p14:xfrm>
                  <a:off x="6815640" y="5242980"/>
                  <a:ext cx="360" cy="360"/>
                </p14:xfrm>
              </p:contentPart>
            </mc:Choice>
            <mc:Fallback xmlns="">
              <p:pic>
                <p:nvPicPr>
                  <p:cNvPr id="66" name="Tinta 65">
                    <a:extLst>
                      <a:ext uri="{FF2B5EF4-FFF2-40B4-BE49-F238E27FC236}">
                        <a16:creationId xmlns:a16="http://schemas.microsoft.com/office/drawing/2014/main" id="{BE2ADD3B-DD3F-4666-BCE8-47E19EA46440}"/>
                      </a:ext>
                    </a:extLst>
                  </p:cNvPr>
                  <p:cNvPicPr/>
                  <p:nvPr/>
                </p:nvPicPr>
                <p:blipFill>
                  <a:blip r:embed="rId99"/>
                  <a:stretch>
                    <a:fillRect/>
                  </a:stretch>
                </p:blipFill>
                <p:spPr>
                  <a:xfrm>
                    <a:off x="6797640" y="522498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3">
                <p14:nvContentPartPr>
                  <p14:cNvPr id="67" name="Tinta 66">
                    <a:extLst>
                      <a:ext uri="{FF2B5EF4-FFF2-40B4-BE49-F238E27FC236}">
                        <a16:creationId xmlns:a16="http://schemas.microsoft.com/office/drawing/2014/main" id="{2A7756D1-474D-4995-959E-BBA3909C5706}"/>
                      </a:ext>
                    </a:extLst>
                  </p14:cNvPr>
                  <p14:cNvContentPartPr/>
                  <p14:nvPr/>
                </p14:nvContentPartPr>
                <p14:xfrm>
                  <a:off x="6739320" y="5241540"/>
                  <a:ext cx="145800" cy="47160"/>
                </p14:xfrm>
              </p:contentPart>
            </mc:Choice>
            <mc:Fallback xmlns="">
              <p:pic>
                <p:nvPicPr>
                  <p:cNvPr id="67" name="Tinta 66">
                    <a:extLst>
                      <a:ext uri="{FF2B5EF4-FFF2-40B4-BE49-F238E27FC236}">
                        <a16:creationId xmlns:a16="http://schemas.microsoft.com/office/drawing/2014/main" id="{2A7756D1-474D-4995-959E-BBA3909C5706}"/>
                      </a:ext>
                    </a:extLst>
                  </p:cNvPr>
                  <p:cNvPicPr/>
                  <p:nvPr/>
                </p:nvPicPr>
                <p:blipFill>
                  <a:blip r:embed="rId104"/>
                  <a:stretch>
                    <a:fillRect/>
                  </a:stretch>
                </p:blipFill>
                <p:spPr>
                  <a:xfrm>
                    <a:off x="6721320" y="5223540"/>
                    <a:ext cx="181440" cy="82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5">
                <p14:nvContentPartPr>
                  <p14:cNvPr id="68" name="Tinta 67">
                    <a:extLst>
                      <a:ext uri="{FF2B5EF4-FFF2-40B4-BE49-F238E27FC236}">
                        <a16:creationId xmlns:a16="http://schemas.microsoft.com/office/drawing/2014/main" id="{1E008E31-92E1-40B7-9DEF-124B8F435975}"/>
                      </a:ext>
                    </a:extLst>
                  </p14:cNvPr>
                  <p14:cNvContentPartPr/>
                  <p14:nvPr/>
                </p14:nvContentPartPr>
                <p14:xfrm>
                  <a:off x="6794760" y="5256300"/>
                  <a:ext cx="19080" cy="122760"/>
                </p14:xfrm>
              </p:contentPart>
            </mc:Choice>
            <mc:Fallback xmlns="">
              <p:pic>
                <p:nvPicPr>
                  <p:cNvPr id="68" name="Tinta 67">
                    <a:extLst>
                      <a:ext uri="{FF2B5EF4-FFF2-40B4-BE49-F238E27FC236}">
                        <a16:creationId xmlns:a16="http://schemas.microsoft.com/office/drawing/2014/main" id="{1E008E31-92E1-40B7-9DEF-124B8F435975}"/>
                      </a:ext>
                    </a:extLst>
                  </p:cNvPr>
                  <p:cNvPicPr/>
                  <p:nvPr/>
                </p:nvPicPr>
                <p:blipFill>
                  <a:blip r:embed="rId106"/>
                  <a:stretch>
                    <a:fillRect/>
                  </a:stretch>
                </p:blipFill>
                <p:spPr>
                  <a:xfrm>
                    <a:off x="6776760" y="5238300"/>
                    <a:ext cx="54720" cy="158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39FE59EF-C21B-44EF-8D2D-FD80B8731ECE}"/>
                    </a:ext>
                  </a:extLst>
                </p14:cNvPr>
                <p14:cNvContentPartPr/>
                <p14:nvPr/>
              </p14:nvContentPartPr>
              <p14:xfrm>
                <a:off x="6063960" y="2840160"/>
                <a:ext cx="2533680" cy="195444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39FE59EF-C21B-44EF-8D2D-FD80B8731ECE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027960" y="2804520"/>
                  <a:ext cx="2605320" cy="20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21437DC2-90EF-4A90-BF00-61BBDEE16959}"/>
                    </a:ext>
                  </a:extLst>
                </p14:cNvPr>
                <p14:cNvContentPartPr/>
                <p14:nvPr/>
              </p14:nvContentPartPr>
              <p14:xfrm>
                <a:off x="6595900" y="3403900"/>
                <a:ext cx="1879200" cy="115308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21437DC2-90EF-4A90-BF00-61BBDEE1695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559900" y="3368260"/>
                  <a:ext cx="1950840" cy="12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C39A6E82-9FB0-458D-AABD-FF6FB0A2E212}"/>
              </a:ext>
            </a:extLst>
          </p:cNvPr>
          <p:cNvGrpSpPr/>
          <p:nvPr/>
        </p:nvGrpSpPr>
        <p:grpSpPr>
          <a:xfrm>
            <a:off x="629487" y="680566"/>
            <a:ext cx="2861640" cy="2658600"/>
            <a:chOff x="629487" y="680566"/>
            <a:chExt cx="2861640" cy="265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3" name="Tinta 92">
                  <a:extLst>
                    <a:ext uri="{FF2B5EF4-FFF2-40B4-BE49-F238E27FC236}">
                      <a16:creationId xmlns:a16="http://schemas.microsoft.com/office/drawing/2014/main" id="{E60FFAF2-AA50-4591-8BBC-616B858A9F56}"/>
                    </a:ext>
                  </a:extLst>
                </p14:cNvPr>
                <p14:cNvContentPartPr/>
                <p14:nvPr/>
              </p14:nvContentPartPr>
              <p14:xfrm>
                <a:off x="1430864" y="1411881"/>
                <a:ext cx="1314360" cy="1180440"/>
              </p14:xfrm>
            </p:contentPart>
          </mc:Choice>
          <mc:Fallback xmlns="">
            <p:pic>
              <p:nvPicPr>
                <p:cNvPr id="93" name="Tinta 92">
                  <a:extLst>
                    <a:ext uri="{FF2B5EF4-FFF2-40B4-BE49-F238E27FC236}">
                      <a16:creationId xmlns:a16="http://schemas.microsoft.com/office/drawing/2014/main" id="{E60FFAF2-AA50-4591-8BBC-616B858A9F5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368224" y="1348881"/>
                  <a:ext cx="1440000" cy="13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4" name="Tinta 93">
                  <a:extLst>
                    <a:ext uri="{FF2B5EF4-FFF2-40B4-BE49-F238E27FC236}">
                      <a16:creationId xmlns:a16="http://schemas.microsoft.com/office/drawing/2014/main" id="{8269BD1B-4199-43B0-95A8-F6B5DD980645}"/>
                    </a:ext>
                  </a:extLst>
                </p14:cNvPr>
                <p14:cNvContentPartPr/>
                <p14:nvPr/>
              </p14:nvContentPartPr>
              <p14:xfrm>
                <a:off x="1551104" y="1514841"/>
                <a:ext cx="1032840" cy="1004400"/>
              </p14:xfrm>
            </p:contentPart>
          </mc:Choice>
          <mc:Fallback xmlns="">
            <p:pic>
              <p:nvPicPr>
                <p:cNvPr id="94" name="Tinta 93">
                  <a:extLst>
                    <a:ext uri="{FF2B5EF4-FFF2-40B4-BE49-F238E27FC236}">
                      <a16:creationId xmlns:a16="http://schemas.microsoft.com/office/drawing/2014/main" id="{8269BD1B-4199-43B0-95A8-F6B5DD98064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488104" y="1452201"/>
                  <a:ext cx="115848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5" name="Tinta 94">
                  <a:extLst>
                    <a:ext uri="{FF2B5EF4-FFF2-40B4-BE49-F238E27FC236}">
                      <a16:creationId xmlns:a16="http://schemas.microsoft.com/office/drawing/2014/main" id="{9686ADF3-2F9F-4377-BA71-122D689E2EFD}"/>
                    </a:ext>
                  </a:extLst>
                </p14:cNvPr>
                <p14:cNvContentPartPr/>
                <p14:nvPr/>
              </p14:nvContentPartPr>
              <p14:xfrm>
                <a:off x="1705904" y="1666401"/>
                <a:ext cx="762480" cy="720360"/>
              </p14:xfrm>
            </p:contentPart>
          </mc:Choice>
          <mc:Fallback xmlns="">
            <p:pic>
              <p:nvPicPr>
                <p:cNvPr id="95" name="Tinta 94">
                  <a:extLst>
                    <a:ext uri="{FF2B5EF4-FFF2-40B4-BE49-F238E27FC236}">
                      <a16:creationId xmlns:a16="http://schemas.microsoft.com/office/drawing/2014/main" id="{9686ADF3-2F9F-4377-BA71-122D689E2EF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642904" y="1603401"/>
                  <a:ext cx="888120" cy="84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6" name="Tinta 95">
                  <a:extLst>
                    <a:ext uri="{FF2B5EF4-FFF2-40B4-BE49-F238E27FC236}">
                      <a16:creationId xmlns:a16="http://schemas.microsoft.com/office/drawing/2014/main" id="{FEC2743F-3B0D-435D-BEF7-953D747691D1}"/>
                    </a:ext>
                  </a:extLst>
                </p14:cNvPr>
                <p14:cNvContentPartPr/>
                <p14:nvPr/>
              </p14:nvContentPartPr>
              <p14:xfrm>
                <a:off x="1794464" y="1807161"/>
                <a:ext cx="528480" cy="487800"/>
              </p14:xfrm>
            </p:contentPart>
          </mc:Choice>
          <mc:Fallback xmlns="">
            <p:pic>
              <p:nvPicPr>
                <p:cNvPr id="96" name="Tinta 95">
                  <a:extLst>
                    <a:ext uri="{FF2B5EF4-FFF2-40B4-BE49-F238E27FC236}">
                      <a16:creationId xmlns:a16="http://schemas.microsoft.com/office/drawing/2014/main" id="{FEC2743F-3B0D-435D-BEF7-953D747691D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731464" y="1744161"/>
                  <a:ext cx="654120" cy="6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7" name="Tinta 96">
                  <a:extLst>
                    <a:ext uri="{FF2B5EF4-FFF2-40B4-BE49-F238E27FC236}">
                      <a16:creationId xmlns:a16="http://schemas.microsoft.com/office/drawing/2014/main" id="{2A8AF498-368D-44BD-9857-CEB4446EECD4}"/>
                    </a:ext>
                  </a:extLst>
                </p14:cNvPr>
                <p14:cNvContentPartPr/>
                <p14:nvPr/>
              </p14:nvContentPartPr>
              <p14:xfrm>
                <a:off x="1941344" y="1961241"/>
                <a:ext cx="236160" cy="248400"/>
              </p14:xfrm>
            </p:contentPart>
          </mc:Choice>
          <mc:Fallback xmlns="">
            <p:pic>
              <p:nvPicPr>
                <p:cNvPr id="97" name="Tinta 96">
                  <a:extLst>
                    <a:ext uri="{FF2B5EF4-FFF2-40B4-BE49-F238E27FC236}">
                      <a16:creationId xmlns:a16="http://schemas.microsoft.com/office/drawing/2014/main" id="{2A8AF498-368D-44BD-9857-CEB4446EECD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878704" y="1898601"/>
                  <a:ext cx="361800" cy="374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8" name="Agrupar 97">
              <a:extLst>
                <a:ext uri="{FF2B5EF4-FFF2-40B4-BE49-F238E27FC236}">
                  <a16:creationId xmlns:a16="http://schemas.microsoft.com/office/drawing/2014/main" id="{31A15F47-0CD7-453A-AAD0-695C84E5199E}"/>
                </a:ext>
              </a:extLst>
            </p:cNvPr>
            <p:cNvGrpSpPr/>
            <p:nvPr/>
          </p:nvGrpSpPr>
          <p:grpSpPr>
            <a:xfrm>
              <a:off x="724429" y="829221"/>
              <a:ext cx="2581920" cy="2375640"/>
              <a:chOff x="1549450" y="1663161"/>
              <a:chExt cx="2581920" cy="2375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1">
                <p14:nvContentPartPr>
                  <p14:cNvPr id="110" name="Tinta 109">
                    <a:extLst>
                      <a:ext uri="{FF2B5EF4-FFF2-40B4-BE49-F238E27FC236}">
                        <a16:creationId xmlns:a16="http://schemas.microsoft.com/office/drawing/2014/main" id="{EDA94227-AB2C-47A9-8F0C-304C38FED87B}"/>
                      </a:ext>
                    </a:extLst>
                  </p14:cNvPr>
                  <p14:cNvContentPartPr/>
                  <p14:nvPr/>
                </p14:nvContentPartPr>
                <p14:xfrm>
                  <a:off x="2737810" y="1663161"/>
                  <a:ext cx="232920" cy="354240"/>
                </p14:xfrm>
              </p:contentPart>
            </mc:Choice>
            <mc:Fallback xmlns="">
              <p:pic>
                <p:nvPicPr>
                  <p:cNvPr id="110" name="Tinta 109">
                    <a:extLst>
                      <a:ext uri="{FF2B5EF4-FFF2-40B4-BE49-F238E27FC236}">
                        <a16:creationId xmlns:a16="http://schemas.microsoft.com/office/drawing/2014/main" id="{EDA94227-AB2C-47A9-8F0C-304C38FED87B}"/>
                      </a:ext>
                    </a:extLst>
                  </p:cNvPr>
                  <p:cNvPicPr/>
                  <p:nvPr/>
                </p:nvPicPr>
                <p:blipFill>
                  <a:blip r:embed="rId122"/>
                  <a:stretch>
                    <a:fillRect/>
                  </a:stretch>
                </p:blipFill>
                <p:spPr>
                  <a:xfrm>
                    <a:off x="2674810" y="1600161"/>
                    <a:ext cx="358560" cy="47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3">
                <p14:nvContentPartPr>
                  <p14:cNvPr id="111" name="Tinta 110">
                    <a:extLst>
                      <a:ext uri="{FF2B5EF4-FFF2-40B4-BE49-F238E27FC236}">
                        <a16:creationId xmlns:a16="http://schemas.microsoft.com/office/drawing/2014/main" id="{6AAD08A4-8BCB-4F44-8F18-6ED8536535A3}"/>
                      </a:ext>
                    </a:extLst>
                  </p14:cNvPr>
                  <p14:cNvContentPartPr/>
                  <p14:nvPr/>
                </p14:nvContentPartPr>
                <p14:xfrm>
                  <a:off x="3433690" y="2024241"/>
                  <a:ext cx="353520" cy="303120"/>
                </p14:xfrm>
              </p:contentPart>
            </mc:Choice>
            <mc:Fallback xmlns="">
              <p:pic>
                <p:nvPicPr>
                  <p:cNvPr id="111" name="Tinta 110">
                    <a:extLst>
                      <a:ext uri="{FF2B5EF4-FFF2-40B4-BE49-F238E27FC236}">
                        <a16:creationId xmlns:a16="http://schemas.microsoft.com/office/drawing/2014/main" id="{6AAD08A4-8BCB-4F44-8F18-6ED8536535A3}"/>
                      </a:ext>
                    </a:extLst>
                  </p:cNvPr>
                  <p:cNvPicPr/>
                  <p:nvPr/>
                </p:nvPicPr>
                <p:blipFill>
                  <a:blip r:embed="rId124"/>
                  <a:stretch>
                    <a:fillRect/>
                  </a:stretch>
                </p:blipFill>
                <p:spPr>
                  <a:xfrm>
                    <a:off x="3370690" y="1961241"/>
                    <a:ext cx="479160" cy="428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5">
                <p14:nvContentPartPr>
                  <p14:cNvPr id="112" name="Tinta 111">
                    <a:extLst>
                      <a:ext uri="{FF2B5EF4-FFF2-40B4-BE49-F238E27FC236}">
                        <a16:creationId xmlns:a16="http://schemas.microsoft.com/office/drawing/2014/main" id="{DBCF4559-5856-40E6-B088-7CED7A889E61}"/>
                      </a:ext>
                    </a:extLst>
                  </p14:cNvPr>
                  <p14:cNvContentPartPr/>
                  <p14:nvPr/>
                </p14:nvContentPartPr>
                <p14:xfrm>
                  <a:off x="3812050" y="2771241"/>
                  <a:ext cx="360" cy="360"/>
                </p14:xfrm>
              </p:contentPart>
            </mc:Choice>
            <mc:Fallback xmlns="">
              <p:pic>
                <p:nvPicPr>
                  <p:cNvPr id="112" name="Tinta 111">
                    <a:extLst>
                      <a:ext uri="{FF2B5EF4-FFF2-40B4-BE49-F238E27FC236}">
                        <a16:creationId xmlns:a16="http://schemas.microsoft.com/office/drawing/2014/main" id="{DBCF4559-5856-40E6-B088-7CED7A889E61}"/>
                      </a:ext>
                    </a:extLst>
                  </p:cNvPr>
                  <p:cNvPicPr/>
                  <p:nvPr/>
                </p:nvPicPr>
                <p:blipFill>
                  <a:blip r:embed="rId126"/>
                  <a:stretch>
                    <a:fillRect/>
                  </a:stretch>
                </p:blipFill>
                <p:spPr>
                  <a:xfrm>
                    <a:off x="3749410" y="2708241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7">
                <p14:nvContentPartPr>
                  <p14:cNvPr id="113" name="Tinta 112">
                    <a:extLst>
                      <a:ext uri="{FF2B5EF4-FFF2-40B4-BE49-F238E27FC236}">
                        <a16:creationId xmlns:a16="http://schemas.microsoft.com/office/drawing/2014/main" id="{87D2E497-FBD2-4DB2-8236-6F4DA89F6C76}"/>
                      </a:ext>
                    </a:extLst>
                  </p14:cNvPr>
                  <p14:cNvContentPartPr/>
                  <p14:nvPr/>
                </p14:nvContentPartPr>
                <p14:xfrm>
                  <a:off x="3778930" y="2755401"/>
                  <a:ext cx="352440" cy="192240"/>
                </p14:xfrm>
              </p:contentPart>
            </mc:Choice>
            <mc:Fallback xmlns="">
              <p:pic>
                <p:nvPicPr>
                  <p:cNvPr id="113" name="Tinta 112">
                    <a:extLst>
                      <a:ext uri="{FF2B5EF4-FFF2-40B4-BE49-F238E27FC236}">
                        <a16:creationId xmlns:a16="http://schemas.microsoft.com/office/drawing/2014/main" id="{87D2E497-FBD2-4DB2-8236-6F4DA89F6C76}"/>
                      </a:ext>
                    </a:extLst>
                  </p:cNvPr>
                  <p:cNvPicPr/>
                  <p:nvPr/>
                </p:nvPicPr>
                <p:blipFill>
                  <a:blip r:embed="rId128"/>
                  <a:stretch>
                    <a:fillRect/>
                  </a:stretch>
                </p:blipFill>
                <p:spPr>
                  <a:xfrm>
                    <a:off x="3716290" y="2692761"/>
                    <a:ext cx="478080" cy="317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9">
                <p14:nvContentPartPr>
                  <p14:cNvPr id="114" name="Tinta 113">
                    <a:extLst>
                      <a:ext uri="{FF2B5EF4-FFF2-40B4-BE49-F238E27FC236}">
                        <a16:creationId xmlns:a16="http://schemas.microsoft.com/office/drawing/2014/main" id="{077E80BE-DB67-49A7-8BBA-C75A5BAEB856}"/>
                      </a:ext>
                    </a:extLst>
                  </p14:cNvPr>
                  <p14:cNvContentPartPr/>
                  <p14:nvPr/>
                </p14:nvContentPartPr>
                <p14:xfrm>
                  <a:off x="3421090" y="3389361"/>
                  <a:ext cx="394200" cy="320400"/>
                </p14:xfrm>
              </p:contentPart>
            </mc:Choice>
            <mc:Fallback xmlns="">
              <p:pic>
                <p:nvPicPr>
                  <p:cNvPr id="114" name="Tinta 113">
                    <a:extLst>
                      <a:ext uri="{FF2B5EF4-FFF2-40B4-BE49-F238E27FC236}">
                        <a16:creationId xmlns:a16="http://schemas.microsoft.com/office/drawing/2014/main" id="{077E80BE-DB67-49A7-8BBA-C75A5BAEB856}"/>
                      </a:ext>
                    </a:extLst>
                  </p:cNvPr>
                  <p:cNvPicPr/>
                  <p:nvPr/>
                </p:nvPicPr>
                <p:blipFill>
                  <a:blip r:embed="rId130"/>
                  <a:stretch>
                    <a:fillRect/>
                  </a:stretch>
                </p:blipFill>
                <p:spPr>
                  <a:xfrm>
                    <a:off x="3358450" y="3326361"/>
                    <a:ext cx="519840" cy="446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1">
                <p14:nvContentPartPr>
                  <p14:cNvPr id="115" name="Tinta 114">
                    <a:extLst>
                      <a:ext uri="{FF2B5EF4-FFF2-40B4-BE49-F238E27FC236}">
                        <a16:creationId xmlns:a16="http://schemas.microsoft.com/office/drawing/2014/main" id="{9075F17E-C82D-4BAF-BADB-324EE0C2D2D3}"/>
                      </a:ext>
                    </a:extLst>
                  </p14:cNvPr>
                  <p14:cNvContentPartPr/>
                  <p14:nvPr/>
                </p14:nvContentPartPr>
                <p14:xfrm>
                  <a:off x="3584530" y="3513561"/>
                  <a:ext cx="192600" cy="174240"/>
                </p14:xfrm>
              </p:contentPart>
            </mc:Choice>
            <mc:Fallback xmlns="">
              <p:pic>
                <p:nvPicPr>
                  <p:cNvPr id="115" name="Tinta 114">
                    <a:extLst>
                      <a:ext uri="{FF2B5EF4-FFF2-40B4-BE49-F238E27FC236}">
                        <a16:creationId xmlns:a16="http://schemas.microsoft.com/office/drawing/2014/main" id="{9075F17E-C82D-4BAF-BADB-324EE0C2D2D3}"/>
                      </a:ext>
                    </a:extLst>
                  </p:cNvPr>
                  <p:cNvPicPr/>
                  <p:nvPr/>
                </p:nvPicPr>
                <p:blipFill>
                  <a:blip r:embed="rId132"/>
                  <a:stretch>
                    <a:fillRect/>
                  </a:stretch>
                </p:blipFill>
                <p:spPr>
                  <a:xfrm>
                    <a:off x="3521890" y="3450561"/>
                    <a:ext cx="318240" cy="29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3">
                <p14:nvContentPartPr>
                  <p14:cNvPr id="116" name="Tinta 115">
                    <a:extLst>
                      <a:ext uri="{FF2B5EF4-FFF2-40B4-BE49-F238E27FC236}">
                        <a16:creationId xmlns:a16="http://schemas.microsoft.com/office/drawing/2014/main" id="{978492B3-F7F7-4DF4-B713-AD6DB2BDFF0B}"/>
                      </a:ext>
                    </a:extLst>
                  </p14:cNvPr>
                  <p14:cNvContentPartPr/>
                  <p14:nvPr/>
                </p14:nvContentPartPr>
                <p14:xfrm>
                  <a:off x="2743210" y="3698241"/>
                  <a:ext cx="254160" cy="340560"/>
                </p14:xfrm>
              </p:contentPart>
            </mc:Choice>
            <mc:Fallback xmlns="">
              <p:pic>
                <p:nvPicPr>
                  <p:cNvPr id="116" name="Tinta 115">
                    <a:extLst>
                      <a:ext uri="{FF2B5EF4-FFF2-40B4-BE49-F238E27FC236}">
                        <a16:creationId xmlns:a16="http://schemas.microsoft.com/office/drawing/2014/main" id="{978492B3-F7F7-4DF4-B713-AD6DB2BDFF0B}"/>
                      </a:ext>
                    </a:extLst>
                  </p:cNvPr>
                  <p:cNvPicPr/>
                  <p:nvPr/>
                </p:nvPicPr>
                <p:blipFill>
                  <a:blip r:embed="rId134"/>
                  <a:stretch>
                    <a:fillRect/>
                  </a:stretch>
                </p:blipFill>
                <p:spPr>
                  <a:xfrm>
                    <a:off x="2680210" y="3635601"/>
                    <a:ext cx="379800" cy="466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5">
                <p14:nvContentPartPr>
                  <p14:cNvPr id="117" name="Tinta 116">
                    <a:extLst>
                      <a:ext uri="{FF2B5EF4-FFF2-40B4-BE49-F238E27FC236}">
                        <a16:creationId xmlns:a16="http://schemas.microsoft.com/office/drawing/2014/main" id="{3668CBF9-D0C7-410F-9C2A-CBEA8A7E85EF}"/>
                      </a:ext>
                    </a:extLst>
                  </p14:cNvPr>
                  <p14:cNvContentPartPr/>
                  <p14:nvPr/>
                </p14:nvContentPartPr>
                <p14:xfrm>
                  <a:off x="1911610" y="3347241"/>
                  <a:ext cx="417600" cy="398160"/>
                </p14:xfrm>
              </p:contentPart>
            </mc:Choice>
            <mc:Fallback xmlns="">
              <p:pic>
                <p:nvPicPr>
                  <p:cNvPr id="117" name="Tinta 116">
                    <a:extLst>
                      <a:ext uri="{FF2B5EF4-FFF2-40B4-BE49-F238E27FC236}">
                        <a16:creationId xmlns:a16="http://schemas.microsoft.com/office/drawing/2014/main" id="{3668CBF9-D0C7-410F-9C2A-CBEA8A7E85EF}"/>
                      </a:ext>
                    </a:extLst>
                  </p:cNvPr>
                  <p:cNvPicPr/>
                  <p:nvPr/>
                </p:nvPicPr>
                <p:blipFill>
                  <a:blip r:embed="rId136"/>
                  <a:stretch>
                    <a:fillRect/>
                  </a:stretch>
                </p:blipFill>
                <p:spPr>
                  <a:xfrm>
                    <a:off x="1848610" y="3284601"/>
                    <a:ext cx="543240" cy="523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7">
                <p14:nvContentPartPr>
                  <p14:cNvPr id="118" name="Tinta 117">
                    <a:extLst>
                      <a:ext uri="{FF2B5EF4-FFF2-40B4-BE49-F238E27FC236}">
                        <a16:creationId xmlns:a16="http://schemas.microsoft.com/office/drawing/2014/main" id="{64DCB925-26F0-4CCF-A92E-FCFD62969112}"/>
                      </a:ext>
                    </a:extLst>
                  </p14:cNvPr>
                  <p14:cNvContentPartPr/>
                  <p14:nvPr/>
                </p14:nvContentPartPr>
                <p14:xfrm>
                  <a:off x="1922050" y="1968081"/>
                  <a:ext cx="355320" cy="359280"/>
                </p14:xfrm>
              </p:contentPart>
            </mc:Choice>
            <mc:Fallback xmlns="">
              <p:pic>
                <p:nvPicPr>
                  <p:cNvPr id="118" name="Tinta 117">
                    <a:extLst>
                      <a:ext uri="{FF2B5EF4-FFF2-40B4-BE49-F238E27FC236}">
                        <a16:creationId xmlns:a16="http://schemas.microsoft.com/office/drawing/2014/main" id="{64DCB925-26F0-4CCF-A92E-FCFD62969112}"/>
                      </a:ext>
                    </a:extLst>
                  </p:cNvPr>
                  <p:cNvPicPr/>
                  <p:nvPr/>
                </p:nvPicPr>
                <p:blipFill>
                  <a:blip r:embed="rId138"/>
                  <a:stretch>
                    <a:fillRect/>
                  </a:stretch>
                </p:blipFill>
                <p:spPr>
                  <a:xfrm>
                    <a:off x="1859050" y="1905081"/>
                    <a:ext cx="480960" cy="484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9">
                <p14:nvContentPartPr>
                  <p14:cNvPr id="119" name="Tinta 118">
                    <a:extLst>
                      <a:ext uri="{FF2B5EF4-FFF2-40B4-BE49-F238E27FC236}">
                        <a16:creationId xmlns:a16="http://schemas.microsoft.com/office/drawing/2014/main" id="{E3A7B559-CFCA-4E1F-B6C0-20DD1CDAE696}"/>
                      </a:ext>
                    </a:extLst>
                  </p14:cNvPr>
                  <p14:cNvContentPartPr/>
                  <p14:nvPr/>
                </p14:nvContentPartPr>
                <p14:xfrm>
                  <a:off x="1549450" y="2703921"/>
                  <a:ext cx="416520" cy="255960"/>
                </p14:xfrm>
              </p:contentPart>
            </mc:Choice>
            <mc:Fallback xmlns="">
              <p:pic>
                <p:nvPicPr>
                  <p:cNvPr id="119" name="Tinta 118">
                    <a:extLst>
                      <a:ext uri="{FF2B5EF4-FFF2-40B4-BE49-F238E27FC236}">
                        <a16:creationId xmlns:a16="http://schemas.microsoft.com/office/drawing/2014/main" id="{E3A7B559-CFCA-4E1F-B6C0-20DD1CDAE696}"/>
                      </a:ext>
                    </a:extLst>
                  </p:cNvPr>
                  <p:cNvPicPr/>
                  <p:nvPr/>
                </p:nvPicPr>
                <p:blipFill>
                  <a:blip r:embed="rId140"/>
                  <a:stretch>
                    <a:fillRect/>
                  </a:stretch>
                </p:blipFill>
                <p:spPr>
                  <a:xfrm>
                    <a:off x="1486450" y="2641281"/>
                    <a:ext cx="542160" cy="381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Tinta 98">
                  <a:extLst>
                    <a:ext uri="{FF2B5EF4-FFF2-40B4-BE49-F238E27FC236}">
                      <a16:creationId xmlns:a16="http://schemas.microsoft.com/office/drawing/2014/main" id="{E3E5BECE-95EC-414B-B700-47158DB356D7}"/>
                    </a:ext>
                  </a:extLst>
                </p14:cNvPr>
                <p14:cNvContentPartPr/>
                <p14:nvPr/>
              </p14:nvContentPartPr>
              <p14:xfrm>
                <a:off x="1837908" y="680566"/>
                <a:ext cx="391680" cy="542160"/>
              </p14:xfrm>
            </p:contentPart>
          </mc:Choice>
          <mc:Fallback xmlns="">
            <p:pic>
              <p:nvPicPr>
                <p:cNvPr id="99" name="Tinta 98">
                  <a:extLst>
                    <a:ext uri="{FF2B5EF4-FFF2-40B4-BE49-F238E27FC236}">
                      <a16:creationId xmlns:a16="http://schemas.microsoft.com/office/drawing/2014/main" id="{E3E5BECE-95EC-414B-B700-47158DB356D7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828908" y="671566"/>
                  <a:ext cx="4093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Tinta 99">
                  <a:extLst>
                    <a:ext uri="{FF2B5EF4-FFF2-40B4-BE49-F238E27FC236}">
                      <a16:creationId xmlns:a16="http://schemas.microsoft.com/office/drawing/2014/main" id="{29C54F47-9F60-4D38-8A0F-7A4F4C8694C8}"/>
                    </a:ext>
                  </a:extLst>
                </p14:cNvPr>
                <p14:cNvContentPartPr/>
                <p14:nvPr/>
              </p14:nvContentPartPr>
              <p14:xfrm>
                <a:off x="2524887" y="1050646"/>
                <a:ext cx="542160" cy="510840"/>
              </p14:xfrm>
            </p:contentPart>
          </mc:Choice>
          <mc:Fallback xmlns="">
            <p:pic>
              <p:nvPicPr>
                <p:cNvPr id="100" name="Tinta 99">
                  <a:extLst>
                    <a:ext uri="{FF2B5EF4-FFF2-40B4-BE49-F238E27FC236}">
                      <a16:creationId xmlns:a16="http://schemas.microsoft.com/office/drawing/2014/main" id="{29C54F47-9F60-4D38-8A0F-7A4F4C8694C8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16247" y="1042006"/>
                  <a:ext cx="5598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Tinta 100">
                  <a:extLst>
                    <a:ext uri="{FF2B5EF4-FFF2-40B4-BE49-F238E27FC236}">
                      <a16:creationId xmlns:a16="http://schemas.microsoft.com/office/drawing/2014/main" id="{FC2C693B-D8CB-4AFC-8767-1328B69F805E}"/>
                    </a:ext>
                  </a:extLst>
                </p14:cNvPr>
                <p14:cNvContentPartPr/>
                <p14:nvPr/>
              </p14:nvContentPartPr>
              <p14:xfrm>
                <a:off x="2898207" y="1774966"/>
                <a:ext cx="592920" cy="421200"/>
              </p14:xfrm>
            </p:contentPart>
          </mc:Choice>
          <mc:Fallback xmlns="">
            <p:pic>
              <p:nvPicPr>
                <p:cNvPr id="101" name="Tinta 100">
                  <a:extLst>
                    <a:ext uri="{FF2B5EF4-FFF2-40B4-BE49-F238E27FC236}">
                      <a16:creationId xmlns:a16="http://schemas.microsoft.com/office/drawing/2014/main" id="{FC2C693B-D8CB-4AFC-8767-1328B69F805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89207" y="1766326"/>
                  <a:ext cx="61056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2" name="Tinta 101">
                  <a:extLst>
                    <a:ext uri="{FF2B5EF4-FFF2-40B4-BE49-F238E27FC236}">
                      <a16:creationId xmlns:a16="http://schemas.microsoft.com/office/drawing/2014/main" id="{7B304EA7-CA08-4634-8280-319DD730B43A}"/>
                    </a:ext>
                  </a:extLst>
                </p14:cNvPr>
                <p14:cNvContentPartPr/>
                <p14:nvPr/>
              </p14:nvContentPartPr>
              <p14:xfrm>
                <a:off x="2551527" y="2431606"/>
                <a:ext cx="526680" cy="526680"/>
              </p14:xfrm>
            </p:contentPart>
          </mc:Choice>
          <mc:Fallback xmlns="">
            <p:pic>
              <p:nvPicPr>
                <p:cNvPr id="102" name="Tinta 101">
                  <a:extLst>
                    <a:ext uri="{FF2B5EF4-FFF2-40B4-BE49-F238E27FC236}">
                      <a16:creationId xmlns:a16="http://schemas.microsoft.com/office/drawing/2014/main" id="{7B304EA7-CA08-4634-8280-319DD730B43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542527" y="2422606"/>
                  <a:ext cx="544320" cy="54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3" name="Tinta 102">
                  <a:extLst>
                    <a:ext uri="{FF2B5EF4-FFF2-40B4-BE49-F238E27FC236}">
                      <a16:creationId xmlns:a16="http://schemas.microsoft.com/office/drawing/2014/main" id="{FB80CE7E-4618-47BA-B121-44003281C804}"/>
                    </a:ext>
                  </a:extLst>
                </p14:cNvPr>
                <p14:cNvContentPartPr/>
                <p14:nvPr/>
              </p14:nvContentPartPr>
              <p14:xfrm>
                <a:off x="1847367" y="2762806"/>
                <a:ext cx="400320" cy="576360"/>
              </p14:xfrm>
            </p:contentPart>
          </mc:Choice>
          <mc:Fallback xmlns="">
            <p:pic>
              <p:nvPicPr>
                <p:cNvPr id="103" name="Tinta 102">
                  <a:extLst>
                    <a:ext uri="{FF2B5EF4-FFF2-40B4-BE49-F238E27FC236}">
                      <a16:creationId xmlns:a16="http://schemas.microsoft.com/office/drawing/2014/main" id="{FB80CE7E-4618-47BA-B121-44003281C804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838367" y="2754166"/>
                  <a:ext cx="41796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" name="Tinta 103">
                  <a:extLst>
                    <a:ext uri="{FF2B5EF4-FFF2-40B4-BE49-F238E27FC236}">
                      <a16:creationId xmlns:a16="http://schemas.microsoft.com/office/drawing/2014/main" id="{8C46880D-2D97-46E1-A722-AA337F89C71A}"/>
                    </a:ext>
                  </a:extLst>
                </p14:cNvPr>
                <p14:cNvContentPartPr/>
                <p14:nvPr/>
              </p14:nvContentPartPr>
              <p14:xfrm>
                <a:off x="1034127" y="2411086"/>
                <a:ext cx="532080" cy="539280"/>
              </p14:xfrm>
            </p:contentPart>
          </mc:Choice>
          <mc:Fallback xmlns="">
            <p:pic>
              <p:nvPicPr>
                <p:cNvPr id="104" name="Tinta 103">
                  <a:extLst>
                    <a:ext uri="{FF2B5EF4-FFF2-40B4-BE49-F238E27FC236}">
                      <a16:creationId xmlns:a16="http://schemas.microsoft.com/office/drawing/2014/main" id="{8C46880D-2D97-46E1-A722-AA337F89C71A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5487" y="2402086"/>
                  <a:ext cx="549720" cy="5569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AF306EF6-877E-4CBC-AF8F-0A9FB7904082}"/>
                </a:ext>
              </a:extLst>
            </p:cNvPr>
            <p:cNvGrpSpPr/>
            <p:nvPr/>
          </p:nvGrpSpPr>
          <p:grpSpPr>
            <a:xfrm>
              <a:off x="629487" y="1047766"/>
              <a:ext cx="2188440" cy="1627920"/>
              <a:chOff x="629487" y="1047766"/>
              <a:chExt cx="2188440" cy="1627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3">
                <p14:nvContentPartPr>
                  <p14:cNvPr id="107" name="Tinta 106">
                    <a:extLst>
                      <a:ext uri="{FF2B5EF4-FFF2-40B4-BE49-F238E27FC236}">
                        <a16:creationId xmlns:a16="http://schemas.microsoft.com/office/drawing/2014/main" id="{7CBCE356-9CF6-4E83-8DC0-10E9B76F8577}"/>
                      </a:ext>
                    </a:extLst>
                  </p14:cNvPr>
                  <p14:cNvContentPartPr/>
                  <p14:nvPr/>
                </p14:nvContentPartPr>
                <p14:xfrm>
                  <a:off x="1314207" y="1314526"/>
                  <a:ext cx="1503720" cy="1361160"/>
                </p14:xfrm>
              </p:contentPart>
            </mc:Choice>
            <mc:Fallback xmlns="">
              <p:pic>
                <p:nvPicPr>
                  <p:cNvPr id="107" name="Tinta 106">
                    <a:extLst>
                      <a:ext uri="{FF2B5EF4-FFF2-40B4-BE49-F238E27FC236}">
                        <a16:creationId xmlns:a16="http://schemas.microsoft.com/office/drawing/2014/main" id="{7CBCE356-9CF6-4E83-8DC0-10E9B76F8577}"/>
                      </a:ext>
                    </a:extLst>
                  </p:cNvPr>
                  <p:cNvPicPr/>
                  <p:nvPr/>
                </p:nvPicPr>
                <p:blipFill>
                  <a:blip r:embed="rId154"/>
                  <a:stretch>
                    <a:fillRect/>
                  </a:stretch>
                </p:blipFill>
                <p:spPr>
                  <a:xfrm>
                    <a:off x="1305567" y="1305886"/>
                    <a:ext cx="1521360" cy="1378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5">
                <p14:nvContentPartPr>
                  <p14:cNvPr id="108" name="Tinta 107">
                    <a:extLst>
                      <a:ext uri="{FF2B5EF4-FFF2-40B4-BE49-F238E27FC236}">
                        <a16:creationId xmlns:a16="http://schemas.microsoft.com/office/drawing/2014/main" id="{A402099D-1D49-4EE6-A40A-8379B55501DC}"/>
                      </a:ext>
                    </a:extLst>
                  </p14:cNvPr>
                  <p14:cNvContentPartPr/>
                  <p14:nvPr/>
                </p14:nvContentPartPr>
                <p14:xfrm>
                  <a:off x="629487" y="1794406"/>
                  <a:ext cx="549360" cy="382320"/>
                </p14:xfrm>
              </p:contentPart>
            </mc:Choice>
            <mc:Fallback xmlns="">
              <p:pic>
                <p:nvPicPr>
                  <p:cNvPr id="108" name="Tinta 107">
                    <a:extLst>
                      <a:ext uri="{FF2B5EF4-FFF2-40B4-BE49-F238E27FC236}">
                        <a16:creationId xmlns:a16="http://schemas.microsoft.com/office/drawing/2014/main" id="{A402099D-1D49-4EE6-A40A-8379B55501DC}"/>
                      </a:ext>
                    </a:extLst>
                  </p:cNvPr>
                  <p:cNvPicPr/>
                  <p:nvPr/>
                </p:nvPicPr>
                <p:blipFill>
                  <a:blip r:embed="rId156"/>
                  <a:stretch>
                    <a:fillRect/>
                  </a:stretch>
                </p:blipFill>
                <p:spPr>
                  <a:xfrm>
                    <a:off x="620847" y="1785406"/>
                    <a:ext cx="567000" cy="399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7">
                <p14:nvContentPartPr>
                  <p14:cNvPr id="109" name="Tinta 108">
                    <a:extLst>
                      <a:ext uri="{FF2B5EF4-FFF2-40B4-BE49-F238E27FC236}">
                        <a16:creationId xmlns:a16="http://schemas.microsoft.com/office/drawing/2014/main" id="{8CB6AF59-4545-4EDB-B07D-98D29078BFDD}"/>
                      </a:ext>
                    </a:extLst>
                  </p14:cNvPr>
                  <p14:cNvContentPartPr/>
                  <p14:nvPr/>
                </p14:nvContentPartPr>
                <p14:xfrm>
                  <a:off x="1037727" y="1047766"/>
                  <a:ext cx="524880" cy="506520"/>
                </p14:xfrm>
              </p:contentPart>
            </mc:Choice>
            <mc:Fallback xmlns="">
              <p:pic>
                <p:nvPicPr>
                  <p:cNvPr id="109" name="Tinta 108">
                    <a:extLst>
                      <a:ext uri="{FF2B5EF4-FFF2-40B4-BE49-F238E27FC236}">
                        <a16:creationId xmlns:a16="http://schemas.microsoft.com/office/drawing/2014/main" id="{8CB6AF59-4545-4EDB-B07D-98D29078BFDD}"/>
                      </a:ext>
                    </a:extLst>
                  </p:cNvPr>
                  <p:cNvPicPr/>
                  <p:nvPr/>
                </p:nvPicPr>
                <p:blipFill>
                  <a:blip r:embed="rId158"/>
                  <a:stretch>
                    <a:fillRect/>
                  </a:stretch>
                </p:blipFill>
                <p:spPr>
                  <a:xfrm>
                    <a:off x="1029087" y="1039126"/>
                    <a:ext cx="542520" cy="52416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Tinta 105">
                  <a:extLst>
                    <a:ext uri="{FF2B5EF4-FFF2-40B4-BE49-F238E27FC236}">
                      <a16:creationId xmlns:a16="http://schemas.microsoft.com/office/drawing/2014/main" id="{9C8AA614-24F9-4CCF-AF75-21655363282F}"/>
                    </a:ext>
                  </a:extLst>
                </p14:cNvPr>
                <p14:cNvContentPartPr/>
                <p14:nvPr/>
              </p14:nvContentPartPr>
              <p14:xfrm>
                <a:off x="1347327" y="1396606"/>
                <a:ext cx="1288440" cy="1269000"/>
              </p14:xfrm>
            </p:contentPart>
          </mc:Choice>
          <mc:Fallback xmlns="">
            <p:pic>
              <p:nvPicPr>
                <p:cNvPr id="106" name="Tinta 105">
                  <a:extLst>
                    <a:ext uri="{FF2B5EF4-FFF2-40B4-BE49-F238E27FC236}">
                      <a16:creationId xmlns:a16="http://schemas.microsoft.com/office/drawing/2014/main" id="{9C8AA614-24F9-4CCF-AF75-21655363282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338327" y="1387606"/>
                  <a:ext cx="1306080" cy="1286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560564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87">
            <a:extLst>
              <a:ext uri="{FF2B5EF4-FFF2-40B4-BE49-F238E27FC236}">
                <a16:creationId xmlns:a16="http://schemas.microsoft.com/office/drawing/2014/main" id="{1D5399DE-E731-48C3-90D2-35716A1E1CFA}"/>
              </a:ext>
            </a:extLst>
          </p:cNvPr>
          <p:cNvSpPr/>
          <p:nvPr/>
        </p:nvSpPr>
        <p:spPr>
          <a:xfrm>
            <a:off x="1152193" y="4129623"/>
            <a:ext cx="23243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(\__/) </a:t>
            </a:r>
            <a:endParaRPr lang="pt-BR" sz="6000" b="0" dirty="0">
              <a:effectLst/>
            </a:endParaRPr>
          </a:p>
          <a:p>
            <a:pPr algn="just"/>
            <a:r>
              <a:rPr 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(•</a:t>
            </a:r>
            <a:r>
              <a:rPr lang="ko-KR" alt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ㅅ</a:t>
            </a:r>
            <a:r>
              <a:rPr lang="pt-BR" altLang="ko-KR" sz="6000" dirty="0">
                <a:solidFill>
                  <a:srgbClr val="000000"/>
                </a:solidFill>
                <a:latin typeface="Arial" panose="020B0604020202020204" pitchFamily="34" charset="0"/>
              </a:rPr>
              <a:t>•)</a:t>
            </a:r>
            <a:endParaRPr lang="ko-KR" altLang="pt-BR" sz="6000" b="0" dirty="0">
              <a:effectLst/>
            </a:endParaRPr>
          </a:p>
          <a:p>
            <a:pPr algn="just"/>
            <a:r>
              <a:rPr lang="pt-BR" altLang="ko-KR" sz="6000" dirty="0">
                <a:solidFill>
                  <a:srgbClr val="000000"/>
                </a:solidFill>
                <a:latin typeface="Arial" panose="020B0604020202020204" pitchFamily="34" charset="0"/>
              </a:rPr>
              <a:t>/ </a:t>
            </a:r>
            <a:r>
              <a:rPr lang="ko-KR" alt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　 </a:t>
            </a:r>
            <a:r>
              <a:rPr lang="ja-JP" alt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ja-JP" sz="6000" dirty="0">
                <a:solidFill>
                  <a:srgbClr val="000000"/>
                </a:solidFill>
                <a:latin typeface="Arial" panose="020B0604020202020204" pitchFamily="34" charset="0"/>
              </a:rPr>
              <a:t>&gt;</a:t>
            </a:r>
            <a:endParaRPr lang="pt-BR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316D6840-EE38-4DD7-A0C3-9D7AB7A4AE08}"/>
                  </a:ext>
                </a:extLst>
              </p14:cNvPr>
              <p14:cNvContentPartPr/>
              <p14:nvPr/>
            </p14:nvContentPartPr>
            <p14:xfrm>
              <a:off x="2714174" y="5371680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316D6840-EE38-4DD7-A0C3-9D7AB7A4AE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2174" y="522768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8A6E8471-B4F7-46C0-AC8E-168509E2E12E}"/>
                  </a:ext>
                </a:extLst>
              </p14:cNvPr>
              <p14:cNvContentPartPr/>
              <p14:nvPr/>
            </p14:nvContentPartPr>
            <p14:xfrm>
              <a:off x="1412774" y="4427400"/>
              <a:ext cx="1672560" cy="2241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8A6E8471-B4F7-46C0-AC8E-168509E2E1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0774" y="4283377"/>
                <a:ext cx="1816200" cy="2529046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205BFF2B-68A8-4369-A270-6D03F037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83" name="Espaço Reservado para Conteúdo 2">
            <a:extLst>
              <a:ext uri="{FF2B5EF4-FFF2-40B4-BE49-F238E27FC236}">
                <a16:creationId xmlns:a16="http://schemas.microsoft.com/office/drawing/2014/main" id="{41D63818-1FB4-4A19-8278-E5C52DD5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As medidas de tendência central são insuficientes para representar adequadamente conjuntos de dados, pois nada revelam sobre sua variabilidade.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5EC35112-4D3B-4C2E-AEFE-61FE61BE9E40}"/>
              </a:ext>
            </a:extLst>
          </p:cNvPr>
          <p:cNvSpPr/>
          <p:nvPr/>
        </p:nvSpPr>
        <p:spPr>
          <a:xfrm>
            <a:off x="3476579" y="2919413"/>
            <a:ext cx="6858045" cy="2247900"/>
          </a:xfrm>
          <a:prstGeom prst="wedgeRoundRectCallout">
            <a:avLst>
              <a:gd name="adj1" fmla="val -35474"/>
              <a:gd name="adj2" fmla="val 6504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Ok! A média de altura da minha população é 1.70m, mas qual é a variabilidade de alturas da minha população? Existem pessoas muito pequenas ou muito grandes na minha população?</a:t>
            </a:r>
          </a:p>
        </p:txBody>
      </p:sp>
    </p:spTree>
    <p:extLst>
      <p:ext uri="{BB962C8B-B14F-4D97-AF65-F5344CB8AC3E}">
        <p14:creationId xmlns:p14="http://schemas.microsoft.com/office/powerpoint/2010/main" val="2465437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87">
            <a:extLst>
              <a:ext uri="{FF2B5EF4-FFF2-40B4-BE49-F238E27FC236}">
                <a16:creationId xmlns:a16="http://schemas.microsoft.com/office/drawing/2014/main" id="{1D5399DE-E731-48C3-90D2-35716A1E1CFA}"/>
              </a:ext>
            </a:extLst>
          </p:cNvPr>
          <p:cNvSpPr/>
          <p:nvPr/>
        </p:nvSpPr>
        <p:spPr>
          <a:xfrm>
            <a:off x="1152193" y="4129623"/>
            <a:ext cx="23243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(\__/) </a:t>
            </a:r>
            <a:endParaRPr lang="pt-BR" sz="6000" b="0" dirty="0">
              <a:effectLst/>
            </a:endParaRPr>
          </a:p>
          <a:p>
            <a:pPr algn="just"/>
            <a:r>
              <a:rPr 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(•</a:t>
            </a:r>
            <a:r>
              <a:rPr lang="ko-KR" alt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ㅅ</a:t>
            </a:r>
            <a:r>
              <a:rPr lang="pt-BR" altLang="ko-KR" sz="6000" dirty="0">
                <a:solidFill>
                  <a:srgbClr val="000000"/>
                </a:solidFill>
                <a:latin typeface="Arial" panose="020B0604020202020204" pitchFamily="34" charset="0"/>
              </a:rPr>
              <a:t>•)</a:t>
            </a:r>
            <a:endParaRPr lang="ko-KR" altLang="pt-BR" sz="6000" b="0" dirty="0">
              <a:effectLst/>
            </a:endParaRPr>
          </a:p>
          <a:p>
            <a:pPr algn="just"/>
            <a:r>
              <a:rPr lang="pt-BR" altLang="ko-KR" sz="6000" dirty="0">
                <a:solidFill>
                  <a:srgbClr val="000000"/>
                </a:solidFill>
                <a:latin typeface="Arial" panose="020B0604020202020204" pitchFamily="34" charset="0"/>
              </a:rPr>
              <a:t>/ </a:t>
            </a:r>
            <a:r>
              <a:rPr lang="ko-KR" alt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　 </a:t>
            </a:r>
            <a:r>
              <a:rPr lang="ja-JP" altLang="pt-BR" sz="6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pt-BR" altLang="ja-JP" sz="6000" dirty="0">
                <a:solidFill>
                  <a:srgbClr val="000000"/>
                </a:solidFill>
                <a:latin typeface="Arial" panose="020B0604020202020204" pitchFamily="34" charset="0"/>
              </a:rPr>
              <a:t>&gt;</a:t>
            </a:r>
            <a:endParaRPr lang="pt-BR" sz="4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316D6840-EE38-4DD7-A0C3-9D7AB7A4AE08}"/>
                  </a:ext>
                </a:extLst>
              </p14:cNvPr>
              <p14:cNvContentPartPr/>
              <p14:nvPr/>
            </p14:nvContentPartPr>
            <p14:xfrm>
              <a:off x="2714174" y="5371680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316D6840-EE38-4DD7-A0C3-9D7AB7A4AE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2174" y="5227680"/>
                <a:ext cx="144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8A6E8471-B4F7-46C0-AC8E-168509E2E12E}"/>
                  </a:ext>
                </a:extLst>
              </p14:cNvPr>
              <p14:cNvContentPartPr/>
              <p14:nvPr/>
            </p14:nvContentPartPr>
            <p14:xfrm>
              <a:off x="1412774" y="4427400"/>
              <a:ext cx="1672560" cy="22413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8A6E8471-B4F7-46C0-AC8E-168509E2E1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1134" y="4283760"/>
                <a:ext cx="1816200" cy="2529000"/>
              </a:xfrm>
              <a:prstGeom prst="rect">
                <a:avLst/>
              </a:prstGeom>
            </p:spPr>
          </p:pic>
        </mc:Fallback>
      </mc:AlternateContent>
      <p:sp>
        <p:nvSpPr>
          <p:cNvPr id="82" name="Título 1">
            <a:extLst>
              <a:ext uri="{FF2B5EF4-FFF2-40B4-BE49-F238E27FC236}">
                <a16:creationId xmlns:a16="http://schemas.microsoft.com/office/drawing/2014/main" id="{205BFF2B-68A8-4369-A270-6D03F0377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83" name="Espaço Reservado para Conteúdo 2">
            <a:extLst>
              <a:ext uri="{FF2B5EF4-FFF2-40B4-BE49-F238E27FC236}">
                <a16:creationId xmlns:a16="http://schemas.microsoft.com/office/drawing/2014/main" id="{41D63818-1FB4-4A19-8278-E5C52DD5F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As medidas de tendência central são insuficientes para representar adequadamente conjuntos de dados, pois nada revelam sobre sua variabilidade.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21448684-C744-4E0A-9E72-C73A24A2466E}"/>
              </a:ext>
            </a:extLst>
          </p:cNvPr>
          <p:cNvSpPr/>
          <p:nvPr/>
        </p:nvSpPr>
        <p:spPr>
          <a:xfrm>
            <a:off x="3345915" y="3271418"/>
            <a:ext cx="7877221" cy="2100262"/>
          </a:xfrm>
          <a:prstGeom prst="wedgeRoundRectCallout">
            <a:avLst>
              <a:gd name="adj1" fmla="val -35474"/>
              <a:gd name="adj2" fmla="val 65042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Para responder essas perguntas vamos ter que usar outros tipos de medidas! A amplitude de variação, a variância e o desvio-padrão, o coeficiente de variação e por fim os quartis. </a:t>
            </a:r>
            <a:r>
              <a:rPr lang="pt-BR" sz="2400" b="1" dirty="0">
                <a:solidFill>
                  <a:schemeClr val="tx1"/>
                </a:solidFill>
              </a:rPr>
              <a:t>Vamos lá</a:t>
            </a:r>
            <a:r>
              <a:rPr lang="pt-BR" sz="24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9863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BE95D-EE0F-46B2-9997-676B1C9C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40" y="214316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Tipos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variáveis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BE55F20-154E-4C1B-AAF3-575D42F3C85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649314" y="1558476"/>
            <a:ext cx="154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CBB6B7-3259-4B7E-BA75-7BCF128A77F7}"/>
              </a:ext>
            </a:extLst>
          </p:cNvPr>
          <p:cNvSpPr txBox="1"/>
          <p:nvPr/>
        </p:nvSpPr>
        <p:spPr>
          <a:xfrm>
            <a:off x="559658" y="865978"/>
            <a:ext cx="309794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Quantitativa discreta</a:t>
            </a:r>
          </a:p>
          <a:p>
            <a:pPr algn="ctr"/>
            <a:r>
              <a:rPr lang="pt-BR" sz="2000" dirty="0"/>
              <a:t>Os números são inteiros.</a:t>
            </a:r>
          </a:p>
          <a:p>
            <a:pPr algn="ctr"/>
            <a:r>
              <a:rPr lang="pt-BR" sz="2000" dirty="0"/>
              <a:t>Ex. Número de filhos, número de alunos.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FF0996-4386-4378-80BF-5AB5095AB7E2}"/>
              </a:ext>
            </a:extLst>
          </p:cNvPr>
          <p:cNvSpPr txBox="1"/>
          <p:nvPr/>
        </p:nvSpPr>
        <p:spPr>
          <a:xfrm>
            <a:off x="5192198" y="1358421"/>
            <a:ext cx="262058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Variáveis Quantitativas 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8F3424B8-CD54-4917-B2E1-887D14C56583}"/>
              </a:ext>
            </a:extLst>
          </p:cNvPr>
          <p:cNvCxnSpPr/>
          <p:nvPr/>
        </p:nvCxnSpPr>
        <p:spPr>
          <a:xfrm flipV="1">
            <a:off x="6519343" y="1911608"/>
            <a:ext cx="0" cy="5460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0768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823C97-E7EB-4E34-846C-E898AD8B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Amplitude de variação (a) </a:t>
            </a:r>
          </a:p>
          <a:p>
            <a:pPr algn="just"/>
            <a:r>
              <a:rPr lang="pt-BR" dirty="0"/>
              <a:t>A medida mais simples de dispersão</a:t>
            </a:r>
          </a:p>
          <a:p>
            <a:pPr algn="just"/>
            <a:r>
              <a:rPr lang="pt-BR" dirty="0"/>
              <a:t>O calculo é muito simples: o último valor </a:t>
            </a:r>
            <a:r>
              <a:rPr lang="pt-BR" b="1" dirty="0"/>
              <a:t>-</a:t>
            </a:r>
            <a:r>
              <a:rPr lang="pt-BR" dirty="0"/>
              <a:t> o primeiro valor. </a:t>
            </a:r>
          </a:p>
        </p:txBody>
      </p:sp>
    </p:spTree>
    <p:extLst>
      <p:ext uri="{BB962C8B-B14F-4D97-AF65-F5344CB8AC3E}">
        <p14:creationId xmlns:p14="http://schemas.microsoft.com/office/powerpoint/2010/main" val="403335931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823C97-E7EB-4E34-846C-E898AD8B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Amplitude de variação (a) </a:t>
            </a:r>
          </a:p>
          <a:p>
            <a:pPr algn="just"/>
            <a:r>
              <a:rPr lang="pt-BR" dirty="0"/>
              <a:t>A medida mais simples de dispersão</a:t>
            </a:r>
          </a:p>
          <a:p>
            <a:pPr algn="just"/>
            <a:r>
              <a:rPr lang="pt-BR" dirty="0"/>
              <a:t>O calculo é muito simples: o último valor </a:t>
            </a:r>
            <a:r>
              <a:rPr lang="pt-BR" b="1" dirty="0"/>
              <a:t>-</a:t>
            </a:r>
            <a:r>
              <a:rPr lang="pt-BR" dirty="0"/>
              <a:t> o primeiro valor.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059E5C8-703D-42C0-B0DB-6B5B2EA8B4B9}"/>
              </a:ext>
            </a:extLst>
          </p:cNvPr>
          <p:cNvSpPr txBox="1">
            <a:spLocks/>
          </p:cNvSpPr>
          <p:nvPr/>
        </p:nvSpPr>
        <p:spPr>
          <a:xfrm>
            <a:off x="713014" y="3429000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</p:spTree>
    <p:extLst>
      <p:ext uri="{BB962C8B-B14F-4D97-AF65-F5344CB8AC3E}">
        <p14:creationId xmlns:p14="http://schemas.microsoft.com/office/powerpoint/2010/main" val="42762569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823C97-E7EB-4E34-846C-E898AD8B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Amplitude de variação (a) </a:t>
            </a:r>
          </a:p>
          <a:p>
            <a:pPr algn="just"/>
            <a:r>
              <a:rPr lang="pt-BR" dirty="0"/>
              <a:t>A medida mais simples de dispersão</a:t>
            </a:r>
          </a:p>
          <a:p>
            <a:pPr algn="just"/>
            <a:r>
              <a:rPr lang="pt-BR" dirty="0"/>
              <a:t>O calculo é muito simples: o último valor </a:t>
            </a:r>
            <a:r>
              <a:rPr lang="pt-BR" b="1" dirty="0"/>
              <a:t>-</a:t>
            </a:r>
            <a:r>
              <a:rPr lang="pt-BR" dirty="0"/>
              <a:t> o primeiro valor.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059E5C8-703D-42C0-B0DB-6B5B2EA8B4B9}"/>
              </a:ext>
            </a:extLst>
          </p:cNvPr>
          <p:cNvSpPr txBox="1">
            <a:spLocks/>
          </p:cNvSpPr>
          <p:nvPr/>
        </p:nvSpPr>
        <p:spPr>
          <a:xfrm>
            <a:off x="713014" y="3429000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029883CC-371C-4825-A2FD-27FAA75FC155}"/>
                  </a:ext>
                </a:extLst>
              </p14:cNvPr>
              <p14:cNvContentPartPr/>
              <p14:nvPr/>
            </p14:nvContentPartPr>
            <p14:xfrm>
              <a:off x="9997406" y="3881873"/>
              <a:ext cx="756720" cy="49752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029883CC-371C-4825-A2FD-27FAA75FC1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88766" y="3872873"/>
                <a:ext cx="77436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540238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823C97-E7EB-4E34-846C-E898AD8B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Amplitude de variação (a) </a:t>
            </a:r>
          </a:p>
          <a:p>
            <a:pPr algn="just"/>
            <a:r>
              <a:rPr lang="pt-BR" dirty="0"/>
              <a:t>A medida mais simples de dispersão</a:t>
            </a:r>
          </a:p>
          <a:p>
            <a:pPr algn="just"/>
            <a:r>
              <a:rPr lang="pt-BR" dirty="0"/>
              <a:t>O calculo é muito simples: o último valor </a:t>
            </a:r>
            <a:r>
              <a:rPr lang="pt-BR" b="1" dirty="0"/>
              <a:t>-</a:t>
            </a:r>
            <a:r>
              <a:rPr lang="pt-BR" dirty="0"/>
              <a:t> o primeiro valor.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059E5C8-703D-42C0-B0DB-6B5B2EA8B4B9}"/>
              </a:ext>
            </a:extLst>
          </p:cNvPr>
          <p:cNvSpPr txBox="1">
            <a:spLocks/>
          </p:cNvSpPr>
          <p:nvPr/>
        </p:nvSpPr>
        <p:spPr>
          <a:xfrm>
            <a:off x="713014" y="3429000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BA491636-FB11-43BB-98D0-6CDBE5472E13}"/>
                  </a:ext>
                </a:extLst>
              </p14:cNvPr>
              <p14:cNvContentPartPr/>
              <p14:nvPr/>
            </p14:nvContentPartPr>
            <p14:xfrm>
              <a:off x="1132766" y="3882593"/>
              <a:ext cx="698040" cy="56448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BA491636-FB11-43BB-98D0-6CDBE5472E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3766" y="3873593"/>
                <a:ext cx="715680" cy="58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14813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823C97-E7EB-4E34-846C-E898AD8B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Amplitude de variação (a) </a:t>
            </a:r>
          </a:p>
          <a:p>
            <a:pPr algn="just"/>
            <a:r>
              <a:rPr lang="pt-BR" dirty="0"/>
              <a:t>A medida mais simples de dispersão</a:t>
            </a:r>
          </a:p>
          <a:p>
            <a:pPr algn="just"/>
            <a:r>
              <a:rPr lang="pt-BR" dirty="0"/>
              <a:t>O calculo é muito simples: o último valor </a:t>
            </a:r>
            <a:r>
              <a:rPr lang="pt-BR" b="1" dirty="0"/>
              <a:t>-</a:t>
            </a:r>
            <a:r>
              <a:rPr lang="pt-BR" dirty="0"/>
              <a:t> o primeiro valor.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059E5C8-703D-42C0-B0DB-6B5B2EA8B4B9}"/>
              </a:ext>
            </a:extLst>
          </p:cNvPr>
          <p:cNvSpPr txBox="1">
            <a:spLocks/>
          </p:cNvSpPr>
          <p:nvPr/>
        </p:nvSpPr>
        <p:spPr>
          <a:xfrm>
            <a:off x="713014" y="3429000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2049795-A6EE-459F-A0D2-0061E072FA8F}"/>
              </a:ext>
            </a:extLst>
          </p:cNvPr>
          <p:cNvCxnSpPr/>
          <p:nvPr/>
        </p:nvCxnSpPr>
        <p:spPr>
          <a:xfrm>
            <a:off x="1428750" y="4314825"/>
            <a:ext cx="0" cy="54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ED05B08-7640-4AFF-B685-45808518F5C3}"/>
              </a:ext>
            </a:extLst>
          </p:cNvPr>
          <p:cNvCxnSpPr>
            <a:cxnSpLocks/>
          </p:cNvCxnSpPr>
          <p:nvPr/>
        </p:nvCxnSpPr>
        <p:spPr>
          <a:xfrm flipV="1">
            <a:off x="1428750" y="4829176"/>
            <a:ext cx="2609850" cy="2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7171785-56A3-4C62-999C-AD3E68F12273}"/>
              </a:ext>
            </a:extLst>
          </p:cNvPr>
          <p:cNvCxnSpPr>
            <a:cxnSpLocks/>
          </p:cNvCxnSpPr>
          <p:nvPr/>
        </p:nvCxnSpPr>
        <p:spPr>
          <a:xfrm flipH="1">
            <a:off x="10315575" y="4343399"/>
            <a:ext cx="0" cy="54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2B27C35-CDE7-4450-97EB-A13CDC346957}"/>
              </a:ext>
            </a:extLst>
          </p:cNvPr>
          <p:cNvCxnSpPr>
            <a:cxnSpLocks/>
          </p:cNvCxnSpPr>
          <p:nvPr/>
        </p:nvCxnSpPr>
        <p:spPr>
          <a:xfrm flipH="1" flipV="1">
            <a:off x="7705725" y="4857750"/>
            <a:ext cx="2609850" cy="2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0261B96-1177-400F-AF31-A7C54F95B681}"/>
              </a:ext>
            </a:extLst>
          </p:cNvPr>
          <p:cNvSpPr txBox="1"/>
          <p:nvPr/>
        </p:nvSpPr>
        <p:spPr>
          <a:xfrm>
            <a:off x="4664940" y="4644510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a= 2.14 – 1.37 = 0.77cm</a:t>
            </a:r>
          </a:p>
        </p:txBody>
      </p:sp>
    </p:spTree>
    <p:extLst>
      <p:ext uri="{BB962C8B-B14F-4D97-AF65-F5344CB8AC3E}">
        <p14:creationId xmlns:p14="http://schemas.microsoft.com/office/powerpoint/2010/main" val="94178907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823C97-E7EB-4E34-846C-E898AD8B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Amplitude de variação (a) </a:t>
            </a:r>
          </a:p>
          <a:p>
            <a:pPr algn="just"/>
            <a:r>
              <a:rPr lang="pt-BR" dirty="0"/>
              <a:t>A medida mais simples de dispersão</a:t>
            </a:r>
          </a:p>
          <a:p>
            <a:pPr algn="just"/>
            <a:r>
              <a:rPr lang="pt-BR" dirty="0"/>
              <a:t>O calculo é muito simples: o último valor </a:t>
            </a:r>
            <a:r>
              <a:rPr lang="pt-BR" b="1" dirty="0"/>
              <a:t>-</a:t>
            </a:r>
            <a:r>
              <a:rPr lang="pt-BR" dirty="0"/>
              <a:t> o primeiro valor. 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059E5C8-703D-42C0-B0DB-6B5B2EA8B4B9}"/>
              </a:ext>
            </a:extLst>
          </p:cNvPr>
          <p:cNvSpPr txBox="1">
            <a:spLocks/>
          </p:cNvSpPr>
          <p:nvPr/>
        </p:nvSpPr>
        <p:spPr>
          <a:xfrm>
            <a:off x="713014" y="3429000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02049795-A6EE-459F-A0D2-0061E072FA8F}"/>
              </a:ext>
            </a:extLst>
          </p:cNvPr>
          <p:cNvCxnSpPr/>
          <p:nvPr/>
        </p:nvCxnSpPr>
        <p:spPr>
          <a:xfrm>
            <a:off x="1428750" y="4314825"/>
            <a:ext cx="0" cy="54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BED05B08-7640-4AFF-B685-45808518F5C3}"/>
              </a:ext>
            </a:extLst>
          </p:cNvPr>
          <p:cNvCxnSpPr>
            <a:cxnSpLocks/>
          </p:cNvCxnSpPr>
          <p:nvPr/>
        </p:nvCxnSpPr>
        <p:spPr>
          <a:xfrm flipV="1">
            <a:off x="1428750" y="4829176"/>
            <a:ext cx="2609850" cy="2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07171785-56A3-4C62-999C-AD3E68F12273}"/>
              </a:ext>
            </a:extLst>
          </p:cNvPr>
          <p:cNvCxnSpPr>
            <a:cxnSpLocks/>
          </p:cNvCxnSpPr>
          <p:nvPr/>
        </p:nvCxnSpPr>
        <p:spPr>
          <a:xfrm flipH="1">
            <a:off x="10315575" y="4343399"/>
            <a:ext cx="0" cy="54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D2B27C35-CDE7-4450-97EB-A13CDC346957}"/>
              </a:ext>
            </a:extLst>
          </p:cNvPr>
          <p:cNvCxnSpPr>
            <a:cxnSpLocks/>
          </p:cNvCxnSpPr>
          <p:nvPr/>
        </p:nvCxnSpPr>
        <p:spPr>
          <a:xfrm flipH="1" flipV="1">
            <a:off x="7705725" y="4857750"/>
            <a:ext cx="2609850" cy="28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0261B96-1177-400F-AF31-A7C54F95B681}"/>
              </a:ext>
            </a:extLst>
          </p:cNvPr>
          <p:cNvSpPr txBox="1"/>
          <p:nvPr/>
        </p:nvSpPr>
        <p:spPr>
          <a:xfrm>
            <a:off x="4664940" y="4644510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a= 2.14 – 1.37 = 0.77cm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3A75958-C751-4231-A370-34C29EB71B5A}"/>
              </a:ext>
            </a:extLst>
          </p:cNvPr>
          <p:cNvCxnSpPr/>
          <p:nvPr/>
        </p:nvCxnSpPr>
        <p:spPr>
          <a:xfrm>
            <a:off x="6624735" y="5131837"/>
            <a:ext cx="0" cy="335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E116B9C-6AC9-40CF-AA46-A250ABEB80D1}"/>
              </a:ext>
            </a:extLst>
          </p:cNvPr>
          <p:cNvCxnSpPr/>
          <p:nvPr/>
        </p:nvCxnSpPr>
        <p:spPr>
          <a:xfrm>
            <a:off x="6634065" y="5467739"/>
            <a:ext cx="4453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39E3B1E-99B9-4135-A1AF-7BEEC996CB6D}"/>
              </a:ext>
            </a:extLst>
          </p:cNvPr>
          <p:cNvSpPr txBox="1"/>
          <p:nvPr/>
        </p:nvSpPr>
        <p:spPr>
          <a:xfrm>
            <a:off x="7291097" y="5242439"/>
            <a:ext cx="339634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Entre o valor inicial e final eu tenho uma variação de 0.77 cm. </a:t>
            </a:r>
          </a:p>
        </p:txBody>
      </p:sp>
    </p:spTree>
    <p:extLst>
      <p:ext uri="{BB962C8B-B14F-4D97-AF65-F5344CB8AC3E}">
        <p14:creationId xmlns:p14="http://schemas.microsoft.com/office/powerpoint/2010/main" val="41895033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1943124C-4D29-4FF6-B8B6-C814AB06243C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094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/>
              <a:t>Variância</a:t>
            </a:r>
          </a:p>
          <a:p>
            <a:pPr algn="just"/>
            <a:r>
              <a:rPr lang="pt-BR" dirty="0"/>
              <a:t>A variância e o desvio padrão visam representar quanto os valores de ‘x’ se desviam da média. </a:t>
            </a:r>
          </a:p>
          <a:p>
            <a:pPr algn="just"/>
            <a:r>
              <a:rPr lang="pt-BR" dirty="0"/>
              <a:t>A variância é a base do cálculo do desvio-padrão, por isso vamos vê-la primeiro. </a:t>
            </a:r>
          </a:p>
          <a:p>
            <a:pPr algn="just"/>
            <a:r>
              <a:rPr lang="pt-BR" dirty="0"/>
              <a:t>O símbolo da variância populacional é “” e da amostral é “S²”. </a:t>
            </a:r>
          </a:p>
          <a:p>
            <a:pPr algn="just"/>
            <a:r>
              <a:rPr lang="pt-BR" dirty="0"/>
              <a:t>A variância é 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soma dos quadrados </a:t>
            </a:r>
            <a:r>
              <a:rPr lang="pt-BR" dirty="0"/>
              <a:t>dividida pelo número de observações do conjunto. A variância é representada por S², sendo calculada pela fórmula:</a:t>
            </a:r>
          </a:p>
        </p:txBody>
      </p:sp>
    </p:spTree>
    <p:extLst>
      <p:ext uri="{BB962C8B-B14F-4D97-AF65-F5344CB8AC3E}">
        <p14:creationId xmlns:p14="http://schemas.microsoft.com/office/powerpoint/2010/main" val="41320718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14:cNvPr>
              <p14:cNvContentPartPr/>
              <p14:nvPr/>
            </p14:nvContentPartPr>
            <p14:xfrm>
              <a:off x="5784686" y="5690153"/>
              <a:ext cx="360" cy="133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5686" y="5681513"/>
                <a:ext cx="1800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7F5041C9-D545-487D-8B6C-8FA1FD8D35A0}"/>
              </a:ext>
            </a:extLst>
          </p:cNvPr>
          <p:cNvSpPr txBox="1"/>
          <p:nvPr/>
        </p:nvSpPr>
        <p:spPr>
          <a:xfrm>
            <a:off x="989045" y="5929910"/>
            <a:ext cx="371286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xi= O valor de x para cada unidade experimental 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14:cNvPr>
              <p14:cNvContentPartPr/>
              <p14:nvPr/>
            </p14:nvContentPartPr>
            <p14:xfrm>
              <a:off x="5056046" y="5676113"/>
              <a:ext cx="1073880" cy="81684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7403" y="5667473"/>
                <a:ext cx="1091526" cy="83448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Espaço Reservado para Conteúdo 2">
            <a:extLst>
              <a:ext uri="{FF2B5EF4-FFF2-40B4-BE49-F238E27FC236}">
                <a16:creationId xmlns:a16="http://schemas.microsoft.com/office/drawing/2014/main" id="{4BBF94D8-90E1-43E6-BBCD-3B13DBECFD45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094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/>
              <a:t>Variância</a:t>
            </a:r>
          </a:p>
          <a:p>
            <a:pPr algn="just"/>
            <a:r>
              <a:rPr lang="pt-BR" dirty="0"/>
              <a:t>A variância e o desvio padrão visam representar quanto os valores de ‘x’ se desviam da média. </a:t>
            </a:r>
          </a:p>
          <a:p>
            <a:pPr algn="just"/>
            <a:r>
              <a:rPr lang="pt-BR" dirty="0"/>
              <a:t>A variância é a base do cálculo do desvio-padrão, por isso vamos vê-la primeiro. </a:t>
            </a:r>
          </a:p>
          <a:p>
            <a:pPr algn="just"/>
            <a:r>
              <a:rPr lang="pt-BR" dirty="0"/>
              <a:t>O símbolo da variância populacional é “” e da amostral é “S²”. </a:t>
            </a:r>
          </a:p>
          <a:p>
            <a:pPr algn="just"/>
            <a:r>
              <a:rPr lang="pt-BR" dirty="0"/>
              <a:t>A variância é 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soma dos quadrados </a:t>
            </a:r>
            <a:r>
              <a:rPr lang="pt-BR" dirty="0"/>
              <a:t>dividida pelo número de observações do conjunto. A variância é representada por S², sendo calculada pela fórmula: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B8475F8-684E-4005-96B1-A75EEBD701D9}"/>
                  </a:ext>
                </a:extLst>
              </p:cNvPr>
              <p:cNvSpPr/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BB8475F8-684E-4005-96B1-A75EEBD70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46541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14:cNvPr>
              <p14:cNvContentPartPr/>
              <p14:nvPr/>
            </p14:nvContentPartPr>
            <p14:xfrm>
              <a:off x="5784686" y="5690153"/>
              <a:ext cx="360" cy="133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5686" y="5681513"/>
                <a:ext cx="1800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7F5041C9-D545-487D-8B6C-8FA1FD8D35A0}"/>
              </a:ext>
            </a:extLst>
          </p:cNvPr>
          <p:cNvSpPr txBox="1"/>
          <p:nvPr/>
        </p:nvSpPr>
        <p:spPr>
          <a:xfrm>
            <a:off x="989045" y="5929910"/>
            <a:ext cx="371286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xi= O valor de x para cada unidade experimental 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14:cNvPr>
              <p14:cNvContentPartPr/>
              <p14:nvPr/>
            </p14:nvContentPartPr>
            <p14:xfrm>
              <a:off x="5056046" y="5676113"/>
              <a:ext cx="1073880" cy="81684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7403" y="5667473"/>
                <a:ext cx="1091526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0B07071E-417D-4ED5-88CF-DD6B7623499A}"/>
                  </a:ext>
                </a:extLst>
              </p14:cNvPr>
              <p14:cNvContentPartPr/>
              <p14:nvPr/>
            </p14:nvContentPartPr>
            <p14:xfrm>
              <a:off x="7586846" y="5590073"/>
              <a:ext cx="378000" cy="41868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0B07071E-417D-4ED5-88CF-DD6B762349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8206" y="5581073"/>
                <a:ext cx="3956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780C69CF-6480-421A-8FFD-F565964F23CB}"/>
                  </a:ext>
                </a:extLst>
              </p14:cNvPr>
              <p14:cNvContentPartPr/>
              <p14:nvPr/>
            </p14:nvContentPartPr>
            <p14:xfrm>
              <a:off x="7959086" y="5812553"/>
              <a:ext cx="367920" cy="2048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780C69CF-6480-421A-8FFD-F565964F2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0086" y="5803913"/>
                <a:ext cx="385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67EF6D39-E501-4E73-A8DA-5F1F68353908}"/>
                  </a:ext>
                </a:extLst>
              </p14:cNvPr>
              <p14:cNvContentPartPr/>
              <p14:nvPr/>
            </p14:nvContentPartPr>
            <p14:xfrm>
              <a:off x="8529326" y="6094433"/>
              <a:ext cx="173160" cy="345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67EF6D39-E501-4E73-A8DA-5F1F683539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20686" y="6085526"/>
                <a:ext cx="190800" cy="52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18952625-3FFF-4565-AF72-7C2049C6079C}"/>
                  </a:ext>
                </a:extLst>
              </p14:cNvPr>
              <p14:cNvContentPartPr/>
              <p14:nvPr/>
            </p14:nvContentPartPr>
            <p14:xfrm>
              <a:off x="8500526" y="5795633"/>
              <a:ext cx="169560" cy="207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18952625-3FFF-4565-AF72-7C2049C607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1868" y="5786993"/>
                <a:ext cx="187238" cy="225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042A5854-638E-447E-B412-569CFDCE56A9}"/>
              </a:ext>
            </a:extLst>
          </p:cNvPr>
          <p:cNvSpPr txBox="1">
            <a:spLocks/>
          </p:cNvSpPr>
          <p:nvPr/>
        </p:nvSpPr>
        <p:spPr>
          <a:xfrm>
            <a:off x="838200" y="1690687"/>
            <a:ext cx="10515600" cy="4094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/>
              <a:t>Variância</a:t>
            </a:r>
          </a:p>
          <a:p>
            <a:pPr algn="just"/>
            <a:r>
              <a:rPr lang="pt-BR" dirty="0"/>
              <a:t>A variância e o desvio padrão visam representar quanto os valores de ‘x’ se desviam da média. </a:t>
            </a:r>
          </a:p>
          <a:p>
            <a:pPr algn="just"/>
            <a:r>
              <a:rPr lang="pt-BR" dirty="0"/>
              <a:t>A variância é a base do cálculo do desvio-padrão, por isso vamos vê-la primeiro. </a:t>
            </a:r>
          </a:p>
          <a:p>
            <a:pPr algn="just"/>
            <a:r>
              <a:rPr lang="pt-BR" dirty="0"/>
              <a:t>O símbolo da variância populacional é “” e da amostral é “S²”. </a:t>
            </a:r>
          </a:p>
          <a:p>
            <a:pPr algn="just"/>
            <a:r>
              <a:rPr lang="pt-BR" dirty="0"/>
              <a:t>A variância é 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soma dos quadrados </a:t>
            </a:r>
            <a:r>
              <a:rPr lang="pt-BR" dirty="0"/>
              <a:t>dividida pelo número de observações do conjunto. A variância é representada por S², sendo calculada pela fórmula: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2A56F3-2857-49A4-8695-AFBC11F08458}"/>
                  </a:ext>
                </a:extLst>
              </p:cNvPr>
              <p:cNvSpPr/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782A56F3-2857-49A4-8695-AFBC11F08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1061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823C97-E7EB-4E34-846C-E898AD8B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0942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Variância</a:t>
            </a:r>
          </a:p>
          <a:p>
            <a:pPr algn="just"/>
            <a:r>
              <a:rPr lang="pt-BR" dirty="0"/>
              <a:t>A variância e o desvio padrão visam representar quanto os valores de ‘x’ se desviam da média. </a:t>
            </a:r>
          </a:p>
          <a:p>
            <a:pPr algn="just"/>
            <a:r>
              <a:rPr lang="pt-BR" dirty="0"/>
              <a:t>A variância é a base do cálculo do desvio-padrão, por isso vamos vê-la primeiro. </a:t>
            </a:r>
          </a:p>
          <a:p>
            <a:pPr algn="just"/>
            <a:r>
              <a:rPr lang="pt-BR" dirty="0"/>
              <a:t>O símbolo da variância populacional é “” e da amostral é “S²”. </a:t>
            </a:r>
          </a:p>
          <a:p>
            <a:pPr algn="just"/>
            <a:r>
              <a:rPr lang="pt-BR" dirty="0"/>
              <a:t>A variância é 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soma dos quadrados </a:t>
            </a:r>
            <a:r>
              <a:rPr lang="pt-BR" dirty="0"/>
              <a:t>dividida pelo número de observações do conjunto. A variância é representada por S², sendo calculada pela fórmula: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14:cNvPr>
              <p14:cNvContentPartPr/>
              <p14:nvPr/>
            </p14:nvContentPartPr>
            <p14:xfrm>
              <a:off x="5784686" y="5690153"/>
              <a:ext cx="360" cy="133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5686" y="5681513"/>
                <a:ext cx="1800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7F5041C9-D545-487D-8B6C-8FA1FD8D35A0}"/>
              </a:ext>
            </a:extLst>
          </p:cNvPr>
          <p:cNvSpPr txBox="1"/>
          <p:nvPr/>
        </p:nvSpPr>
        <p:spPr>
          <a:xfrm>
            <a:off x="989045" y="5929910"/>
            <a:ext cx="371286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xi= O valor de x para cada unidade experimental 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14:cNvPr>
              <p14:cNvContentPartPr/>
              <p14:nvPr/>
            </p14:nvContentPartPr>
            <p14:xfrm>
              <a:off x="5056046" y="5676113"/>
              <a:ext cx="1073880" cy="81684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7403" y="5667473"/>
                <a:ext cx="1091526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0B07071E-417D-4ED5-88CF-DD6B7623499A}"/>
                  </a:ext>
                </a:extLst>
              </p14:cNvPr>
              <p14:cNvContentPartPr/>
              <p14:nvPr/>
            </p14:nvContentPartPr>
            <p14:xfrm>
              <a:off x="7586846" y="5590073"/>
              <a:ext cx="378000" cy="41868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0B07071E-417D-4ED5-88CF-DD6B762349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8206" y="5581073"/>
                <a:ext cx="3956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780C69CF-6480-421A-8FFD-F565964F23CB}"/>
                  </a:ext>
                </a:extLst>
              </p14:cNvPr>
              <p14:cNvContentPartPr/>
              <p14:nvPr/>
            </p14:nvContentPartPr>
            <p14:xfrm>
              <a:off x="7959086" y="5812553"/>
              <a:ext cx="367920" cy="2048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780C69CF-6480-421A-8FFD-F565964F2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0086" y="5803913"/>
                <a:ext cx="385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67EF6D39-E501-4E73-A8DA-5F1F68353908}"/>
                  </a:ext>
                </a:extLst>
              </p14:cNvPr>
              <p14:cNvContentPartPr/>
              <p14:nvPr/>
            </p14:nvContentPartPr>
            <p14:xfrm>
              <a:off x="8529326" y="6094433"/>
              <a:ext cx="173160" cy="345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67EF6D39-E501-4E73-A8DA-5F1F683539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20686" y="6085526"/>
                <a:ext cx="190800" cy="52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18952625-3FFF-4565-AF72-7C2049C6079C}"/>
                  </a:ext>
                </a:extLst>
              </p14:cNvPr>
              <p14:cNvContentPartPr/>
              <p14:nvPr/>
            </p14:nvContentPartPr>
            <p14:xfrm>
              <a:off x="8500526" y="5795633"/>
              <a:ext cx="169560" cy="207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18952625-3FFF-4565-AF72-7C2049C607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1868" y="5786993"/>
                <a:ext cx="187238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B01CB40E-BDF6-4582-9351-45721B883563}"/>
                  </a:ext>
                </a:extLst>
              </p14:cNvPr>
              <p14:cNvContentPartPr/>
              <p14:nvPr/>
            </p14:nvContentPartPr>
            <p14:xfrm>
              <a:off x="9443006" y="5478833"/>
              <a:ext cx="1052640" cy="80100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B01CB40E-BDF6-4582-9351-45721B8835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34006" y="5470197"/>
                <a:ext cx="1070280" cy="818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BF7E0B1D-7DCA-4D97-8CC8-17204E3D4E80}"/>
                  </a:ext>
                </a:extLst>
              </p14:cNvPr>
              <p14:cNvContentPartPr/>
              <p14:nvPr/>
            </p14:nvContentPartPr>
            <p14:xfrm>
              <a:off x="6992846" y="5407913"/>
              <a:ext cx="2256840" cy="38448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BF7E0B1D-7DCA-4D97-8CC8-17204E3D4E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83846" y="5399273"/>
                <a:ext cx="2274480" cy="4021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11CE5642-7A33-4D19-8C83-0AFB571B3D84}"/>
              </a:ext>
            </a:extLst>
          </p:cNvPr>
          <p:cNvSpPr txBox="1"/>
          <p:nvPr/>
        </p:nvSpPr>
        <p:spPr>
          <a:xfrm flipH="1">
            <a:off x="4709630" y="594977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</p:spTree>
    <p:extLst>
      <p:ext uri="{BB962C8B-B14F-4D97-AF65-F5344CB8AC3E}">
        <p14:creationId xmlns:p14="http://schemas.microsoft.com/office/powerpoint/2010/main" val="625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BE95D-EE0F-46B2-9997-676B1C9C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40" y="214316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Tipos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variáveis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BE55F20-154E-4C1B-AAF3-575D42F3C85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649314" y="1558476"/>
            <a:ext cx="154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CBB6B7-3259-4B7E-BA75-7BCF128A77F7}"/>
              </a:ext>
            </a:extLst>
          </p:cNvPr>
          <p:cNvSpPr txBox="1"/>
          <p:nvPr/>
        </p:nvSpPr>
        <p:spPr>
          <a:xfrm>
            <a:off x="559658" y="865978"/>
            <a:ext cx="309794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Quantitativa discreta</a:t>
            </a:r>
          </a:p>
          <a:p>
            <a:pPr algn="ctr"/>
            <a:r>
              <a:rPr lang="pt-BR" sz="2000" dirty="0"/>
              <a:t>Os números são inteiros.</a:t>
            </a:r>
          </a:p>
          <a:p>
            <a:pPr algn="ctr"/>
            <a:r>
              <a:rPr lang="pt-BR" sz="2000" dirty="0"/>
              <a:t>Ex. Número de filhos, número de alunos.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DF2C884-F93C-4DB9-877E-79568F4F3FF7}"/>
              </a:ext>
            </a:extLst>
          </p:cNvPr>
          <p:cNvSpPr txBox="1"/>
          <p:nvPr/>
        </p:nvSpPr>
        <p:spPr>
          <a:xfrm>
            <a:off x="8553253" y="700959"/>
            <a:ext cx="3097943" cy="169277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Quantitativa Contínua</a:t>
            </a:r>
          </a:p>
          <a:p>
            <a:pPr algn="ctr"/>
            <a:r>
              <a:rPr lang="pt-BR" sz="2000" dirty="0"/>
              <a:t>Medidas em escalas contínuas; números com casas decimais. </a:t>
            </a:r>
          </a:p>
          <a:p>
            <a:pPr algn="ctr"/>
            <a:r>
              <a:rPr lang="pt-BR" sz="2000" dirty="0"/>
              <a:t>Ex. Idade, altura, peso.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3A1B2A4-3175-4D0D-B506-D4A24BF63A6B}"/>
              </a:ext>
            </a:extLst>
          </p:cNvPr>
          <p:cNvCxnSpPr>
            <a:cxnSpLocks/>
          </p:cNvCxnSpPr>
          <p:nvPr/>
        </p:nvCxnSpPr>
        <p:spPr>
          <a:xfrm flipH="1">
            <a:off x="7387440" y="1547345"/>
            <a:ext cx="11658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FF0996-4386-4378-80BF-5AB5095AB7E2}"/>
              </a:ext>
            </a:extLst>
          </p:cNvPr>
          <p:cNvSpPr txBox="1"/>
          <p:nvPr/>
        </p:nvSpPr>
        <p:spPr>
          <a:xfrm>
            <a:off x="5192198" y="1358421"/>
            <a:ext cx="262058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Variáveis Quantitativas 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8F3424B8-CD54-4917-B2E1-887D14C56583}"/>
              </a:ext>
            </a:extLst>
          </p:cNvPr>
          <p:cNvCxnSpPr/>
          <p:nvPr/>
        </p:nvCxnSpPr>
        <p:spPr>
          <a:xfrm flipV="1">
            <a:off x="6519343" y="1911608"/>
            <a:ext cx="0" cy="5460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1012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823C97-E7EB-4E34-846C-E898AD8B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0942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Variância</a:t>
            </a:r>
          </a:p>
          <a:p>
            <a:pPr algn="just"/>
            <a:r>
              <a:rPr lang="pt-BR" dirty="0"/>
              <a:t>A variância e o desvio padrão visam representar quanto os valores de ‘x’ se desviam da média. </a:t>
            </a:r>
          </a:p>
          <a:p>
            <a:pPr algn="just"/>
            <a:r>
              <a:rPr lang="pt-BR" dirty="0"/>
              <a:t>A variância é a base do cálculo do desvio-padrão, por isso vamos vê-la primeiro. </a:t>
            </a:r>
          </a:p>
          <a:p>
            <a:pPr algn="just"/>
            <a:r>
              <a:rPr lang="pt-BR" dirty="0"/>
              <a:t>O símbolo da variância populacional é “” e da amostral é “S²”. </a:t>
            </a:r>
          </a:p>
          <a:p>
            <a:pPr algn="just"/>
            <a:r>
              <a:rPr lang="pt-BR" dirty="0"/>
              <a:t>A variância é 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soma dos quadrados </a:t>
            </a:r>
            <a:r>
              <a:rPr lang="pt-BR" dirty="0"/>
              <a:t>dividida pelo número de observações do conjunto. A variância é representada por S², sendo calculada pela fórmula: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14:cNvPr>
              <p14:cNvContentPartPr/>
              <p14:nvPr/>
            </p14:nvContentPartPr>
            <p14:xfrm>
              <a:off x="5784686" y="5690153"/>
              <a:ext cx="360" cy="133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5686" y="5681513"/>
                <a:ext cx="1800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7F5041C9-D545-487D-8B6C-8FA1FD8D35A0}"/>
              </a:ext>
            </a:extLst>
          </p:cNvPr>
          <p:cNvSpPr txBox="1"/>
          <p:nvPr/>
        </p:nvSpPr>
        <p:spPr>
          <a:xfrm>
            <a:off x="989045" y="5929910"/>
            <a:ext cx="371286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xi= O valor de x para cada unidade experimental 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14:cNvPr>
              <p14:cNvContentPartPr/>
              <p14:nvPr/>
            </p14:nvContentPartPr>
            <p14:xfrm>
              <a:off x="5056046" y="5676113"/>
              <a:ext cx="1073880" cy="81684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7403" y="5667473"/>
                <a:ext cx="1091526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0B07071E-417D-4ED5-88CF-DD6B7623499A}"/>
                  </a:ext>
                </a:extLst>
              </p14:cNvPr>
              <p14:cNvContentPartPr/>
              <p14:nvPr/>
            </p14:nvContentPartPr>
            <p14:xfrm>
              <a:off x="7586846" y="5590073"/>
              <a:ext cx="378000" cy="41868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0B07071E-417D-4ED5-88CF-DD6B762349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8206" y="5581073"/>
                <a:ext cx="3956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780C69CF-6480-421A-8FFD-F565964F23CB}"/>
                  </a:ext>
                </a:extLst>
              </p14:cNvPr>
              <p14:cNvContentPartPr/>
              <p14:nvPr/>
            </p14:nvContentPartPr>
            <p14:xfrm>
              <a:off x="7959086" y="5812553"/>
              <a:ext cx="367920" cy="2048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780C69CF-6480-421A-8FFD-F565964F2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0086" y="5803913"/>
                <a:ext cx="385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67EF6D39-E501-4E73-A8DA-5F1F68353908}"/>
                  </a:ext>
                </a:extLst>
              </p14:cNvPr>
              <p14:cNvContentPartPr/>
              <p14:nvPr/>
            </p14:nvContentPartPr>
            <p14:xfrm>
              <a:off x="8529326" y="6094433"/>
              <a:ext cx="173160" cy="345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67EF6D39-E501-4E73-A8DA-5F1F683539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20686" y="6085526"/>
                <a:ext cx="190800" cy="52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18952625-3FFF-4565-AF72-7C2049C6079C}"/>
                  </a:ext>
                </a:extLst>
              </p14:cNvPr>
              <p14:cNvContentPartPr/>
              <p14:nvPr/>
            </p14:nvContentPartPr>
            <p14:xfrm>
              <a:off x="8500526" y="5795633"/>
              <a:ext cx="169560" cy="207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18952625-3FFF-4565-AF72-7C2049C607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1868" y="5786993"/>
                <a:ext cx="187238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B01CB40E-BDF6-4582-9351-45721B883563}"/>
                  </a:ext>
                </a:extLst>
              </p14:cNvPr>
              <p14:cNvContentPartPr/>
              <p14:nvPr/>
            </p14:nvContentPartPr>
            <p14:xfrm>
              <a:off x="9443006" y="5478833"/>
              <a:ext cx="1052640" cy="80100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B01CB40E-BDF6-4582-9351-45721B8835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34006" y="5470197"/>
                <a:ext cx="1070280" cy="818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BF7E0B1D-7DCA-4D97-8CC8-17204E3D4E80}"/>
                  </a:ext>
                </a:extLst>
              </p14:cNvPr>
              <p14:cNvContentPartPr/>
              <p14:nvPr/>
            </p14:nvContentPartPr>
            <p14:xfrm>
              <a:off x="6992846" y="5407913"/>
              <a:ext cx="2256840" cy="38448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BF7E0B1D-7DCA-4D97-8CC8-17204E3D4E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83846" y="5399273"/>
                <a:ext cx="2274480" cy="4021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11CE5642-7A33-4D19-8C83-0AFB571B3D84}"/>
              </a:ext>
            </a:extLst>
          </p:cNvPr>
          <p:cNvSpPr txBox="1"/>
          <p:nvPr/>
        </p:nvSpPr>
        <p:spPr>
          <a:xfrm flipH="1">
            <a:off x="4709630" y="594977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1631E684-E0AA-42D7-AEC9-7E7876FEE25F}"/>
                  </a:ext>
                </a:extLst>
              </p14:cNvPr>
              <p14:cNvContentPartPr/>
              <p14:nvPr/>
            </p14:nvContentPartPr>
            <p14:xfrm>
              <a:off x="6079794" y="6189981"/>
              <a:ext cx="2936520" cy="5612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1631E684-E0AA-42D7-AEC9-7E7876FEE25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71154" y="6181335"/>
                <a:ext cx="2954160" cy="5788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303208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9823C97-E7EB-4E34-846C-E898AD8B7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0942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Variância</a:t>
            </a:r>
          </a:p>
          <a:p>
            <a:pPr algn="just"/>
            <a:r>
              <a:rPr lang="pt-BR" dirty="0"/>
              <a:t>A variância e o desvio padrão visam representar quanto os valores de ‘x’ se desviam da média. </a:t>
            </a:r>
          </a:p>
          <a:p>
            <a:pPr algn="just"/>
            <a:r>
              <a:rPr lang="pt-BR" dirty="0"/>
              <a:t>A variância é a base do cálculo do desvio-padrão, por isso vamos vê-la primeiro. </a:t>
            </a:r>
          </a:p>
          <a:p>
            <a:pPr algn="just"/>
            <a:r>
              <a:rPr lang="pt-BR" dirty="0"/>
              <a:t>O símbolo da variância populacional é “” e da amostral é “S²”. </a:t>
            </a:r>
          </a:p>
          <a:p>
            <a:pPr algn="just"/>
            <a:r>
              <a:rPr lang="pt-BR" dirty="0"/>
              <a:t>A variância é a 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soma dos quadrados </a:t>
            </a:r>
            <a:r>
              <a:rPr lang="pt-BR" dirty="0"/>
              <a:t>dividida pelo número de observações do conjunto. A variância é representada por S², sendo calculada pela fórmula: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514" y="5622582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14:cNvPr>
              <p14:cNvContentPartPr/>
              <p14:nvPr/>
            </p14:nvContentPartPr>
            <p14:xfrm>
              <a:off x="5784686" y="5690153"/>
              <a:ext cx="360" cy="133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ECAF985C-2741-4951-B3C4-84E1E35216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75686" y="5681513"/>
                <a:ext cx="18000" cy="309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7F5041C9-D545-487D-8B6C-8FA1FD8D35A0}"/>
              </a:ext>
            </a:extLst>
          </p:cNvPr>
          <p:cNvSpPr txBox="1"/>
          <p:nvPr/>
        </p:nvSpPr>
        <p:spPr>
          <a:xfrm>
            <a:off x="989045" y="5929910"/>
            <a:ext cx="371286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xi= O valor de x para cada unidade experimental 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14:cNvPr>
              <p14:cNvContentPartPr/>
              <p14:nvPr/>
            </p14:nvContentPartPr>
            <p14:xfrm>
              <a:off x="5056046" y="5676113"/>
              <a:ext cx="1073880" cy="816840"/>
            </p14:xfrm>
          </p:contentPart>
        </mc:Choice>
        <mc:Fallback xmlns="">
          <p:pic>
            <p:nvPicPr>
              <p:cNvPr id="28" name="Tinta 27">
                <a:extLst>
                  <a:ext uri="{FF2B5EF4-FFF2-40B4-BE49-F238E27FC236}">
                    <a16:creationId xmlns:a16="http://schemas.microsoft.com/office/drawing/2014/main" id="{F1C45C0F-069C-4D8A-A1B3-7ECD260589C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47403" y="5667473"/>
                <a:ext cx="1091526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0B07071E-417D-4ED5-88CF-DD6B7623499A}"/>
                  </a:ext>
                </a:extLst>
              </p14:cNvPr>
              <p14:cNvContentPartPr/>
              <p14:nvPr/>
            </p14:nvContentPartPr>
            <p14:xfrm>
              <a:off x="7586846" y="5590073"/>
              <a:ext cx="378000" cy="41868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0B07071E-417D-4ED5-88CF-DD6B762349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78206" y="5581073"/>
                <a:ext cx="3956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780C69CF-6480-421A-8FFD-F565964F23CB}"/>
                  </a:ext>
                </a:extLst>
              </p14:cNvPr>
              <p14:cNvContentPartPr/>
              <p14:nvPr/>
            </p14:nvContentPartPr>
            <p14:xfrm>
              <a:off x="7959086" y="5812553"/>
              <a:ext cx="367920" cy="2048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780C69CF-6480-421A-8FFD-F565964F23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50086" y="5803913"/>
                <a:ext cx="38556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67EF6D39-E501-4E73-A8DA-5F1F68353908}"/>
                  </a:ext>
                </a:extLst>
              </p14:cNvPr>
              <p14:cNvContentPartPr/>
              <p14:nvPr/>
            </p14:nvContentPartPr>
            <p14:xfrm>
              <a:off x="8529326" y="6094433"/>
              <a:ext cx="173160" cy="345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67EF6D39-E501-4E73-A8DA-5F1F683539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20686" y="6085526"/>
                <a:ext cx="190800" cy="520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18952625-3FFF-4565-AF72-7C2049C6079C}"/>
                  </a:ext>
                </a:extLst>
              </p14:cNvPr>
              <p14:cNvContentPartPr/>
              <p14:nvPr/>
            </p14:nvContentPartPr>
            <p14:xfrm>
              <a:off x="8500526" y="5795633"/>
              <a:ext cx="169560" cy="2073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18952625-3FFF-4565-AF72-7C2049C6079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1868" y="5786993"/>
                <a:ext cx="187238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B01CB40E-BDF6-4582-9351-45721B883563}"/>
                  </a:ext>
                </a:extLst>
              </p14:cNvPr>
              <p14:cNvContentPartPr/>
              <p14:nvPr/>
            </p14:nvContentPartPr>
            <p14:xfrm>
              <a:off x="9443006" y="5478833"/>
              <a:ext cx="1052640" cy="80100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B01CB40E-BDF6-4582-9351-45721B88356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434006" y="5470197"/>
                <a:ext cx="1070280" cy="8186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BF7E0B1D-7DCA-4D97-8CC8-17204E3D4E80}"/>
                  </a:ext>
                </a:extLst>
              </p14:cNvPr>
              <p14:cNvContentPartPr/>
              <p14:nvPr/>
            </p14:nvContentPartPr>
            <p14:xfrm>
              <a:off x="6992846" y="5407913"/>
              <a:ext cx="2256840" cy="38448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BF7E0B1D-7DCA-4D97-8CC8-17204E3D4E8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83846" y="5399273"/>
                <a:ext cx="2274480" cy="40212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aixaDeTexto 20">
            <a:extLst>
              <a:ext uri="{FF2B5EF4-FFF2-40B4-BE49-F238E27FC236}">
                <a16:creationId xmlns:a16="http://schemas.microsoft.com/office/drawing/2014/main" id="{11CE5642-7A33-4D19-8C83-0AFB571B3D84}"/>
              </a:ext>
            </a:extLst>
          </p:cNvPr>
          <p:cNvSpPr txBox="1"/>
          <p:nvPr/>
        </p:nvSpPr>
        <p:spPr>
          <a:xfrm flipH="1">
            <a:off x="4709630" y="594977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1631E684-E0AA-42D7-AEC9-7E7876FEE25F}"/>
                  </a:ext>
                </a:extLst>
              </p14:cNvPr>
              <p14:cNvContentPartPr/>
              <p14:nvPr/>
            </p14:nvContentPartPr>
            <p14:xfrm>
              <a:off x="6079794" y="6189981"/>
              <a:ext cx="2936520" cy="5612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1631E684-E0AA-42D7-AEC9-7E7876FEE25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71154" y="6181335"/>
                <a:ext cx="2954160" cy="578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4914F4B6-9904-44A2-889B-CEBA21669812}"/>
                  </a:ext>
                </a:extLst>
              </p14:cNvPr>
              <p14:cNvContentPartPr/>
              <p14:nvPr/>
            </p14:nvContentPartPr>
            <p14:xfrm>
              <a:off x="6505674" y="6296181"/>
              <a:ext cx="520560" cy="31644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4914F4B6-9904-44A2-889B-CEBA2166981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6674" y="6287181"/>
                <a:ext cx="538200" cy="33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5714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46757473-813D-423D-AD29-A6995B77B5FC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2D2ED2E-BFD2-4AEB-A713-04792554F0D7}"/>
              </a:ext>
            </a:extLst>
          </p:cNvPr>
          <p:cNvSpPr txBox="1"/>
          <p:nvPr/>
        </p:nvSpPr>
        <p:spPr>
          <a:xfrm flipH="1">
            <a:off x="8547678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</p:spTree>
    <p:extLst>
      <p:ext uri="{BB962C8B-B14F-4D97-AF65-F5344CB8AC3E}">
        <p14:creationId xmlns:p14="http://schemas.microsoft.com/office/powerpoint/2010/main" val="11872839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5CD59DB-7879-4699-B001-532CF5A87B32}"/>
              </a:ext>
            </a:extLst>
          </p:cNvPr>
          <p:cNvSpPr txBox="1"/>
          <p:nvPr/>
        </p:nvSpPr>
        <p:spPr>
          <a:xfrm>
            <a:off x="7851598" y="3145916"/>
            <a:ext cx="391203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1º passo é calcular a média da amostra!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A78D5688-2A74-464E-9412-DE32750ED3E7}"/>
                  </a:ext>
                </a:extLst>
              </p14:cNvPr>
              <p14:cNvContentPartPr/>
              <p14:nvPr/>
            </p14:nvContentPartPr>
            <p14:xfrm>
              <a:off x="10235006" y="1351793"/>
              <a:ext cx="1264320" cy="6195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A78D5688-2A74-464E-9412-DE32750ED3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6366" y="1343153"/>
                <a:ext cx="128196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9237E61C-F578-4D93-BA44-0ED371EAFC8C}"/>
                  </a:ext>
                </a:extLst>
              </p14:cNvPr>
              <p14:cNvContentPartPr/>
              <p14:nvPr/>
            </p14:nvContentPartPr>
            <p14:xfrm>
              <a:off x="10901726" y="1963073"/>
              <a:ext cx="379800" cy="111492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9237E61C-F578-4D93-BA44-0ED371EAFC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92726" y="1954073"/>
                <a:ext cx="397440" cy="11325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2C1CDDE3-1A25-4693-93BE-399FF75C7900}"/>
              </a:ext>
            </a:extLst>
          </p:cNvPr>
          <p:cNvSpPr txBox="1"/>
          <p:nvPr/>
        </p:nvSpPr>
        <p:spPr>
          <a:xfrm flipH="1">
            <a:off x="8547679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</p:spTree>
    <p:extLst>
      <p:ext uri="{BB962C8B-B14F-4D97-AF65-F5344CB8AC3E}">
        <p14:creationId xmlns:p14="http://schemas.microsoft.com/office/powerpoint/2010/main" val="17515717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𝑑𝑖𝑎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5CD59DB-7879-4699-B001-532CF5A87B32}"/>
              </a:ext>
            </a:extLst>
          </p:cNvPr>
          <p:cNvSpPr txBox="1"/>
          <p:nvPr/>
        </p:nvSpPr>
        <p:spPr>
          <a:xfrm>
            <a:off x="7851598" y="3145916"/>
            <a:ext cx="391203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1º passo é calcular a média da amostra!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A78D5688-2A74-464E-9412-DE32750ED3E7}"/>
                  </a:ext>
                </a:extLst>
              </p14:cNvPr>
              <p14:cNvContentPartPr/>
              <p14:nvPr/>
            </p14:nvContentPartPr>
            <p14:xfrm>
              <a:off x="10235006" y="1351793"/>
              <a:ext cx="1264320" cy="6195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A78D5688-2A74-464E-9412-DE32750ED3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6366" y="1343153"/>
                <a:ext cx="128196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9237E61C-F578-4D93-BA44-0ED371EAFC8C}"/>
                  </a:ext>
                </a:extLst>
              </p14:cNvPr>
              <p14:cNvContentPartPr/>
              <p14:nvPr/>
            </p14:nvContentPartPr>
            <p14:xfrm>
              <a:off x="10901726" y="1963073"/>
              <a:ext cx="379800" cy="111492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9237E61C-F578-4D93-BA44-0ED371EAFC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92726" y="1954073"/>
                <a:ext cx="397440" cy="11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CA6E4A0-FA0F-4A3F-8B29-2393FE17B5E7}"/>
                  </a:ext>
                </a:extLst>
              </p:cNvPr>
              <p:cNvSpPr/>
              <p:nvPr/>
            </p:nvSpPr>
            <p:spPr>
              <a:xfrm>
                <a:off x="9120651" y="3967149"/>
                <a:ext cx="961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/>
                  <a:t>1.69</a:t>
                </a: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CA6E4A0-FA0F-4A3F-8B29-2393FE17B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651" y="3967149"/>
                <a:ext cx="961097" cy="369332"/>
              </a:xfrm>
              <a:prstGeom prst="rect">
                <a:avLst/>
              </a:prstGeom>
              <a:blipFill>
                <a:blip r:embed="rId7"/>
                <a:stretch>
                  <a:fillRect t="-10000" r="-5063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FB9B2F8-7A0A-4179-968A-A54C53C1BE3A}"/>
              </a:ext>
            </a:extLst>
          </p:cNvPr>
          <p:cNvCxnSpPr/>
          <p:nvPr/>
        </p:nvCxnSpPr>
        <p:spPr>
          <a:xfrm>
            <a:off x="9601200" y="3515248"/>
            <a:ext cx="0" cy="35787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0FB29DE-4090-4069-87DA-EEA1DA02769D}"/>
              </a:ext>
            </a:extLst>
          </p:cNvPr>
          <p:cNvSpPr txBox="1"/>
          <p:nvPr/>
        </p:nvSpPr>
        <p:spPr>
          <a:xfrm flipH="1">
            <a:off x="8557008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</p:spTree>
    <p:extLst>
      <p:ext uri="{BB962C8B-B14F-4D97-AF65-F5344CB8AC3E}">
        <p14:creationId xmlns:p14="http://schemas.microsoft.com/office/powerpoint/2010/main" val="21906379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5CD59DB-7879-4699-B001-532CF5A87B32}"/>
              </a:ext>
            </a:extLst>
          </p:cNvPr>
          <p:cNvSpPr txBox="1"/>
          <p:nvPr/>
        </p:nvSpPr>
        <p:spPr>
          <a:xfrm>
            <a:off x="7851598" y="3145916"/>
            <a:ext cx="391203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1º passo é calcular a média da amostra!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A78D5688-2A74-464E-9412-DE32750ED3E7}"/>
                  </a:ext>
                </a:extLst>
              </p14:cNvPr>
              <p14:cNvContentPartPr/>
              <p14:nvPr/>
            </p14:nvContentPartPr>
            <p14:xfrm>
              <a:off x="10235006" y="1351793"/>
              <a:ext cx="1264320" cy="6195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A78D5688-2A74-464E-9412-DE32750ED3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6366" y="1343153"/>
                <a:ext cx="128196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9237E61C-F578-4D93-BA44-0ED371EAFC8C}"/>
                  </a:ext>
                </a:extLst>
              </p14:cNvPr>
              <p14:cNvContentPartPr/>
              <p14:nvPr/>
            </p14:nvContentPartPr>
            <p14:xfrm>
              <a:off x="10901726" y="1963073"/>
              <a:ext cx="379800" cy="111492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9237E61C-F578-4D93-BA44-0ED371EAFC8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92726" y="1954073"/>
                <a:ext cx="397440" cy="11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CA6E4A0-FA0F-4A3F-8B29-2393FE17B5E7}"/>
                  </a:ext>
                </a:extLst>
              </p:cNvPr>
              <p:cNvSpPr/>
              <p:nvPr/>
            </p:nvSpPr>
            <p:spPr>
              <a:xfrm>
                <a:off x="9120651" y="3967149"/>
                <a:ext cx="96109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BR" dirty="0"/>
                  <a:t>1.69</a:t>
                </a:r>
              </a:p>
            </p:txBody>
          </p:sp>
        </mc:Choice>
        <mc:Fallback xmlns=""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ACA6E4A0-FA0F-4A3F-8B29-2393FE17B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651" y="3967149"/>
                <a:ext cx="961097" cy="369332"/>
              </a:xfrm>
              <a:prstGeom prst="rect">
                <a:avLst/>
              </a:prstGeom>
              <a:blipFill>
                <a:blip r:embed="rId7"/>
                <a:stretch>
                  <a:fillRect t="-10000" r="-5063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FB9B2F8-7A0A-4179-968A-A54C53C1BE3A}"/>
              </a:ext>
            </a:extLst>
          </p:cNvPr>
          <p:cNvCxnSpPr/>
          <p:nvPr/>
        </p:nvCxnSpPr>
        <p:spPr>
          <a:xfrm>
            <a:off x="9601200" y="3515248"/>
            <a:ext cx="0" cy="35787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A98677A-DFA6-4627-A891-99C527E5CFE2}"/>
              </a:ext>
            </a:extLst>
          </p:cNvPr>
          <p:cNvSpPr txBox="1"/>
          <p:nvPr/>
        </p:nvSpPr>
        <p:spPr>
          <a:xfrm flipH="1">
            <a:off x="8557008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</p:spTree>
    <p:extLst>
      <p:ext uri="{BB962C8B-B14F-4D97-AF65-F5344CB8AC3E}">
        <p14:creationId xmlns:p14="http://schemas.microsoft.com/office/powerpoint/2010/main" val="15093324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5CD59DB-7879-4699-B001-532CF5A87B32}"/>
              </a:ext>
            </a:extLst>
          </p:cNvPr>
          <p:cNvSpPr txBox="1"/>
          <p:nvPr/>
        </p:nvSpPr>
        <p:spPr>
          <a:xfrm>
            <a:off x="7851598" y="3145916"/>
            <a:ext cx="3542573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2º já vamos incluir o valor de n-1 na</a:t>
            </a:r>
          </a:p>
          <a:p>
            <a:r>
              <a:rPr lang="pt-BR" dirty="0">
                <a:solidFill>
                  <a:schemeClr val="bg1"/>
                </a:solidFill>
              </a:rPr>
              <a:t>Formula também (: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3C2E8079-1EFA-4D9F-B1CB-ACDDD3A4D2D3}"/>
                  </a:ext>
                </a:extLst>
              </p14:cNvPr>
              <p14:cNvContentPartPr/>
              <p14:nvPr/>
            </p14:nvContentPartPr>
            <p14:xfrm>
              <a:off x="9774206" y="1925633"/>
              <a:ext cx="1270440" cy="5904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3C2E8079-1EFA-4D9F-B1CB-ACDDD3A4D2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5206" y="1916993"/>
                <a:ext cx="12880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82D883E3-45C8-4DD0-8B00-563B1C5D129B}"/>
                  </a:ext>
                </a:extLst>
              </p14:cNvPr>
              <p14:cNvContentPartPr/>
              <p14:nvPr/>
            </p14:nvContentPartPr>
            <p14:xfrm>
              <a:off x="10711286" y="2444393"/>
              <a:ext cx="240840" cy="6667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82D883E3-45C8-4DD0-8B00-563B1C5D12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646" y="2435753"/>
                <a:ext cx="258480" cy="6843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024A5836-7799-4361-9B06-4FEE76551BB6}"/>
              </a:ext>
            </a:extLst>
          </p:cNvPr>
          <p:cNvSpPr txBox="1"/>
          <p:nvPr/>
        </p:nvSpPr>
        <p:spPr>
          <a:xfrm flipH="1">
            <a:off x="8557008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</p:spTree>
    <p:extLst>
      <p:ext uri="{BB962C8B-B14F-4D97-AF65-F5344CB8AC3E}">
        <p14:creationId xmlns:p14="http://schemas.microsoft.com/office/powerpoint/2010/main" val="163558434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5CD59DB-7879-4699-B001-532CF5A87B32}"/>
              </a:ext>
            </a:extLst>
          </p:cNvPr>
          <p:cNvSpPr txBox="1"/>
          <p:nvPr/>
        </p:nvSpPr>
        <p:spPr>
          <a:xfrm>
            <a:off x="7851598" y="3145916"/>
            <a:ext cx="3542573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2º já vamos incluir o valor de n-1 na</a:t>
            </a:r>
          </a:p>
          <a:p>
            <a:r>
              <a:rPr lang="pt-BR" dirty="0">
                <a:solidFill>
                  <a:schemeClr val="bg1"/>
                </a:solidFill>
              </a:rPr>
              <a:t>Formula também (: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3C2E8079-1EFA-4D9F-B1CB-ACDDD3A4D2D3}"/>
                  </a:ext>
                </a:extLst>
              </p14:cNvPr>
              <p14:cNvContentPartPr/>
              <p14:nvPr/>
            </p14:nvContentPartPr>
            <p14:xfrm>
              <a:off x="9774206" y="1925633"/>
              <a:ext cx="1270440" cy="5904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3C2E8079-1EFA-4D9F-B1CB-ACDDD3A4D2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5206" y="1916993"/>
                <a:ext cx="12880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82D883E3-45C8-4DD0-8B00-563B1C5D129B}"/>
                  </a:ext>
                </a:extLst>
              </p14:cNvPr>
              <p14:cNvContentPartPr/>
              <p14:nvPr/>
            </p14:nvContentPartPr>
            <p14:xfrm>
              <a:off x="10711286" y="2444393"/>
              <a:ext cx="240840" cy="6667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82D883E3-45C8-4DD0-8B00-563B1C5D12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646" y="2435753"/>
                <a:ext cx="258480" cy="6843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3842E187-A7F2-4AA0-B999-1417A5E23E2C}"/>
              </a:ext>
            </a:extLst>
          </p:cNvPr>
          <p:cNvSpPr txBox="1"/>
          <p:nvPr/>
        </p:nvSpPr>
        <p:spPr>
          <a:xfrm>
            <a:off x="9049092" y="432940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 – 1= 14 – 1= 13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02C1C77-0A28-475B-803C-CE74A173114E}"/>
              </a:ext>
            </a:extLst>
          </p:cNvPr>
          <p:cNvCxnSpPr/>
          <p:nvPr/>
        </p:nvCxnSpPr>
        <p:spPr>
          <a:xfrm>
            <a:off x="9610531" y="3792247"/>
            <a:ext cx="0" cy="35787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CC7EA56-A8CC-4B5B-B2FD-06459226B0E0}"/>
              </a:ext>
            </a:extLst>
          </p:cNvPr>
          <p:cNvSpPr txBox="1"/>
          <p:nvPr/>
        </p:nvSpPr>
        <p:spPr>
          <a:xfrm flipH="1">
            <a:off x="8557008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</p:spTree>
    <p:extLst>
      <p:ext uri="{BB962C8B-B14F-4D97-AF65-F5344CB8AC3E}">
        <p14:creationId xmlns:p14="http://schemas.microsoft.com/office/powerpoint/2010/main" val="13574375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5CD59DB-7879-4699-B001-532CF5A87B32}"/>
              </a:ext>
            </a:extLst>
          </p:cNvPr>
          <p:cNvSpPr txBox="1"/>
          <p:nvPr/>
        </p:nvSpPr>
        <p:spPr>
          <a:xfrm>
            <a:off x="7851598" y="3145916"/>
            <a:ext cx="3542573" cy="646331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2º já vamos incluir o valor de n-1 na</a:t>
            </a:r>
          </a:p>
          <a:p>
            <a:r>
              <a:rPr lang="pt-BR" dirty="0">
                <a:solidFill>
                  <a:schemeClr val="bg1"/>
                </a:solidFill>
              </a:rPr>
              <a:t>Formula também (: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3C2E8079-1EFA-4D9F-B1CB-ACDDD3A4D2D3}"/>
                  </a:ext>
                </a:extLst>
              </p14:cNvPr>
              <p14:cNvContentPartPr/>
              <p14:nvPr/>
            </p14:nvContentPartPr>
            <p14:xfrm>
              <a:off x="9774206" y="1925633"/>
              <a:ext cx="1270440" cy="5904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3C2E8079-1EFA-4D9F-B1CB-ACDDD3A4D2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5206" y="1916993"/>
                <a:ext cx="128808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82D883E3-45C8-4DD0-8B00-563B1C5D129B}"/>
                  </a:ext>
                </a:extLst>
              </p14:cNvPr>
              <p14:cNvContentPartPr/>
              <p14:nvPr/>
            </p14:nvContentPartPr>
            <p14:xfrm>
              <a:off x="10711286" y="2444393"/>
              <a:ext cx="240840" cy="6667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82D883E3-45C8-4DD0-8B00-563B1C5D12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2646" y="2435753"/>
                <a:ext cx="258480" cy="6843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3842E187-A7F2-4AA0-B999-1417A5E23E2C}"/>
              </a:ext>
            </a:extLst>
          </p:cNvPr>
          <p:cNvSpPr txBox="1"/>
          <p:nvPr/>
        </p:nvSpPr>
        <p:spPr>
          <a:xfrm>
            <a:off x="9049092" y="4329404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 – 1= 14 – 1= 13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102C1C77-0A28-475B-803C-CE74A173114E}"/>
              </a:ext>
            </a:extLst>
          </p:cNvPr>
          <p:cNvCxnSpPr/>
          <p:nvPr/>
        </p:nvCxnSpPr>
        <p:spPr>
          <a:xfrm>
            <a:off x="9610531" y="3792247"/>
            <a:ext cx="0" cy="35787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</p:spTree>
    <p:extLst>
      <p:ext uri="{BB962C8B-B14F-4D97-AF65-F5344CB8AC3E}">
        <p14:creationId xmlns:p14="http://schemas.microsoft.com/office/powerpoint/2010/main" val="178506891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</p:spTree>
    <p:extLst>
      <p:ext uri="{BB962C8B-B14F-4D97-AF65-F5344CB8AC3E}">
        <p14:creationId xmlns:p14="http://schemas.microsoft.com/office/powerpoint/2010/main" val="39965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BE95D-EE0F-46B2-9997-676B1C9C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40" y="214316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Tipos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variáveis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BE55F20-154E-4C1B-AAF3-575D42F3C85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649314" y="1558476"/>
            <a:ext cx="154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CBB6B7-3259-4B7E-BA75-7BCF128A77F7}"/>
              </a:ext>
            </a:extLst>
          </p:cNvPr>
          <p:cNvSpPr txBox="1"/>
          <p:nvPr/>
        </p:nvSpPr>
        <p:spPr>
          <a:xfrm>
            <a:off x="559658" y="865978"/>
            <a:ext cx="309794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Quantitativa discreta</a:t>
            </a:r>
          </a:p>
          <a:p>
            <a:pPr algn="ctr"/>
            <a:r>
              <a:rPr lang="pt-BR" sz="2000" dirty="0"/>
              <a:t>Os números são inteiros.</a:t>
            </a:r>
          </a:p>
          <a:p>
            <a:pPr algn="ctr"/>
            <a:r>
              <a:rPr lang="pt-BR" sz="2000" dirty="0"/>
              <a:t>Ex. Número de filhos, número de alunos.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DF2C884-F93C-4DB9-877E-79568F4F3FF7}"/>
              </a:ext>
            </a:extLst>
          </p:cNvPr>
          <p:cNvSpPr txBox="1"/>
          <p:nvPr/>
        </p:nvSpPr>
        <p:spPr>
          <a:xfrm>
            <a:off x="8553253" y="700959"/>
            <a:ext cx="3097943" cy="169277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Quantitativa Contínua</a:t>
            </a:r>
          </a:p>
          <a:p>
            <a:pPr algn="ctr"/>
            <a:r>
              <a:rPr lang="pt-BR" sz="2000" dirty="0"/>
              <a:t>Medidas em escalas contínuas; números com casas decimais. </a:t>
            </a:r>
          </a:p>
          <a:p>
            <a:pPr algn="ctr"/>
            <a:r>
              <a:rPr lang="pt-BR" sz="2000" dirty="0"/>
              <a:t>Ex. Idade, altura, peso.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3A1B2A4-3175-4D0D-B506-D4A24BF63A6B}"/>
              </a:ext>
            </a:extLst>
          </p:cNvPr>
          <p:cNvCxnSpPr>
            <a:cxnSpLocks/>
          </p:cNvCxnSpPr>
          <p:nvPr/>
        </p:nvCxnSpPr>
        <p:spPr>
          <a:xfrm flipH="1">
            <a:off x="7387440" y="1547345"/>
            <a:ext cx="11658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DF9257-E2F0-4C93-90EC-AB0ED90749CE}"/>
              </a:ext>
            </a:extLst>
          </p:cNvPr>
          <p:cNvSpPr txBox="1"/>
          <p:nvPr/>
        </p:nvSpPr>
        <p:spPr>
          <a:xfrm>
            <a:off x="5267614" y="4076411"/>
            <a:ext cx="2403351" cy="40011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Variáveis Qualitativas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FF0996-4386-4378-80BF-5AB5095AB7E2}"/>
              </a:ext>
            </a:extLst>
          </p:cNvPr>
          <p:cNvSpPr txBox="1"/>
          <p:nvPr/>
        </p:nvSpPr>
        <p:spPr>
          <a:xfrm>
            <a:off x="5192198" y="1358421"/>
            <a:ext cx="262058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Variáveis Quantitativas 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8F3424B8-CD54-4917-B2E1-887D14C56583}"/>
              </a:ext>
            </a:extLst>
          </p:cNvPr>
          <p:cNvCxnSpPr/>
          <p:nvPr/>
        </p:nvCxnSpPr>
        <p:spPr>
          <a:xfrm flipV="1">
            <a:off x="6519343" y="1911608"/>
            <a:ext cx="0" cy="5460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1EA5F8EC-153E-419F-8A67-0EFC02690DBB}"/>
              </a:ext>
            </a:extLst>
          </p:cNvPr>
          <p:cNvCxnSpPr>
            <a:cxnSpLocks/>
          </p:cNvCxnSpPr>
          <p:nvPr/>
        </p:nvCxnSpPr>
        <p:spPr>
          <a:xfrm>
            <a:off x="6519343" y="3195685"/>
            <a:ext cx="0" cy="5460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4223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707920"/>
              </p:ext>
            </p:extLst>
          </p:nvPr>
        </p:nvGraphicFramePr>
        <p:xfrm>
          <a:off x="1768430" y="3049958"/>
          <a:ext cx="812799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xi – média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6070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336758"/>
              </p:ext>
            </p:extLst>
          </p:nvPr>
        </p:nvGraphicFramePr>
        <p:xfrm>
          <a:off x="1768430" y="3049958"/>
          <a:ext cx="8127999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xi – média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A6DF0379-9920-4198-86A6-CFC87B0CB963}"/>
                  </a:ext>
                </a:extLst>
              </p14:cNvPr>
              <p14:cNvContentPartPr/>
              <p14:nvPr/>
            </p14:nvContentPartPr>
            <p14:xfrm>
              <a:off x="801566" y="3030833"/>
              <a:ext cx="725040" cy="64188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A6DF0379-9920-4198-86A6-CFC87B0CB9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2926" y="3022193"/>
                <a:ext cx="742680" cy="65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48448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4CBB5D6-C8A2-4EB0-B7B2-14E5DF1272EA}"/>
              </a:ext>
            </a:extLst>
          </p:cNvPr>
          <p:cNvSpPr txBox="1">
            <a:spLocks/>
          </p:cNvSpPr>
          <p:nvPr/>
        </p:nvSpPr>
        <p:spPr>
          <a:xfrm>
            <a:off x="449445" y="2039174"/>
            <a:ext cx="10765971" cy="1115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x={1.37, 1.43, 1.46, 1.58, 1.60, 1.66, 1.67, 1.70, 1.74, 1.79, 1.82, 1.84, 1.92, 2.14}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869908"/>
              </p:ext>
            </p:extLst>
          </p:nvPr>
        </p:nvGraphicFramePr>
        <p:xfrm>
          <a:off x="1693786" y="3030833"/>
          <a:ext cx="8127999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xi – média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09935282-FBCB-4164-9C90-FFDDE20A32FD}"/>
                  </a:ext>
                </a:extLst>
              </p14:cNvPr>
              <p14:cNvContentPartPr/>
              <p14:nvPr/>
            </p14:nvContentPartPr>
            <p14:xfrm>
              <a:off x="1247966" y="2938254"/>
              <a:ext cx="467640" cy="70128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09935282-FBCB-4164-9C90-FFDDE20A32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9326" y="2929254"/>
                <a:ext cx="485280" cy="71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49573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397509"/>
              </p:ext>
            </p:extLst>
          </p:nvPr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xi – média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91160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33183"/>
              </p:ext>
            </p:extLst>
          </p:nvPr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F2DE8768-8F4E-4DFE-A032-286B87B3B2F9}"/>
                  </a:ext>
                </a:extLst>
              </p14:cNvPr>
              <p14:cNvContentPartPr/>
              <p14:nvPr/>
            </p14:nvContentPartPr>
            <p14:xfrm>
              <a:off x="9734966" y="1640454"/>
              <a:ext cx="1490760" cy="493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F2DE8768-8F4E-4DFE-A032-286B87B3B2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5326" y="1460454"/>
                <a:ext cx="16704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86321CAE-53CA-4C0E-9BEC-23C2069C0A23}"/>
                  </a:ext>
                </a:extLst>
              </p14:cNvPr>
              <p14:cNvContentPartPr/>
              <p14:nvPr/>
            </p14:nvContentPartPr>
            <p14:xfrm>
              <a:off x="3193766" y="1645494"/>
              <a:ext cx="774360" cy="306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86321CAE-53CA-4C0E-9BEC-23C2069C0A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3766" y="1465854"/>
                <a:ext cx="954000" cy="39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71995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93236"/>
              </p:ext>
            </p:extLst>
          </p:nvPr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F2DE8768-8F4E-4DFE-A032-286B87B3B2F9}"/>
                  </a:ext>
                </a:extLst>
              </p14:cNvPr>
              <p14:cNvContentPartPr/>
              <p14:nvPr/>
            </p14:nvContentPartPr>
            <p14:xfrm>
              <a:off x="9734966" y="1640454"/>
              <a:ext cx="1490760" cy="493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F2DE8768-8F4E-4DFE-A032-286B87B3B2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5326" y="1460454"/>
                <a:ext cx="16704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86321CAE-53CA-4C0E-9BEC-23C2069C0A23}"/>
                  </a:ext>
                </a:extLst>
              </p14:cNvPr>
              <p14:cNvContentPartPr/>
              <p14:nvPr/>
            </p14:nvContentPartPr>
            <p14:xfrm>
              <a:off x="3193766" y="1645494"/>
              <a:ext cx="774360" cy="306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86321CAE-53CA-4C0E-9BEC-23C2069C0A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3766" y="1465854"/>
                <a:ext cx="9540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57DA1642-6CFE-46C8-996F-A8A17F09CAAB}"/>
                  </a:ext>
                </a:extLst>
              </p14:cNvPr>
              <p14:cNvContentPartPr/>
              <p14:nvPr/>
            </p14:nvContentPartPr>
            <p14:xfrm>
              <a:off x="4026086" y="1626414"/>
              <a:ext cx="218520" cy="1015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57DA1642-6CFE-46C8-996F-A8A17F09C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6086" y="1446774"/>
                <a:ext cx="398160" cy="4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37860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814038"/>
              </p:ext>
            </p:extLst>
          </p:nvPr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(1.43-1.69)=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(1.46-1.69)=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(1.58-1.69)=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(1.66-1.69)=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(1.67-1.69)=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(1.70-1.69)=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(1.74-1.69)=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(1.79-1.69)=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(1.82-1.69)=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(1.84-1.69)=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(1.92-1.69)=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F2DE8768-8F4E-4DFE-A032-286B87B3B2F9}"/>
                  </a:ext>
                </a:extLst>
              </p14:cNvPr>
              <p14:cNvContentPartPr/>
              <p14:nvPr/>
            </p14:nvContentPartPr>
            <p14:xfrm>
              <a:off x="9734966" y="1640454"/>
              <a:ext cx="1490760" cy="493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F2DE8768-8F4E-4DFE-A032-286B87B3B2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5326" y="1460454"/>
                <a:ext cx="16704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86321CAE-53CA-4C0E-9BEC-23C2069C0A23}"/>
                  </a:ext>
                </a:extLst>
              </p14:cNvPr>
              <p14:cNvContentPartPr/>
              <p14:nvPr/>
            </p14:nvContentPartPr>
            <p14:xfrm>
              <a:off x="3193766" y="1645494"/>
              <a:ext cx="774360" cy="306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86321CAE-53CA-4C0E-9BEC-23C2069C0A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3766" y="1465854"/>
                <a:ext cx="9540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57DA1642-6CFE-46C8-996F-A8A17F09CAAB}"/>
                  </a:ext>
                </a:extLst>
              </p14:cNvPr>
              <p14:cNvContentPartPr/>
              <p14:nvPr/>
            </p14:nvContentPartPr>
            <p14:xfrm>
              <a:off x="4026086" y="1626414"/>
              <a:ext cx="218520" cy="1015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57DA1642-6CFE-46C8-996F-A8A17F09C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6086" y="1446774"/>
                <a:ext cx="398160" cy="4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73083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799683"/>
              </p:ext>
            </p:extLst>
          </p:nvPr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(xi – média)²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</a:t>
                      </a:r>
                      <a:r>
                        <a:rPr lang="pt-BR" sz="1600"/>
                        <a:t>)= - 0.32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(1.43-1.69)= -0.26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(1.46-1.69)= -0.23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(1.58-1.69)= -0.11 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-0.09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(1.66-1.69)= -0.03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(1.67-1.69)= -0.02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(1.70-1.69)= 0.01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(1.74-1.69)= 0.05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(1.79-1.69)= 0.10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(1.82-1.69)= 0.13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(1.84-1.69)= 0.15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(1.92-1.69)= 0.23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F2DE8768-8F4E-4DFE-A032-286B87B3B2F9}"/>
                  </a:ext>
                </a:extLst>
              </p14:cNvPr>
              <p14:cNvContentPartPr/>
              <p14:nvPr/>
            </p14:nvContentPartPr>
            <p14:xfrm>
              <a:off x="9734966" y="1640454"/>
              <a:ext cx="1490760" cy="493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F2DE8768-8F4E-4DFE-A032-286B87B3B2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5326" y="1460454"/>
                <a:ext cx="16704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86321CAE-53CA-4C0E-9BEC-23C2069C0A23}"/>
                  </a:ext>
                </a:extLst>
              </p14:cNvPr>
              <p14:cNvContentPartPr/>
              <p14:nvPr/>
            </p14:nvContentPartPr>
            <p14:xfrm>
              <a:off x="3193766" y="1645494"/>
              <a:ext cx="774360" cy="306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86321CAE-53CA-4C0E-9BEC-23C2069C0A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3766" y="1465854"/>
                <a:ext cx="9540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57DA1642-6CFE-46C8-996F-A8A17F09CAAB}"/>
                  </a:ext>
                </a:extLst>
              </p14:cNvPr>
              <p14:cNvContentPartPr/>
              <p14:nvPr/>
            </p14:nvContentPartPr>
            <p14:xfrm>
              <a:off x="4026086" y="1626414"/>
              <a:ext cx="218520" cy="10152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57DA1642-6CFE-46C8-996F-A8A17F09CAA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6086" y="1446774"/>
                <a:ext cx="398160" cy="46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56135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/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(xi – média)²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</a:t>
                      </a:r>
                      <a:r>
                        <a:rPr lang="pt-BR" sz="1600"/>
                        <a:t>)= - 0.32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(1.43-1.69)= -0.26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(1.46-1.69)= -0.23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(1.58-1.69)= -0.11 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-0.09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(1.66-1.69)= -0.03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(1.67-1.69)= -0.02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(1.70-1.69)= 0.01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(1.74-1.69)= 0.05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(1.79-1.69)= 0.10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(1.82-1.69)= 0.13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(1.84-1.69)= 0.15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(1.92-1.69)= 0.23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5B85A9EB-F670-45B5-8292-F3D9DE93AD52}"/>
                  </a:ext>
                </a:extLst>
              </p14:cNvPr>
              <p14:cNvContentPartPr/>
              <p14:nvPr/>
            </p14:nvContentPartPr>
            <p14:xfrm>
              <a:off x="11476554" y="1478661"/>
              <a:ext cx="168480" cy="1310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5B85A9EB-F670-45B5-8292-F3D9DE93AD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6914" y="1299021"/>
                <a:ext cx="34812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DAC4F7A1-3418-46F4-BFAB-3FCCF154C03A}"/>
                  </a:ext>
                </a:extLst>
              </p14:cNvPr>
              <p14:cNvContentPartPr/>
              <p14:nvPr/>
            </p14:nvContentPartPr>
            <p14:xfrm>
              <a:off x="7101114" y="1650021"/>
              <a:ext cx="273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DAC4F7A1-3418-46F4-BFAB-3FCCF154C0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1474" y="1470381"/>
                <a:ext cx="207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12ED04E-B071-40A9-9D9C-D00347F31495}"/>
                  </a:ext>
                </a:extLst>
              </p14:cNvPr>
              <p14:cNvContentPartPr/>
              <p14:nvPr/>
            </p14:nvContentPartPr>
            <p14:xfrm>
              <a:off x="5977554" y="1650021"/>
              <a:ext cx="1149120" cy="8352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12ED04E-B071-40A9-9D9C-D00347F314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7914" y="1470381"/>
                <a:ext cx="132876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AB20FD0F-FFD8-4B1C-911F-BB6BEC7297FD}"/>
                  </a:ext>
                </a:extLst>
              </p14:cNvPr>
              <p14:cNvContentPartPr/>
              <p14:nvPr/>
            </p14:nvContentPartPr>
            <p14:xfrm>
              <a:off x="9645234" y="1649661"/>
              <a:ext cx="1702800" cy="3492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AB20FD0F-FFD8-4B1C-911F-BB6BEC7297F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555594" y="1470021"/>
                <a:ext cx="18824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3A090DBE-A8FF-4F45-82A5-9854B1E2CBB0}"/>
                  </a:ext>
                </a:extLst>
              </p14:cNvPr>
              <p14:cNvContentPartPr/>
              <p14:nvPr/>
            </p14:nvContentPartPr>
            <p14:xfrm>
              <a:off x="11363514" y="1365621"/>
              <a:ext cx="412560" cy="40104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3A090DBE-A8FF-4F45-82A5-9854B1E2CBB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354874" y="1356981"/>
                <a:ext cx="430200" cy="4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432652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19375"/>
              </p:ext>
            </p:extLst>
          </p:nvPr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</a:t>
                      </a:r>
                      <a:r>
                        <a:rPr lang="pt-BR" sz="1600"/>
                        <a:t>)= - 0.32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(-0.32)²=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(1.43-1.69)= -0.26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(-0.26)²=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(1.46-1.69)= -0.23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(-0.23)²=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(1.58-1.69)= -0.11 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(-0.11)²=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(1.60-1.69)= -0.09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(-0.09)²=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(1.66-1.69)= -0.03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(-0.03)²=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(1.67-1.69)= -0.02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(-0.02)²=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(1.70-1.69)= 0.01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(0.01)²=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(1.74-1.69)= 0.05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(0.05)²=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(1.79-1.69)= 0.10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(0.10)²=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(1.82-1.69)= 0.13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(0.13)²=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(1.84-1.69)= 0.15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(0.15)²=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(1.92-1.69)= 0.23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(0.23)²=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(0.45)²=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862E4646-4BB5-44D7-81BA-09B3EFA01671}"/>
                  </a:ext>
                </a:extLst>
              </p14:cNvPr>
              <p14:cNvContentPartPr/>
              <p14:nvPr/>
            </p14:nvContentPartPr>
            <p14:xfrm>
              <a:off x="9734966" y="1640454"/>
              <a:ext cx="1490760" cy="4932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862E4646-4BB5-44D7-81BA-09B3EFA016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5326" y="1460454"/>
                <a:ext cx="16704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B6DF8DE6-E009-42D2-B4F2-FFC10A4317EF}"/>
                  </a:ext>
                </a:extLst>
              </p14:cNvPr>
              <p14:cNvContentPartPr/>
              <p14:nvPr/>
            </p14:nvContentPartPr>
            <p14:xfrm>
              <a:off x="7101114" y="1650021"/>
              <a:ext cx="27360" cy="3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B6DF8DE6-E009-42D2-B4F2-FFC10A4317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1474" y="1470381"/>
                <a:ext cx="207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978DCFD3-6EC8-4F07-8CDE-834BECE5B0DE}"/>
                  </a:ext>
                </a:extLst>
              </p14:cNvPr>
              <p14:cNvContentPartPr/>
              <p14:nvPr/>
            </p14:nvContentPartPr>
            <p14:xfrm>
              <a:off x="5977554" y="1650021"/>
              <a:ext cx="1149120" cy="8352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978DCFD3-6EC8-4F07-8CDE-834BECE5B0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7914" y="1470381"/>
                <a:ext cx="1328760" cy="4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43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BE95D-EE0F-46B2-9997-676B1C9C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40" y="214316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Tipos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variáveis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BE55F20-154E-4C1B-AAF3-575D42F3C85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649314" y="1558476"/>
            <a:ext cx="154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CBB6B7-3259-4B7E-BA75-7BCF128A77F7}"/>
              </a:ext>
            </a:extLst>
          </p:cNvPr>
          <p:cNvSpPr txBox="1"/>
          <p:nvPr/>
        </p:nvSpPr>
        <p:spPr>
          <a:xfrm>
            <a:off x="559658" y="865978"/>
            <a:ext cx="309794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Quantitativa discreta</a:t>
            </a:r>
          </a:p>
          <a:p>
            <a:pPr algn="ctr"/>
            <a:r>
              <a:rPr lang="pt-BR" sz="2000" dirty="0"/>
              <a:t>Os números são inteiros.</a:t>
            </a:r>
          </a:p>
          <a:p>
            <a:pPr algn="ctr"/>
            <a:r>
              <a:rPr lang="pt-BR" sz="2000" dirty="0"/>
              <a:t>Ex. Número de filhos, número de alunos.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DF2C884-F93C-4DB9-877E-79568F4F3FF7}"/>
              </a:ext>
            </a:extLst>
          </p:cNvPr>
          <p:cNvSpPr txBox="1"/>
          <p:nvPr/>
        </p:nvSpPr>
        <p:spPr>
          <a:xfrm>
            <a:off x="8553253" y="700959"/>
            <a:ext cx="3097943" cy="169277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Quantitativa Contínua</a:t>
            </a:r>
          </a:p>
          <a:p>
            <a:pPr algn="ctr"/>
            <a:r>
              <a:rPr lang="pt-BR" sz="2000" dirty="0"/>
              <a:t>Medidas em escalas contínuas; números com casas decimais. </a:t>
            </a:r>
          </a:p>
          <a:p>
            <a:pPr algn="ctr"/>
            <a:r>
              <a:rPr lang="pt-BR" sz="2000" dirty="0"/>
              <a:t>Ex. Idade, altura, peso.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3A1B2A4-3175-4D0D-B506-D4A24BF63A6B}"/>
              </a:ext>
            </a:extLst>
          </p:cNvPr>
          <p:cNvCxnSpPr>
            <a:cxnSpLocks/>
          </p:cNvCxnSpPr>
          <p:nvPr/>
        </p:nvCxnSpPr>
        <p:spPr>
          <a:xfrm flipH="1">
            <a:off x="7387440" y="1547345"/>
            <a:ext cx="11658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0CCC575-11A2-497F-AF56-320597978510}"/>
              </a:ext>
            </a:extLst>
          </p:cNvPr>
          <p:cNvSpPr txBox="1"/>
          <p:nvPr/>
        </p:nvSpPr>
        <p:spPr>
          <a:xfrm>
            <a:off x="897466" y="3298212"/>
            <a:ext cx="309794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Qualitativa nominal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035AF74-201D-4232-B729-971A3A9B362D}"/>
              </a:ext>
            </a:extLst>
          </p:cNvPr>
          <p:cNvSpPr txBox="1"/>
          <p:nvPr/>
        </p:nvSpPr>
        <p:spPr>
          <a:xfrm>
            <a:off x="192250" y="3853352"/>
            <a:ext cx="4427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Dicotômica</a:t>
            </a:r>
            <a:r>
              <a:rPr lang="pt-BR" dirty="0"/>
              <a:t>: Possui apenas duas respostas.</a:t>
            </a:r>
          </a:p>
          <a:p>
            <a:pPr algn="ctr"/>
            <a:r>
              <a:rPr lang="pt-BR" dirty="0"/>
              <a:t>                      Ex. Sim/Não; Presença/Ausência.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710835C-D415-440B-B249-3CF3AEF739B2}"/>
              </a:ext>
            </a:extLst>
          </p:cNvPr>
          <p:cNvSpPr txBox="1"/>
          <p:nvPr/>
        </p:nvSpPr>
        <p:spPr>
          <a:xfrm>
            <a:off x="192250" y="4541238"/>
            <a:ext cx="4668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 dirty="0"/>
              <a:t>Categórica</a:t>
            </a:r>
            <a:r>
              <a:rPr lang="pt-BR" dirty="0"/>
              <a:t>: Mais de duas respostas; não </a:t>
            </a:r>
          </a:p>
          <a:p>
            <a:r>
              <a:rPr lang="pt-BR" dirty="0"/>
              <a:t>                     existe ordem entre categorias.</a:t>
            </a:r>
          </a:p>
          <a:p>
            <a:r>
              <a:rPr lang="pt-BR" dirty="0"/>
              <a:t>                     Ex. Estado conjugal (solteiro, casado</a:t>
            </a:r>
          </a:p>
          <a:p>
            <a:r>
              <a:rPr lang="pt-BR" dirty="0"/>
              <a:t>                     divorciado); país (AR, BR, PY, etc.).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777B4A8-5AE5-46D1-9513-6B9F4B8BA377}"/>
              </a:ext>
            </a:extLst>
          </p:cNvPr>
          <p:cNvSpPr/>
          <p:nvPr/>
        </p:nvSpPr>
        <p:spPr>
          <a:xfrm>
            <a:off x="192250" y="3205879"/>
            <a:ext cx="4668394" cy="26198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2062C8D-B477-4E93-95DE-9014CA626C7F}"/>
              </a:ext>
            </a:extLst>
          </p:cNvPr>
          <p:cNvCxnSpPr/>
          <p:nvPr/>
        </p:nvCxnSpPr>
        <p:spPr>
          <a:xfrm>
            <a:off x="4860644" y="4298623"/>
            <a:ext cx="61632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DF9257-E2F0-4C93-90EC-AB0ED90749CE}"/>
              </a:ext>
            </a:extLst>
          </p:cNvPr>
          <p:cNvSpPr txBox="1"/>
          <p:nvPr/>
        </p:nvSpPr>
        <p:spPr>
          <a:xfrm>
            <a:off x="5267614" y="4076411"/>
            <a:ext cx="2403351" cy="40011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Variáveis Qualitativas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FF0996-4386-4378-80BF-5AB5095AB7E2}"/>
              </a:ext>
            </a:extLst>
          </p:cNvPr>
          <p:cNvSpPr txBox="1"/>
          <p:nvPr/>
        </p:nvSpPr>
        <p:spPr>
          <a:xfrm>
            <a:off x="5192198" y="1358421"/>
            <a:ext cx="262058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Variáveis Quantitativas 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8F3424B8-CD54-4917-B2E1-887D14C56583}"/>
              </a:ext>
            </a:extLst>
          </p:cNvPr>
          <p:cNvCxnSpPr/>
          <p:nvPr/>
        </p:nvCxnSpPr>
        <p:spPr>
          <a:xfrm flipV="1">
            <a:off x="6519343" y="1911608"/>
            <a:ext cx="0" cy="5460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1EA5F8EC-153E-419F-8A67-0EFC02690DBB}"/>
              </a:ext>
            </a:extLst>
          </p:cNvPr>
          <p:cNvCxnSpPr>
            <a:cxnSpLocks/>
          </p:cNvCxnSpPr>
          <p:nvPr/>
        </p:nvCxnSpPr>
        <p:spPr>
          <a:xfrm>
            <a:off x="6519343" y="3195685"/>
            <a:ext cx="0" cy="5460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83167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/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</a:t>
                      </a:r>
                      <a:r>
                        <a:rPr lang="pt-BR" sz="1600"/>
                        <a:t>)= - 0.32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(-0.32)²= 0.10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(1.43-1.69)= -0.26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(-0.26)²= 0.07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(1.46-1.69)= -0.23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(-0.23)²= 0.05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(1.58-1.69)= -0.11 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(-0.11)²= 0.01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(1.60-1.69)= -0.09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(-0.09)²= 0.01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(1.66-1.69)= -0.03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(-0.03)²= 0.00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(1.67-1.69)= -0.02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(-0.02)²= 0.00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(1.70-1.69)= 0.01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(0.01)²= 0.00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(1.74-1.69)= 0.05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/>
                        <a:t>(0.05)²= 0.00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(1.79-1.69)= 0.10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(0.10)²= 0.01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(1.82-1.69)= 0.13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(0.13)²= 0.02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(1.84-1.69)= 0.15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(0.15)²= 0.02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(1.92-1.69)= 0.23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/>
                        <a:t>(0.23)²= 0.05</a:t>
                      </a:r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(0.45)²= 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862E4646-4BB5-44D7-81BA-09B3EFA01671}"/>
                  </a:ext>
                </a:extLst>
              </p14:cNvPr>
              <p14:cNvContentPartPr/>
              <p14:nvPr/>
            </p14:nvContentPartPr>
            <p14:xfrm>
              <a:off x="9734966" y="1640454"/>
              <a:ext cx="1490760" cy="4932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862E4646-4BB5-44D7-81BA-09B3EFA0167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45326" y="1460454"/>
                <a:ext cx="16704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B6DF8DE6-E009-42D2-B4F2-FFC10A4317EF}"/>
                  </a:ext>
                </a:extLst>
              </p14:cNvPr>
              <p14:cNvContentPartPr/>
              <p14:nvPr/>
            </p14:nvContentPartPr>
            <p14:xfrm>
              <a:off x="7101114" y="1650021"/>
              <a:ext cx="27360" cy="3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B6DF8DE6-E009-42D2-B4F2-FFC10A4317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11474" y="1470381"/>
                <a:ext cx="207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978DCFD3-6EC8-4F07-8CDE-834BECE5B0DE}"/>
                  </a:ext>
                </a:extLst>
              </p14:cNvPr>
              <p14:cNvContentPartPr/>
              <p14:nvPr/>
            </p14:nvContentPartPr>
            <p14:xfrm>
              <a:off x="5977554" y="1650021"/>
              <a:ext cx="1149120" cy="8352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978DCFD3-6EC8-4F07-8CDE-834BECE5B0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87914" y="1470381"/>
                <a:ext cx="1328760" cy="44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61690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900602"/>
              </p:ext>
            </p:extLst>
          </p:nvPr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(1.37-1.69)= - 0.32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(-0.32)²=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(1.43-1.69)= -0.26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(-0.26)²= 0.07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(1.46-1.69)= -0.23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(1.58-1.69)= -0.11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(-0.11)²=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-0.09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(-0.09)²=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(1.66-1.69)= -0.03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(-0.03)²=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(1.67-1.69)= -0.02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(-0.02)²=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(1.70-1.69)=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(0.01)²=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(1.74-1.69)=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(0.05)²=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(1.79-1.69)=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(0.10)²=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(1.82-1.69)= 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(0.13)²=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(1.84-1.69)= 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(0.15)²=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(1.92-1.69)= 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(0.45)²= 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20594883-DA05-4633-AEA7-C2AF3B0E5ECD}"/>
                  </a:ext>
                </a:extLst>
              </p14:cNvPr>
              <p14:cNvContentPartPr/>
              <p14:nvPr/>
            </p14:nvContentPartPr>
            <p14:xfrm>
              <a:off x="9326634" y="1593861"/>
              <a:ext cx="2208960" cy="11520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20594883-DA05-4633-AEA7-C2AF3B0E5E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6994" y="1414221"/>
                <a:ext cx="23886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BA539E55-7262-40FE-B698-5A82CFF45AB4}"/>
                  </a:ext>
                </a:extLst>
              </p14:cNvPr>
              <p14:cNvContentPartPr/>
              <p14:nvPr/>
            </p14:nvContentPartPr>
            <p14:xfrm>
              <a:off x="9252114" y="1414581"/>
              <a:ext cx="469440" cy="62820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BA539E55-7262-40FE-B698-5A82CFF45A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43474" y="1405581"/>
                <a:ext cx="48708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FCBC6C25-2624-4EBA-948B-C5AE6B20E6E9}"/>
                  </a:ext>
                </a:extLst>
              </p14:cNvPr>
              <p14:cNvContentPartPr/>
              <p14:nvPr/>
            </p14:nvContentPartPr>
            <p14:xfrm>
              <a:off x="2639634" y="6679581"/>
              <a:ext cx="385920" cy="3204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FCBC6C25-2624-4EBA-948B-C5AE6B20E6E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9994" y="6499941"/>
                <a:ext cx="56556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26980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/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(1.37-1.69)= - 0.32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(-0.32)²=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(1.43-1.69)= -0.26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(-0.26)²= 0.07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(1.46-1.69)= -0.23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(1.58-1.69)= -0.11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(-0.11)²=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-0.09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(-0.09)²=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(1.66-1.69)= -0.03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(-0.03)²=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(1.67-1.69)= -0.02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(-0.02)²=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(1.70-1.69)=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(0.01)²=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(1.74-1.69)=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(0.05)²=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(1.79-1.69)=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(0.10)²=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(1.82-1.69)= 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(0.13)²=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(1.84-1.69)= 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(0.15)²=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(1.92-1.69)= 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(0.45)²= 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20594883-DA05-4633-AEA7-C2AF3B0E5ECD}"/>
                  </a:ext>
                </a:extLst>
              </p14:cNvPr>
              <p14:cNvContentPartPr/>
              <p14:nvPr/>
            </p14:nvContentPartPr>
            <p14:xfrm>
              <a:off x="9326634" y="1593861"/>
              <a:ext cx="2208960" cy="11520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20594883-DA05-4633-AEA7-C2AF3B0E5E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6994" y="1414221"/>
                <a:ext cx="23886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BA539E55-7262-40FE-B698-5A82CFF45AB4}"/>
                  </a:ext>
                </a:extLst>
              </p14:cNvPr>
              <p14:cNvContentPartPr/>
              <p14:nvPr/>
            </p14:nvContentPartPr>
            <p14:xfrm>
              <a:off x="9252114" y="1414581"/>
              <a:ext cx="469440" cy="62820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BA539E55-7262-40FE-B698-5A82CFF45A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43474" y="1405581"/>
                <a:ext cx="48708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Tinta 7">
                <a:extLst>
                  <a:ext uri="{FF2B5EF4-FFF2-40B4-BE49-F238E27FC236}">
                    <a16:creationId xmlns:a16="http://schemas.microsoft.com/office/drawing/2014/main" id="{0FA5C8DD-FEC2-4351-9E22-D8031BED415E}"/>
                  </a:ext>
                </a:extLst>
              </p14:cNvPr>
              <p14:cNvContentPartPr/>
              <p14:nvPr/>
            </p14:nvContentPartPr>
            <p14:xfrm>
              <a:off x="7147914" y="1969701"/>
              <a:ext cx="33480" cy="4320"/>
            </p14:xfrm>
          </p:contentPart>
        </mc:Choice>
        <mc:Fallback xmlns="">
          <p:pic>
            <p:nvPicPr>
              <p:cNvPr id="8" name="Tinta 7">
                <a:extLst>
                  <a:ext uri="{FF2B5EF4-FFF2-40B4-BE49-F238E27FC236}">
                    <a16:creationId xmlns:a16="http://schemas.microsoft.com/office/drawing/2014/main" id="{0FA5C8DD-FEC2-4351-9E22-D8031BED41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8914" y="1960701"/>
                <a:ext cx="511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Tinta 43">
                <a:extLst>
                  <a:ext uri="{FF2B5EF4-FFF2-40B4-BE49-F238E27FC236}">
                    <a16:creationId xmlns:a16="http://schemas.microsoft.com/office/drawing/2014/main" id="{5B417B51-3B35-4BF8-8AB5-6C7F603D09CB}"/>
                  </a:ext>
                </a:extLst>
              </p14:cNvPr>
              <p14:cNvContentPartPr/>
              <p14:nvPr/>
            </p14:nvContentPartPr>
            <p14:xfrm>
              <a:off x="7151514" y="1942701"/>
              <a:ext cx="389880" cy="2635560"/>
            </p14:xfrm>
          </p:contentPart>
        </mc:Choice>
        <mc:Fallback xmlns="">
          <p:pic>
            <p:nvPicPr>
              <p:cNvPr id="44" name="Tinta 43">
                <a:extLst>
                  <a:ext uri="{FF2B5EF4-FFF2-40B4-BE49-F238E27FC236}">
                    <a16:creationId xmlns:a16="http://schemas.microsoft.com/office/drawing/2014/main" id="{5B417B51-3B35-4BF8-8AB5-6C7F603D09C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42874" y="1933701"/>
                <a:ext cx="407520" cy="26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Tinta 44">
                <a:extLst>
                  <a:ext uri="{FF2B5EF4-FFF2-40B4-BE49-F238E27FC236}">
                    <a16:creationId xmlns:a16="http://schemas.microsoft.com/office/drawing/2014/main" id="{C661B45C-3C57-4B69-A985-AFA3EF9D77E4}"/>
                  </a:ext>
                </a:extLst>
              </p14:cNvPr>
              <p14:cNvContentPartPr/>
              <p14:nvPr/>
            </p14:nvContentPartPr>
            <p14:xfrm>
              <a:off x="2639634" y="6679581"/>
              <a:ext cx="385920" cy="32040"/>
            </p14:xfrm>
          </p:contentPart>
        </mc:Choice>
        <mc:Fallback xmlns="">
          <p:pic>
            <p:nvPicPr>
              <p:cNvPr id="45" name="Tinta 44">
                <a:extLst>
                  <a:ext uri="{FF2B5EF4-FFF2-40B4-BE49-F238E27FC236}">
                    <a16:creationId xmlns:a16="http://schemas.microsoft.com/office/drawing/2014/main" id="{C661B45C-3C57-4B69-A985-AFA3EF9D77E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49994" y="6499941"/>
                <a:ext cx="565560" cy="39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20554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905983"/>
              </p:ext>
            </p:extLst>
          </p:nvPr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(1.37-1.69)= - 0.32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(-0.32)²=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(1.43-1.69)= -0.26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(-0.26)²= 0.07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(1.46-1.69)= -0.23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(1.58-1.69)= -0.11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(-0.11)²=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-0.09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(-0.09)²=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(1.66-1.69)= -0.03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(-0.03)²=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(1.67-1.69)= -0.02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(-0.02)²=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(1.70-1.69)=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(0.01)²=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(1.74-1.69)=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(0.05)²=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(1.79-1.69)=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(0.10)²=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(1.82-1.69)= 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(0.13)²=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(1.84-1.69)= 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(0.15)²=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(1.92-1.69)= 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(0.45)²= 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20594883-DA05-4633-AEA7-C2AF3B0E5ECD}"/>
                  </a:ext>
                </a:extLst>
              </p14:cNvPr>
              <p14:cNvContentPartPr/>
              <p14:nvPr/>
            </p14:nvContentPartPr>
            <p14:xfrm>
              <a:off x="9326634" y="1593861"/>
              <a:ext cx="2208960" cy="11520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20594883-DA05-4633-AEA7-C2AF3B0E5E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36994" y="1414221"/>
                <a:ext cx="23886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Tinta 11">
                <a:extLst>
                  <a:ext uri="{FF2B5EF4-FFF2-40B4-BE49-F238E27FC236}">
                    <a16:creationId xmlns:a16="http://schemas.microsoft.com/office/drawing/2014/main" id="{BA539E55-7262-40FE-B698-5A82CFF45AB4}"/>
                  </a:ext>
                </a:extLst>
              </p14:cNvPr>
              <p14:cNvContentPartPr/>
              <p14:nvPr/>
            </p14:nvContentPartPr>
            <p14:xfrm>
              <a:off x="9252114" y="1414581"/>
              <a:ext cx="469440" cy="628200"/>
            </p14:xfrm>
          </p:contentPart>
        </mc:Choice>
        <mc:Fallback xmlns="">
          <p:pic>
            <p:nvPicPr>
              <p:cNvPr id="12" name="Tinta 11">
                <a:extLst>
                  <a:ext uri="{FF2B5EF4-FFF2-40B4-BE49-F238E27FC236}">
                    <a16:creationId xmlns:a16="http://schemas.microsoft.com/office/drawing/2014/main" id="{BA539E55-7262-40FE-B698-5A82CFF45A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43474" y="1405581"/>
                <a:ext cx="48708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3C8A0709-DE4E-4E72-9A47-2FAA42699802}"/>
                  </a:ext>
                </a:extLst>
              </p14:cNvPr>
              <p14:cNvContentPartPr/>
              <p14:nvPr/>
            </p14:nvContentPartPr>
            <p14:xfrm>
              <a:off x="2639634" y="6679581"/>
              <a:ext cx="385920" cy="3204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3C8A0709-DE4E-4E72-9A47-2FAA426998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49994" y="6499941"/>
                <a:ext cx="56556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062B44A6-AC98-43A7-9EF8-D9D0DDF1A942}"/>
                  </a:ext>
                </a:extLst>
              </p14:cNvPr>
              <p14:cNvContentPartPr/>
              <p14:nvPr/>
            </p14:nvContentPartPr>
            <p14:xfrm>
              <a:off x="7147914" y="1969701"/>
              <a:ext cx="33480" cy="43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062B44A6-AC98-43A7-9EF8-D9D0DDF1A9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38914" y="1960701"/>
                <a:ext cx="5112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F0FD35D8-A51B-481B-A20A-58613D2BEFCE}"/>
                  </a:ext>
                </a:extLst>
              </p14:cNvPr>
              <p14:cNvContentPartPr/>
              <p14:nvPr/>
            </p14:nvContentPartPr>
            <p14:xfrm>
              <a:off x="7151514" y="1942701"/>
              <a:ext cx="389880" cy="26355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F0FD35D8-A51B-481B-A20A-58613D2BEFC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42874" y="1933701"/>
                <a:ext cx="407520" cy="265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D4AF8B5D-051E-45A7-B606-D70DC6258925}"/>
                  </a:ext>
                </a:extLst>
              </p14:cNvPr>
              <p14:cNvContentPartPr/>
              <p14:nvPr/>
            </p14:nvContentPartPr>
            <p14:xfrm>
              <a:off x="5869914" y="6699021"/>
              <a:ext cx="565560" cy="489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D4AF8B5D-051E-45A7-B606-D70DC625892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79914" y="6519021"/>
                <a:ext cx="745200" cy="40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03418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/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(1.37-1.69)= - 0.32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(-0.32)²=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(1.43-1.69)= -0.26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(-0.26)²= 0.07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(1.46-1.69)= -0.23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(1.58-1.69)= -0.11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(-0.11)²=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-0.09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(-0.09)²=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(1.66-1.69)= -0.03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(-0.03)²=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(1.67-1.69)= -0.02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(-0.02)²=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(1.70-1.69)=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(0.01)²=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(1.74-1.69)=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(0.05)²=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(1.79-1.69)=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(0.10)²=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(1.82-1.69)= 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(0.13)²=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(1.84-1.69)= 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(0.15)²=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(1.92-1.69)= 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(0.45)²= 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6F693CD5-181C-428C-9ED5-3B1023A385EC}"/>
                  </a:ext>
                </a:extLst>
              </p14:cNvPr>
              <p14:cNvContentPartPr/>
              <p14:nvPr/>
            </p14:nvContentPartPr>
            <p14:xfrm>
              <a:off x="5735994" y="6443061"/>
              <a:ext cx="844920" cy="5241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6F693CD5-181C-428C-9ED5-3B1023A385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27354" y="6434061"/>
                <a:ext cx="8625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ACF3636D-42EA-4464-BB3C-C6E367604549}"/>
                  </a:ext>
                </a:extLst>
              </p14:cNvPr>
              <p14:cNvContentPartPr/>
              <p14:nvPr/>
            </p14:nvContentPartPr>
            <p14:xfrm>
              <a:off x="6497394" y="1186701"/>
              <a:ext cx="5109480" cy="550368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ACF3636D-42EA-4464-BB3C-C6E36760454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88394" y="1178061"/>
                <a:ext cx="5127120" cy="55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010323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/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(1.37-1.69)= - 0.32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(-0.32)²=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(1.43-1.69)= -0.26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(-0.26)²= 0.07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(1.46-1.69)= -0.23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(1.58-1.69)= -0.11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(-0.11)²=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-0.09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(-0.09)²=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(1.66-1.69)= -0.03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(-0.03)²=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(1.67-1.69)= -0.02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(-0.02)²=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(1.70-1.69)=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(0.01)²=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(1.74-1.69)=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(0.05)²=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(1.79-1.69)=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(0.10)²=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(1.82-1.69)= 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(0.13)²=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(1.84-1.69)= 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(0.15)²=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(1.92-1.69)= 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(0.45)²= 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40A648D-3992-4E37-A12A-2166E2D54DA9}"/>
              </a:ext>
            </a:extLst>
          </p:cNvPr>
          <p:cNvCxnSpPr/>
          <p:nvPr/>
        </p:nvCxnSpPr>
        <p:spPr>
          <a:xfrm>
            <a:off x="10336192" y="2465408"/>
            <a:ext cx="0" cy="636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908FEE59-3627-489E-B51F-F8182DD7B496}"/>
                  </a:ext>
                </a:extLst>
              </p:cNvPr>
              <p:cNvSpPr/>
              <p:nvPr/>
            </p:nvSpPr>
            <p:spPr>
              <a:xfrm>
                <a:off x="9745882" y="3194484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908FEE59-3627-489E-B51F-F8182DD7B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82" y="3194484"/>
                <a:ext cx="1826766" cy="810991"/>
              </a:xfrm>
              <a:prstGeom prst="rect">
                <a:avLst/>
              </a:prstGeom>
              <a:blipFill>
                <a:blip r:embed="rId3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3207BA-D274-42DF-8035-85245B348135}"/>
              </a:ext>
            </a:extLst>
          </p:cNvPr>
          <p:cNvSpPr txBox="1"/>
          <p:nvPr/>
        </p:nvSpPr>
        <p:spPr>
          <a:xfrm flipH="1">
            <a:off x="9333818" y="3362734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6F693CD5-181C-428C-9ED5-3B1023A385EC}"/>
                  </a:ext>
                </a:extLst>
              </p14:cNvPr>
              <p14:cNvContentPartPr/>
              <p14:nvPr/>
            </p14:nvContentPartPr>
            <p14:xfrm>
              <a:off x="5735994" y="6443061"/>
              <a:ext cx="844920" cy="5241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6F693CD5-181C-428C-9ED5-3B1023A385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7354" y="6434061"/>
                <a:ext cx="8625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ACF3636D-42EA-4464-BB3C-C6E367604549}"/>
                  </a:ext>
                </a:extLst>
              </p14:cNvPr>
              <p14:cNvContentPartPr/>
              <p14:nvPr/>
            </p14:nvContentPartPr>
            <p14:xfrm>
              <a:off x="6497394" y="1186701"/>
              <a:ext cx="5109480" cy="550368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ACF3636D-42EA-4464-BB3C-C6E3676045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8394" y="1178061"/>
                <a:ext cx="5127120" cy="55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01497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/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(1.37-1.69)= - 0.32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(-0.32)²=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(1.43-1.69)= -0.26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(-0.26)²= 0.07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(1.46-1.69)= -0.23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(1.58-1.69)= -0.11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(-0.11)²=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-0.09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(-0.09)²=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(1.66-1.69)= -0.03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(-0.03)²=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(1.67-1.69)= -0.02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(-0.02)²=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(1.70-1.69)=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(0.01)²=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(1.74-1.69)=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(0.05)²=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(1.79-1.69)=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(0.10)²=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(1.82-1.69)= 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(0.13)²=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(1.84-1.69)= 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(0.15)²=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(1.92-1.69)= 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(0.45)²= 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40A648D-3992-4E37-A12A-2166E2D54DA9}"/>
              </a:ext>
            </a:extLst>
          </p:cNvPr>
          <p:cNvCxnSpPr/>
          <p:nvPr/>
        </p:nvCxnSpPr>
        <p:spPr>
          <a:xfrm>
            <a:off x="10336192" y="2465408"/>
            <a:ext cx="0" cy="636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908FEE59-3627-489E-B51F-F8182DD7B496}"/>
                  </a:ext>
                </a:extLst>
              </p:cNvPr>
              <p:cNvSpPr/>
              <p:nvPr/>
            </p:nvSpPr>
            <p:spPr>
              <a:xfrm>
                <a:off x="9745882" y="3194484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908FEE59-3627-489E-B51F-F8182DD7B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82" y="3194484"/>
                <a:ext cx="1826766" cy="810991"/>
              </a:xfrm>
              <a:prstGeom prst="rect">
                <a:avLst/>
              </a:prstGeom>
              <a:blipFill>
                <a:blip r:embed="rId3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3207BA-D274-42DF-8035-85245B348135}"/>
              </a:ext>
            </a:extLst>
          </p:cNvPr>
          <p:cNvSpPr txBox="1"/>
          <p:nvPr/>
        </p:nvSpPr>
        <p:spPr>
          <a:xfrm flipH="1">
            <a:off x="9333818" y="3362734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6F693CD5-181C-428C-9ED5-3B1023A385EC}"/>
                  </a:ext>
                </a:extLst>
              </p14:cNvPr>
              <p14:cNvContentPartPr/>
              <p14:nvPr/>
            </p14:nvContentPartPr>
            <p14:xfrm>
              <a:off x="5735994" y="6443061"/>
              <a:ext cx="844920" cy="5241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6F693CD5-181C-428C-9ED5-3B1023A385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7354" y="6434061"/>
                <a:ext cx="8625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ACF3636D-42EA-4464-BB3C-C6E367604549}"/>
                  </a:ext>
                </a:extLst>
              </p14:cNvPr>
              <p14:cNvContentPartPr/>
              <p14:nvPr/>
            </p14:nvContentPartPr>
            <p14:xfrm>
              <a:off x="6497394" y="1186701"/>
              <a:ext cx="5109480" cy="550368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ACF3636D-42EA-4464-BB3C-C6E3676045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8394" y="1178061"/>
                <a:ext cx="5127120" cy="552132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aixaDeTexto 11">
            <a:extLst>
              <a:ext uri="{FF2B5EF4-FFF2-40B4-BE49-F238E27FC236}">
                <a16:creationId xmlns:a16="http://schemas.microsoft.com/office/drawing/2014/main" id="{49DC91C4-E3F0-4A60-B1BF-87F22A5D9C1E}"/>
              </a:ext>
            </a:extLst>
          </p:cNvPr>
          <p:cNvSpPr txBox="1"/>
          <p:nvPr/>
        </p:nvSpPr>
        <p:spPr>
          <a:xfrm flipH="1">
            <a:off x="7336000" y="4326892"/>
            <a:ext cx="468846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 maior a variância de uma série, maior a dispersão dos valores que a compõe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Assim, se uma amostra tem variância igual a 0.04 e outra, da mesma variável, igual a 0.10, nesta segundo os dados variam mais em relação a média que a primeira. </a:t>
            </a:r>
          </a:p>
        </p:txBody>
      </p:sp>
    </p:spTree>
    <p:extLst>
      <p:ext uri="{BB962C8B-B14F-4D97-AF65-F5344CB8AC3E}">
        <p14:creationId xmlns:p14="http://schemas.microsoft.com/office/powerpoint/2010/main" val="35752619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/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pt-BR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pt-BR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𝟔𝟗</m:t>
                              </m:r>
                              <m:r>
                                <a:rPr lang="pt-BR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)²</m:t>
                              </m:r>
                            </m:e>
                          </m:nary>
                        </m:num>
                        <m:den>
                          <m:r>
                            <a:rPr lang="pt-BR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2" name="Retângulo 1">
                <a:extLst>
                  <a:ext uri="{FF2B5EF4-FFF2-40B4-BE49-F238E27FC236}">
                    <a16:creationId xmlns:a16="http://schemas.microsoft.com/office/drawing/2014/main" id="{F961D8F6-7527-45FA-AE02-DE70F8BCF4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986" y="1371024"/>
                <a:ext cx="6096000" cy="95365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ixaDeTexto 2">
            <a:extLst>
              <a:ext uri="{FF2B5EF4-FFF2-40B4-BE49-F238E27FC236}">
                <a16:creationId xmlns:a16="http://schemas.microsoft.com/office/drawing/2014/main" id="{20797C36-3D81-46A8-910C-F415BA2C7602}"/>
              </a:ext>
            </a:extLst>
          </p:cNvPr>
          <p:cNvSpPr txBox="1"/>
          <p:nvPr/>
        </p:nvSpPr>
        <p:spPr>
          <a:xfrm flipH="1">
            <a:off x="8640986" y="1690688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p:graphicFrame>
        <p:nvGraphicFramePr>
          <p:cNvPr id="5" name="Tabela 5">
            <a:extLst>
              <a:ext uri="{FF2B5EF4-FFF2-40B4-BE49-F238E27FC236}">
                <a16:creationId xmlns:a16="http://schemas.microsoft.com/office/drawing/2014/main" id="{8FE92C2B-C317-48A3-8981-A890E2D2F102}"/>
              </a:ext>
            </a:extLst>
          </p:cNvPr>
          <p:cNvGraphicFramePr>
            <a:graphicFrameLocks noGrp="1"/>
          </p:cNvGraphicFramePr>
          <p:nvPr/>
        </p:nvGraphicFramePr>
        <p:xfrm>
          <a:off x="434153" y="1493520"/>
          <a:ext cx="8127999" cy="5364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895770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5493660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33108575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Medidas de altura (x)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(xi – média)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(xi – média)²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6205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1.37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(1.37-1.69)= - 0.32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(-0.32)²=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461404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(1.43-1.69)= -0.26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(-0.26)²= 0.07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43830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1.46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(1.46-1.69)= -0.23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34946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1.58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(1.58-1.69)= -0.11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(-0.11)²=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00881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(1.60-1.69)= -0.09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(-0.09)²=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240815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(1.66-1.69)= -0.03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(-0.03)²=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5075929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1.67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(1.67-1.69)= -0.02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(-0.02)²=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676641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(1.70-1.69)=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(0.01)²=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1474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(1.74-1.69)=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/>
                        <a:t>(0.05)²= 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684159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1.79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(1.79-1.69)= 0.10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(0.10)²= 0.01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031616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(1.82-1.69)= 0.13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(0.13)²=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526335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1.84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(1.84-1.69)= 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(0.15)²= 0.02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07863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1.92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(1.92-1.69)= 0.23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(0.23)²=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07924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r>
                        <a:rPr lang="pt-BR" sz="1600" dirty="0"/>
                        <a:t>2.14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(2.14-1.69)=  0.45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(0.45)²= 0.20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563411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r"/>
                      <a:r>
                        <a:rPr lang="pt-BR" sz="1600" dirty="0"/>
                        <a:t>∑=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/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711694"/>
                  </a:ext>
                </a:extLst>
              </a:tr>
            </a:tbl>
          </a:graphicData>
        </a:graphic>
      </p:graphicFrame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40A648D-3992-4E37-A12A-2166E2D54DA9}"/>
              </a:ext>
            </a:extLst>
          </p:cNvPr>
          <p:cNvCxnSpPr/>
          <p:nvPr/>
        </p:nvCxnSpPr>
        <p:spPr>
          <a:xfrm>
            <a:off x="10336192" y="2465408"/>
            <a:ext cx="0" cy="636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908FEE59-3627-489E-B51F-F8182DD7B496}"/>
                  </a:ext>
                </a:extLst>
              </p:cNvPr>
              <p:cNvSpPr/>
              <p:nvPr/>
            </p:nvSpPr>
            <p:spPr>
              <a:xfrm>
                <a:off x="9745882" y="3194484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908FEE59-3627-489E-B51F-F8182DD7B4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882" y="3194484"/>
                <a:ext cx="1826766" cy="810991"/>
              </a:xfrm>
              <a:prstGeom prst="rect">
                <a:avLst/>
              </a:prstGeom>
              <a:blipFill>
                <a:blip r:embed="rId3"/>
                <a:stretch>
                  <a:fillRect b="-7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323207BA-D274-42DF-8035-85245B348135}"/>
              </a:ext>
            </a:extLst>
          </p:cNvPr>
          <p:cNvSpPr txBox="1"/>
          <p:nvPr/>
        </p:nvSpPr>
        <p:spPr>
          <a:xfrm flipH="1">
            <a:off x="9333818" y="3362734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S²=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6F693CD5-181C-428C-9ED5-3B1023A385EC}"/>
                  </a:ext>
                </a:extLst>
              </p14:cNvPr>
              <p14:cNvContentPartPr/>
              <p14:nvPr/>
            </p14:nvContentPartPr>
            <p14:xfrm>
              <a:off x="5735994" y="6443061"/>
              <a:ext cx="844920" cy="52416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6F693CD5-181C-428C-9ED5-3B1023A385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7354" y="6434061"/>
                <a:ext cx="86256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ACF3636D-42EA-4464-BB3C-C6E367604549}"/>
                  </a:ext>
                </a:extLst>
              </p14:cNvPr>
              <p14:cNvContentPartPr/>
              <p14:nvPr/>
            </p14:nvContentPartPr>
            <p14:xfrm>
              <a:off x="6497394" y="1186701"/>
              <a:ext cx="5109480" cy="550368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ACF3636D-42EA-4464-BB3C-C6E3676045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88394" y="1178061"/>
                <a:ext cx="5127120" cy="5521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3079EF14-F8F6-4D58-A594-9AEEF2CAE5E5}"/>
              </a:ext>
            </a:extLst>
          </p:cNvPr>
          <p:cNvSpPr txBox="1"/>
          <p:nvPr/>
        </p:nvSpPr>
        <p:spPr>
          <a:xfrm flipH="1">
            <a:off x="7336000" y="4326892"/>
            <a:ext cx="468846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 maior a variância de uma série, maior a dispersão dos valores que a compõe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Assim, se uma amostra tem variância igual a 0.04 e outra, da mesma variável, igual a 0.10, nesta segundo os dados variam mais em relação a média que a primeira.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145D765-9432-4548-B6EF-0D68B69B5FBA}"/>
              </a:ext>
            </a:extLst>
          </p:cNvPr>
          <p:cNvSpPr txBox="1"/>
          <p:nvPr/>
        </p:nvSpPr>
        <p:spPr>
          <a:xfrm flipH="1">
            <a:off x="2064320" y="4880889"/>
            <a:ext cx="468846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Quando não houver variabilidade, a variância é igual a zero. 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E6A077AA-7C39-4314-AF37-5C5095CA5B78}"/>
              </a:ext>
            </a:extLst>
          </p:cNvPr>
          <p:cNvCxnSpPr>
            <a:stCxn id="12" idx="1"/>
            <a:endCxn id="6" idx="3"/>
          </p:cNvCxnSpPr>
          <p:nvPr/>
        </p:nvCxnSpPr>
        <p:spPr>
          <a:xfrm>
            <a:off x="6752788" y="5204055"/>
            <a:ext cx="583212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21257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EDAFD4-3475-46D2-A873-FCE6D8BC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0942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Desvio-padrão</a:t>
            </a:r>
          </a:p>
          <a:p>
            <a:pPr algn="just"/>
            <a:r>
              <a:rPr lang="pt-BR" dirty="0"/>
              <a:t>Uma dificuldade com a variância, como medida de dispersão, é o fato de não poder ser apresentada com a mesma unidade com que a variável foi medida.</a:t>
            </a:r>
          </a:p>
          <a:p>
            <a:pPr marL="0" indent="0" algn="just"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AB746BD-42B5-4409-AFD1-923082C01A0F}"/>
                  </a:ext>
                </a:extLst>
              </p:cNvPr>
              <p:cNvSpPr/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5AB746BD-42B5-4409-AFD1-923082C01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47392C84-9A69-4D52-A230-F1CADE2D435B}"/>
              </a:ext>
            </a:extLst>
          </p:cNvPr>
          <p:cNvSpPr txBox="1"/>
          <p:nvPr/>
        </p:nvSpPr>
        <p:spPr>
          <a:xfrm flipH="1">
            <a:off x="4770553" y="3597250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S²</a:t>
            </a:r>
            <a:r>
              <a:rPr lang="pt-BR" sz="24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885835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EDAFD4-3475-46D2-A873-FCE6D8BC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0942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Desvio-padrão</a:t>
            </a:r>
          </a:p>
          <a:p>
            <a:pPr algn="just"/>
            <a:r>
              <a:rPr lang="pt-BR" dirty="0"/>
              <a:t>Uma dificuldade com a variância, como medida de dispersão, é o fato de não poder ser apresentada com a mesma unidade com que a variável foi medida.</a:t>
            </a:r>
          </a:p>
          <a:p>
            <a:pPr marL="0" indent="0" algn="just"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/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012E5321-F51E-4ED5-B5F2-2F29C9F34DA0}"/>
              </a:ext>
            </a:extLst>
          </p:cNvPr>
          <p:cNvSpPr txBox="1"/>
          <p:nvPr/>
        </p:nvSpPr>
        <p:spPr>
          <a:xfrm flipH="1">
            <a:off x="4770553" y="3597250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S²</a:t>
            </a:r>
            <a:r>
              <a:rPr lang="pt-BR" sz="2400" dirty="0"/>
              <a:t>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20F3D802-971A-40C5-A699-BDC80CADE5C8}"/>
                  </a:ext>
                </a:extLst>
              </p14:cNvPr>
              <p14:cNvContentPartPr/>
              <p14:nvPr/>
            </p14:nvContentPartPr>
            <p14:xfrm>
              <a:off x="5013834" y="3753075"/>
              <a:ext cx="20880" cy="75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20F3D802-971A-40C5-A699-BDC80CADE5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4194" y="3573075"/>
                <a:ext cx="200520" cy="3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456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7BE95D-EE0F-46B2-9997-676B1C9CD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640" y="2143160"/>
            <a:ext cx="10515600" cy="1325563"/>
          </a:xfrm>
        </p:spPr>
        <p:txBody>
          <a:bodyPr/>
          <a:lstStyle/>
          <a:p>
            <a:pPr algn="ctr"/>
            <a:r>
              <a:rPr lang="pt-BR" dirty="0"/>
              <a:t>Tipos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variáveis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BE55F20-154E-4C1B-AAF3-575D42F3C854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649314" y="1558476"/>
            <a:ext cx="154288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3CBB6B7-3259-4B7E-BA75-7BCF128A77F7}"/>
              </a:ext>
            </a:extLst>
          </p:cNvPr>
          <p:cNvSpPr txBox="1"/>
          <p:nvPr/>
        </p:nvSpPr>
        <p:spPr>
          <a:xfrm>
            <a:off x="559658" y="865978"/>
            <a:ext cx="3097943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Quantitativa discreta</a:t>
            </a:r>
          </a:p>
          <a:p>
            <a:pPr algn="ctr"/>
            <a:r>
              <a:rPr lang="pt-BR" sz="2000" dirty="0"/>
              <a:t>Os números são inteiros.</a:t>
            </a:r>
          </a:p>
          <a:p>
            <a:pPr algn="ctr"/>
            <a:r>
              <a:rPr lang="pt-BR" sz="2000" dirty="0"/>
              <a:t>Ex. Número de filhos, número de alunos.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DF2C884-F93C-4DB9-877E-79568F4F3FF7}"/>
              </a:ext>
            </a:extLst>
          </p:cNvPr>
          <p:cNvSpPr txBox="1"/>
          <p:nvPr/>
        </p:nvSpPr>
        <p:spPr>
          <a:xfrm>
            <a:off x="8553253" y="700959"/>
            <a:ext cx="3097943" cy="169277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Quantitativa Contínua</a:t>
            </a:r>
          </a:p>
          <a:p>
            <a:pPr algn="ctr"/>
            <a:r>
              <a:rPr lang="pt-BR" sz="2000" dirty="0"/>
              <a:t>Medidas em escalas contínuas; números com casas decimais. </a:t>
            </a:r>
          </a:p>
          <a:p>
            <a:pPr algn="ctr"/>
            <a:r>
              <a:rPr lang="pt-BR" sz="2000" dirty="0"/>
              <a:t>Ex. Idade, altura, peso.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33A1B2A4-3175-4D0D-B506-D4A24BF63A6B}"/>
              </a:ext>
            </a:extLst>
          </p:cNvPr>
          <p:cNvCxnSpPr>
            <a:cxnSpLocks/>
          </p:cNvCxnSpPr>
          <p:nvPr/>
        </p:nvCxnSpPr>
        <p:spPr>
          <a:xfrm flipH="1">
            <a:off x="7387440" y="1547345"/>
            <a:ext cx="116581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0CCC575-11A2-497F-AF56-320597978510}"/>
              </a:ext>
            </a:extLst>
          </p:cNvPr>
          <p:cNvSpPr txBox="1"/>
          <p:nvPr/>
        </p:nvSpPr>
        <p:spPr>
          <a:xfrm>
            <a:off x="897466" y="3298212"/>
            <a:ext cx="3097943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Qualitativa nominal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035AF74-201D-4232-B729-971A3A9B362D}"/>
              </a:ext>
            </a:extLst>
          </p:cNvPr>
          <p:cNvSpPr txBox="1"/>
          <p:nvPr/>
        </p:nvSpPr>
        <p:spPr>
          <a:xfrm>
            <a:off x="192250" y="3853352"/>
            <a:ext cx="4427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Dicotômica</a:t>
            </a:r>
            <a:r>
              <a:rPr lang="pt-BR" dirty="0"/>
              <a:t>: Possui apenas duas respostas.</a:t>
            </a:r>
          </a:p>
          <a:p>
            <a:pPr algn="ctr"/>
            <a:r>
              <a:rPr lang="pt-BR" dirty="0"/>
              <a:t>                      Ex. Sim/Não; Presença/Ausência.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710835C-D415-440B-B249-3CF3AEF739B2}"/>
              </a:ext>
            </a:extLst>
          </p:cNvPr>
          <p:cNvSpPr txBox="1"/>
          <p:nvPr/>
        </p:nvSpPr>
        <p:spPr>
          <a:xfrm>
            <a:off x="192250" y="4541238"/>
            <a:ext cx="46683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 dirty="0"/>
              <a:t>Categórica</a:t>
            </a:r>
            <a:r>
              <a:rPr lang="pt-BR" dirty="0"/>
              <a:t>: Mais de duas respostas; não </a:t>
            </a:r>
          </a:p>
          <a:p>
            <a:r>
              <a:rPr lang="pt-BR" dirty="0"/>
              <a:t>                     existe ordem entre categorias.</a:t>
            </a:r>
          </a:p>
          <a:p>
            <a:r>
              <a:rPr lang="pt-BR" dirty="0"/>
              <a:t>                     Ex. Estado conjugal (solteiro, casado</a:t>
            </a:r>
          </a:p>
          <a:p>
            <a:r>
              <a:rPr lang="pt-BR" dirty="0"/>
              <a:t>                     divorciado); país (AR, BR, PY, etc.).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2777B4A8-5AE5-46D1-9513-6B9F4B8BA377}"/>
              </a:ext>
            </a:extLst>
          </p:cNvPr>
          <p:cNvSpPr/>
          <p:nvPr/>
        </p:nvSpPr>
        <p:spPr>
          <a:xfrm>
            <a:off x="192250" y="3205879"/>
            <a:ext cx="4668394" cy="261988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2062C8D-B477-4E93-95DE-9014CA626C7F}"/>
              </a:ext>
            </a:extLst>
          </p:cNvPr>
          <p:cNvCxnSpPr/>
          <p:nvPr/>
        </p:nvCxnSpPr>
        <p:spPr>
          <a:xfrm>
            <a:off x="4860644" y="4298623"/>
            <a:ext cx="61632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DF9257-E2F0-4C93-90EC-AB0ED90749CE}"/>
              </a:ext>
            </a:extLst>
          </p:cNvPr>
          <p:cNvSpPr txBox="1"/>
          <p:nvPr/>
        </p:nvSpPr>
        <p:spPr>
          <a:xfrm>
            <a:off x="5267614" y="4076411"/>
            <a:ext cx="2403351" cy="40011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Variáveis Qualitativas</a:t>
            </a: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822436D1-4548-47DB-A565-C86E4E00C23A}"/>
              </a:ext>
            </a:extLst>
          </p:cNvPr>
          <p:cNvCxnSpPr/>
          <p:nvPr/>
        </p:nvCxnSpPr>
        <p:spPr>
          <a:xfrm>
            <a:off x="7641089" y="4298623"/>
            <a:ext cx="61632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E13A97E0-B3C7-4257-98AE-CA687B11C71E}"/>
              </a:ext>
            </a:extLst>
          </p:cNvPr>
          <p:cNvSpPr txBox="1"/>
          <p:nvPr/>
        </p:nvSpPr>
        <p:spPr>
          <a:xfrm>
            <a:off x="8077936" y="3259486"/>
            <a:ext cx="3643833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2400" b="1" u="sng" dirty="0"/>
              <a:t>Qualitativa ordinal</a:t>
            </a:r>
          </a:p>
          <a:p>
            <a:pPr algn="just"/>
            <a:r>
              <a:rPr lang="pt-BR" sz="2400" dirty="0"/>
              <a:t>Quando existe uma ordem ou grau nos possíveis resultados.</a:t>
            </a:r>
          </a:p>
          <a:p>
            <a:pPr algn="just"/>
            <a:r>
              <a:rPr lang="pt-BR" sz="2400" dirty="0"/>
              <a:t>Ex.: Série escolar (1ª série, 2ª série </a:t>
            </a:r>
            <a:r>
              <a:rPr lang="pt-BR" sz="2400" dirty="0" err="1"/>
              <a:t>etc</a:t>
            </a:r>
            <a:r>
              <a:rPr lang="pt-BR" sz="2400" dirty="0"/>
              <a:t>).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FF0996-4386-4378-80BF-5AB5095AB7E2}"/>
              </a:ext>
            </a:extLst>
          </p:cNvPr>
          <p:cNvSpPr txBox="1"/>
          <p:nvPr/>
        </p:nvSpPr>
        <p:spPr>
          <a:xfrm>
            <a:off x="5192198" y="1358421"/>
            <a:ext cx="2620589" cy="40011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Variáveis Quantitativas 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8F3424B8-CD54-4917-B2E1-887D14C56583}"/>
              </a:ext>
            </a:extLst>
          </p:cNvPr>
          <p:cNvCxnSpPr/>
          <p:nvPr/>
        </p:nvCxnSpPr>
        <p:spPr>
          <a:xfrm flipV="1">
            <a:off x="6519343" y="1911608"/>
            <a:ext cx="0" cy="54607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1EA5F8EC-153E-419F-8A67-0EFC02690DBB}"/>
              </a:ext>
            </a:extLst>
          </p:cNvPr>
          <p:cNvCxnSpPr>
            <a:cxnSpLocks/>
          </p:cNvCxnSpPr>
          <p:nvPr/>
        </p:nvCxnSpPr>
        <p:spPr>
          <a:xfrm>
            <a:off x="6519343" y="3195685"/>
            <a:ext cx="0" cy="54607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4612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EDAFD4-3475-46D2-A873-FCE6D8BC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Desvio-padrão</a:t>
            </a:r>
          </a:p>
          <a:p>
            <a:pPr algn="just"/>
            <a:r>
              <a:rPr lang="pt-BR" dirty="0"/>
              <a:t>Uma dificuldade com a variância, como medida de dispersão, é o fato de não poder ser apresentada com a mesma unidade com que a variável foi medida.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/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012E5321-F51E-4ED5-B5F2-2F29C9F34DA0}"/>
              </a:ext>
            </a:extLst>
          </p:cNvPr>
          <p:cNvSpPr txBox="1"/>
          <p:nvPr/>
        </p:nvSpPr>
        <p:spPr>
          <a:xfrm flipH="1">
            <a:off x="4770553" y="3597250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S²</a:t>
            </a:r>
            <a:r>
              <a:rPr lang="pt-BR" sz="2400" dirty="0"/>
              <a:t>=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20F3D802-971A-40C5-A699-BDC80CADE5C8}"/>
                  </a:ext>
                </a:extLst>
              </p14:cNvPr>
              <p14:cNvContentPartPr/>
              <p14:nvPr/>
            </p14:nvContentPartPr>
            <p14:xfrm>
              <a:off x="5013834" y="3753075"/>
              <a:ext cx="20880" cy="756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20F3D802-971A-40C5-A699-BDC80CADE5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24194" y="3573075"/>
                <a:ext cx="200520" cy="3672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E4E90BC-225F-4247-BDD1-5347D5154F42}"/>
              </a:ext>
            </a:extLst>
          </p:cNvPr>
          <p:cNvSpPr txBox="1">
            <a:spLocks/>
          </p:cNvSpPr>
          <p:nvPr/>
        </p:nvSpPr>
        <p:spPr>
          <a:xfrm>
            <a:off x="838200" y="4550530"/>
            <a:ext cx="10515600" cy="190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solução é extrair a raiz quadrada positiva da variância, já que, com isso, se volta à unidade original da variável. Essa medida é chamada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Desvio-Padrão (S)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087259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EDAFD4-3475-46D2-A873-FCE6D8BC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Desvio-padrão</a:t>
            </a:r>
          </a:p>
          <a:p>
            <a:pPr algn="just"/>
            <a:r>
              <a:rPr lang="pt-BR" dirty="0"/>
              <a:t>Uma dificuldade com a variância, como medida de dispersão, é o fato de não poder ser apresentada com a mesma unidade com que a variável foi medida.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/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012E5321-F51E-4ED5-B5F2-2F29C9F34DA0}"/>
              </a:ext>
            </a:extLst>
          </p:cNvPr>
          <p:cNvSpPr txBox="1"/>
          <p:nvPr/>
        </p:nvSpPr>
        <p:spPr>
          <a:xfrm flipH="1">
            <a:off x="4770553" y="3597250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S²</a:t>
            </a:r>
            <a:r>
              <a:rPr lang="pt-BR" sz="2400" dirty="0"/>
              <a:t>=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E4E90BC-225F-4247-BDD1-5347D5154F42}"/>
              </a:ext>
            </a:extLst>
          </p:cNvPr>
          <p:cNvSpPr txBox="1">
            <a:spLocks/>
          </p:cNvSpPr>
          <p:nvPr/>
        </p:nvSpPr>
        <p:spPr>
          <a:xfrm>
            <a:off x="838200" y="4550530"/>
            <a:ext cx="10515600" cy="190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solução é extrair a raiz quadrada positiva da variância, já que, com isso, se volta à unidade original da variável. Essa medida é chamada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Desvio-Padrão (S)</a:t>
            </a:r>
            <a:r>
              <a:rPr lang="pt-BR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/>
              <p:nvPr/>
            </p:nvSpPr>
            <p:spPr>
              <a:xfrm flipH="1">
                <a:off x="4489784" y="5915720"/>
                <a:ext cx="1911015" cy="5092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S</a:t>
                </a:r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89784" y="5915720"/>
                <a:ext cx="1911015" cy="509242"/>
              </a:xfrm>
              <a:prstGeom prst="rect">
                <a:avLst/>
              </a:prstGeom>
              <a:blipFill>
                <a:blip r:embed="rId3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1040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EDAFD4-3475-46D2-A873-FCE6D8BC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Desvio-padrão</a:t>
            </a:r>
          </a:p>
          <a:p>
            <a:pPr algn="just"/>
            <a:r>
              <a:rPr lang="pt-BR" dirty="0"/>
              <a:t>Uma dificuldade com a variância, como medida de dispersão, é o fato de não poder ser apresentada com a mesma unidade com que a variável foi medida.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/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012E5321-F51E-4ED5-B5F2-2F29C9F34DA0}"/>
              </a:ext>
            </a:extLst>
          </p:cNvPr>
          <p:cNvSpPr txBox="1"/>
          <p:nvPr/>
        </p:nvSpPr>
        <p:spPr>
          <a:xfrm flipH="1">
            <a:off x="4770553" y="3597250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S²</a:t>
            </a:r>
            <a:r>
              <a:rPr lang="pt-BR" sz="2400" dirty="0"/>
              <a:t>=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E4E90BC-225F-4247-BDD1-5347D5154F42}"/>
              </a:ext>
            </a:extLst>
          </p:cNvPr>
          <p:cNvSpPr txBox="1">
            <a:spLocks/>
          </p:cNvSpPr>
          <p:nvPr/>
        </p:nvSpPr>
        <p:spPr>
          <a:xfrm>
            <a:off x="838200" y="4550530"/>
            <a:ext cx="10515600" cy="190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solução é extrair a raiz quadrada positiva da variância, já que, com isso, se volta à unidade original da variável. Essa medida é chamada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Desvio-Padrão (S)</a:t>
            </a:r>
            <a:r>
              <a:rPr lang="pt-BR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/>
              <p:nvPr/>
            </p:nvSpPr>
            <p:spPr>
              <a:xfrm flipH="1">
                <a:off x="4489783" y="5915720"/>
                <a:ext cx="2698094" cy="50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S</a:t>
                </a:r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rad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0.04</m:t>
                        </m:r>
                      </m:e>
                    </m:rad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89783" y="5915720"/>
                <a:ext cx="2698094" cy="509820"/>
              </a:xfrm>
              <a:prstGeom prst="rect">
                <a:avLst/>
              </a:prstGeom>
              <a:blipFill>
                <a:blip r:embed="rId3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2DDA3998-4D49-4BF0-B7B9-7D105DAD96B8}"/>
                  </a:ext>
                </a:extLst>
              </p14:cNvPr>
              <p14:cNvContentPartPr/>
              <p14:nvPr/>
            </p14:nvContentPartPr>
            <p14:xfrm>
              <a:off x="6290394" y="4321581"/>
              <a:ext cx="405000" cy="13539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2DDA3998-4D49-4BF0-B7B9-7D105DAD96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1754" y="4312581"/>
                <a:ext cx="42264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9A966624-B34C-4671-9975-376D1D81D2DB}"/>
                  </a:ext>
                </a:extLst>
              </p14:cNvPr>
              <p14:cNvContentPartPr/>
              <p14:nvPr/>
            </p14:nvContentPartPr>
            <p14:xfrm>
              <a:off x="5967474" y="3544341"/>
              <a:ext cx="1083600" cy="6678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9A966624-B34C-4671-9975-376D1D81D2D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834" y="3535341"/>
                <a:ext cx="1101240" cy="6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707711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EDAFD4-3475-46D2-A873-FCE6D8BC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Desvio-padrão</a:t>
            </a:r>
          </a:p>
          <a:p>
            <a:pPr algn="just"/>
            <a:r>
              <a:rPr lang="pt-BR" dirty="0"/>
              <a:t>Uma dificuldade com a variância, como medida de dispersão, é o fato de não poder ser apresentada com a mesma unidade com que a variável foi medida.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/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012E5321-F51E-4ED5-B5F2-2F29C9F34DA0}"/>
              </a:ext>
            </a:extLst>
          </p:cNvPr>
          <p:cNvSpPr txBox="1"/>
          <p:nvPr/>
        </p:nvSpPr>
        <p:spPr>
          <a:xfrm flipH="1">
            <a:off x="4770553" y="3597250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S²</a:t>
            </a:r>
            <a:r>
              <a:rPr lang="pt-BR" sz="2400" dirty="0"/>
              <a:t>=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E4E90BC-225F-4247-BDD1-5347D5154F42}"/>
              </a:ext>
            </a:extLst>
          </p:cNvPr>
          <p:cNvSpPr txBox="1">
            <a:spLocks/>
          </p:cNvSpPr>
          <p:nvPr/>
        </p:nvSpPr>
        <p:spPr>
          <a:xfrm>
            <a:off x="838200" y="4550530"/>
            <a:ext cx="10515600" cy="190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solução é extrair a raiz quadrada positiva da variância, já que, com isso, se volta à unidade original da variável. Essa medida é chamada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Desvio-Padrão (S)</a:t>
            </a:r>
            <a:r>
              <a:rPr lang="pt-BR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/>
              <p:nvPr/>
            </p:nvSpPr>
            <p:spPr>
              <a:xfrm flipH="1">
                <a:off x="4489782" y="5915720"/>
                <a:ext cx="3265255" cy="50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S</a:t>
                </a:r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rad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0.04</m:t>
                        </m:r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=0.21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89782" y="5915720"/>
                <a:ext cx="3265255" cy="509820"/>
              </a:xfrm>
              <a:prstGeom prst="rect">
                <a:avLst/>
              </a:prstGeom>
              <a:blipFill>
                <a:blip r:embed="rId3"/>
                <a:stretch>
                  <a:fillRect l="-2056"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D018B69F-5392-48CC-9182-9CAADAECF745}"/>
                  </a:ext>
                </a:extLst>
              </p14:cNvPr>
              <p14:cNvContentPartPr/>
              <p14:nvPr/>
            </p14:nvContentPartPr>
            <p14:xfrm>
              <a:off x="6290394" y="4321581"/>
              <a:ext cx="405000" cy="13539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D018B69F-5392-48CC-9182-9CAADAECF7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1754" y="4312581"/>
                <a:ext cx="42264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91FE8079-7E83-49E5-9D1E-DD051D814F15}"/>
                  </a:ext>
                </a:extLst>
              </p14:cNvPr>
              <p14:cNvContentPartPr/>
              <p14:nvPr/>
            </p14:nvContentPartPr>
            <p14:xfrm>
              <a:off x="5967474" y="3544341"/>
              <a:ext cx="1083600" cy="66780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91FE8079-7E83-49E5-9D1E-DD051D814F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834" y="3535341"/>
                <a:ext cx="1101240" cy="68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1595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EDAFD4-3475-46D2-A873-FCE6D8BC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Desvio-padrão</a:t>
            </a:r>
          </a:p>
          <a:p>
            <a:pPr algn="just"/>
            <a:r>
              <a:rPr lang="pt-BR" dirty="0"/>
              <a:t>Uma dificuldade com a variância, como medida de dispersão, é o fato de não poder ser apresentada com a mesma unidade com que a variável foi medida.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/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012E5321-F51E-4ED5-B5F2-2F29C9F34DA0}"/>
              </a:ext>
            </a:extLst>
          </p:cNvPr>
          <p:cNvSpPr txBox="1"/>
          <p:nvPr/>
        </p:nvSpPr>
        <p:spPr>
          <a:xfrm flipH="1">
            <a:off x="4770553" y="3597250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S²</a:t>
            </a:r>
            <a:r>
              <a:rPr lang="pt-BR" sz="2400" dirty="0"/>
              <a:t>=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E4E90BC-225F-4247-BDD1-5347D5154F42}"/>
              </a:ext>
            </a:extLst>
          </p:cNvPr>
          <p:cNvSpPr txBox="1">
            <a:spLocks/>
          </p:cNvSpPr>
          <p:nvPr/>
        </p:nvSpPr>
        <p:spPr>
          <a:xfrm>
            <a:off x="838200" y="4550530"/>
            <a:ext cx="10515600" cy="190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solução é extrair a raiz quadrada positiva da variância, já que, com isso, se volta à unidade original da variável. Essa medida é chamada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Desvio-Padrão (S)</a:t>
            </a:r>
            <a:r>
              <a:rPr lang="pt-BR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/>
              <p:nvPr/>
            </p:nvSpPr>
            <p:spPr>
              <a:xfrm flipH="1">
                <a:off x="4489781" y="5915720"/>
                <a:ext cx="3670370" cy="50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S</a:t>
                </a:r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rad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0.04</m:t>
                        </m:r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=0.21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89781" y="5915720"/>
                <a:ext cx="3670370" cy="509820"/>
              </a:xfrm>
              <a:prstGeom prst="rect">
                <a:avLst/>
              </a:prstGeom>
              <a:blipFill>
                <a:blip r:embed="rId3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D018B69F-5392-48CC-9182-9CAADAECF745}"/>
                  </a:ext>
                </a:extLst>
              </p14:cNvPr>
              <p14:cNvContentPartPr/>
              <p14:nvPr/>
            </p14:nvContentPartPr>
            <p14:xfrm>
              <a:off x="6290394" y="4321581"/>
              <a:ext cx="405000" cy="13539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D018B69F-5392-48CC-9182-9CAADAECF7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1754" y="4312581"/>
                <a:ext cx="42264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91FE8079-7E83-49E5-9D1E-DD051D814F15}"/>
                  </a:ext>
                </a:extLst>
              </p14:cNvPr>
              <p14:cNvContentPartPr/>
              <p14:nvPr/>
            </p14:nvContentPartPr>
            <p14:xfrm>
              <a:off x="5967474" y="3544341"/>
              <a:ext cx="1083600" cy="66780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91FE8079-7E83-49E5-9D1E-DD051D814F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834" y="3535341"/>
                <a:ext cx="1101240" cy="6854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7567319F-7883-4CC8-86BC-5D15E758CD3B}"/>
              </a:ext>
            </a:extLst>
          </p:cNvPr>
          <p:cNvSpPr txBox="1"/>
          <p:nvPr/>
        </p:nvSpPr>
        <p:spPr>
          <a:xfrm flipH="1">
            <a:off x="7289701" y="3548565"/>
            <a:ext cx="4688468" cy="954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valores se desviam da média de tamanho (𝟏.𝟔𝟗m) em </a:t>
            </a: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±0.21m.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52F30872-F243-4505-970D-B77727A932ED}"/>
                  </a:ext>
                </a:extLst>
              </p14:cNvPr>
              <p14:cNvContentPartPr/>
              <p14:nvPr/>
            </p14:nvContentPartPr>
            <p14:xfrm>
              <a:off x="6520886" y="5805713"/>
              <a:ext cx="35280" cy="2700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52F30872-F243-4505-970D-B77727A932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12246" y="5796713"/>
                <a:ext cx="52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82DDD941-A448-4AC7-B1CF-8A18805A1746}"/>
                  </a:ext>
                </a:extLst>
              </p14:cNvPr>
              <p14:cNvContentPartPr/>
              <p14:nvPr/>
            </p14:nvContentPartPr>
            <p14:xfrm>
              <a:off x="4592726" y="6126473"/>
              <a:ext cx="15480" cy="3312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82DDD941-A448-4AC7-B1CF-8A18805A17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3726" y="6117833"/>
                <a:ext cx="331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DC3B1DB8-E90A-46BC-A929-657F2352FF58}"/>
                  </a:ext>
                </a:extLst>
              </p14:cNvPr>
              <p14:cNvContentPartPr/>
              <p14:nvPr/>
            </p14:nvContentPartPr>
            <p14:xfrm>
              <a:off x="4521086" y="5691953"/>
              <a:ext cx="3788280" cy="120420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DC3B1DB8-E90A-46BC-A929-657F2352FF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2086" y="5683313"/>
                <a:ext cx="3805920" cy="12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246966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9239069-2478-4B29-BA8B-FDEC4CDE5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70EDAFD4-3475-46D2-A873-FCE6D8BCE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Desvio-padrão</a:t>
            </a:r>
          </a:p>
          <a:p>
            <a:pPr algn="just"/>
            <a:r>
              <a:rPr lang="pt-BR" dirty="0"/>
              <a:t>Uma dificuldade com a variância, como medida de dispersão, é o fato de não poder ser apresentada com a mesma unidade com que a variável foi medida.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/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3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𝟓𝟒</m:t>
                        </m:r>
                      </m:num>
                      <m:den>
                        <m:r>
                          <a:rPr lang="pt-BR" sz="3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den>
                    </m:f>
                  </m:oMath>
                </a14:m>
                <a:r>
                  <a:rPr lang="pt-BR" sz="2400" b="1" dirty="0"/>
                  <a:t>= 0.04</a:t>
                </a:r>
                <a:endParaRPr lang="pt-BR" sz="2000" b="1" dirty="0"/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0ED53B25-1CFA-45FC-9C51-5809846200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617" y="3429000"/>
                <a:ext cx="1826766" cy="8109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012E5321-F51E-4ED5-B5F2-2F29C9F34DA0}"/>
              </a:ext>
            </a:extLst>
          </p:cNvPr>
          <p:cNvSpPr txBox="1"/>
          <p:nvPr/>
        </p:nvSpPr>
        <p:spPr>
          <a:xfrm flipH="1">
            <a:off x="4770553" y="3597250"/>
            <a:ext cx="692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S²</a:t>
            </a:r>
            <a:r>
              <a:rPr lang="pt-BR" sz="2400" dirty="0"/>
              <a:t>=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E4E90BC-225F-4247-BDD1-5347D5154F42}"/>
              </a:ext>
            </a:extLst>
          </p:cNvPr>
          <p:cNvSpPr txBox="1">
            <a:spLocks/>
          </p:cNvSpPr>
          <p:nvPr/>
        </p:nvSpPr>
        <p:spPr>
          <a:xfrm>
            <a:off x="838200" y="4550530"/>
            <a:ext cx="10515600" cy="190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solução é extrair a raiz quadrada positiva da variância, já que, com isso, se volta à unidade original da variável. Essa medida é chamada de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Desvio-Padrão (S)</a:t>
            </a:r>
            <a:r>
              <a:rPr lang="pt-BR" dirty="0"/>
              <a:t>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/>
              <p:nvPr/>
            </p:nvSpPr>
            <p:spPr>
              <a:xfrm flipH="1">
                <a:off x="4489781" y="5915720"/>
                <a:ext cx="3670370" cy="509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b="1" dirty="0"/>
                  <a:t>S</a:t>
                </a:r>
                <a:r>
                  <a:rPr lang="pt-BR" sz="2400" dirty="0"/>
                  <a:t>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rad>
                    <m:rad>
                      <m:radPr>
                        <m:deg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0.04</m:t>
                        </m:r>
                      </m:e>
                    </m:ra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=0.21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68654F0-63E2-4A61-97EE-D09ACD6E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489781" y="5915720"/>
                <a:ext cx="3670370" cy="509820"/>
              </a:xfrm>
              <a:prstGeom prst="rect">
                <a:avLst/>
              </a:prstGeom>
              <a:blipFill>
                <a:blip r:embed="rId3"/>
                <a:stretch>
                  <a:fillRect b="-261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D018B69F-5392-48CC-9182-9CAADAECF745}"/>
                  </a:ext>
                </a:extLst>
              </p14:cNvPr>
              <p14:cNvContentPartPr/>
              <p14:nvPr/>
            </p14:nvContentPartPr>
            <p14:xfrm>
              <a:off x="6290394" y="4321581"/>
              <a:ext cx="405000" cy="13539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D018B69F-5392-48CC-9182-9CAADAECF7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1754" y="4312581"/>
                <a:ext cx="422640" cy="13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91FE8079-7E83-49E5-9D1E-DD051D814F15}"/>
                  </a:ext>
                </a:extLst>
              </p14:cNvPr>
              <p14:cNvContentPartPr/>
              <p14:nvPr/>
            </p14:nvContentPartPr>
            <p14:xfrm>
              <a:off x="5967474" y="3544341"/>
              <a:ext cx="1083600" cy="66780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91FE8079-7E83-49E5-9D1E-DD051D814F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834" y="3535341"/>
                <a:ext cx="1101240" cy="6854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7567319F-7883-4CC8-86BC-5D15E758CD3B}"/>
              </a:ext>
            </a:extLst>
          </p:cNvPr>
          <p:cNvSpPr txBox="1"/>
          <p:nvPr/>
        </p:nvSpPr>
        <p:spPr>
          <a:xfrm flipH="1">
            <a:off x="7289701" y="3548565"/>
            <a:ext cx="4688468" cy="95410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 valores se desviam da média de tamanho (𝟏.𝟔𝟗m) em </a:t>
            </a: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±0.21m.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5B1E685-F285-4203-AD34-DBC9B3FBCA00}"/>
              </a:ext>
            </a:extLst>
          </p:cNvPr>
          <p:cNvSpPr txBox="1"/>
          <p:nvPr/>
        </p:nvSpPr>
        <p:spPr>
          <a:xfrm flipH="1">
            <a:off x="2362365" y="3297699"/>
            <a:ext cx="468846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Quanto maior o desvio-padrão de uma série, maior a dispersão dos valores que a compõe</a:t>
            </a: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Assim, se uma amostra tem desvio de dados igual a 0.21 e outra, da mesma variável, igual a 0.40, nesta segundo os dados se desviam mais em relação a média que a primeira.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D4AC5D-EC59-4EB0-AE6D-B0D8E8A68A41}"/>
              </a:ext>
            </a:extLst>
          </p:cNvPr>
          <p:cNvSpPr txBox="1"/>
          <p:nvPr/>
        </p:nvSpPr>
        <p:spPr>
          <a:xfrm flipH="1">
            <a:off x="774917" y="5267543"/>
            <a:ext cx="4688468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Quando não houver variabilidade, a variância é igual a zero. 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37322087-05FB-4C19-AB60-AD7909653FAF}"/>
              </a:ext>
            </a:extLst>
          </p:cNvPr>
          <p:cNvCxnSpPr/>
          <p:nvPr/>
        </p:nvCxnSpPr>
        <p:spPr>
          <a:xfrm>
            <a:off x="3853543" y="5040618"/>
            <a:ext cx="0" cy="30612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7C809077-89FA-4CED-BD92-5377D1302F6C}"/>
              </a:ext>
            </a:extLst>
          </p:cNvPr>
          <p:cNvCxnSpPr/>
          <p:nvPr/>
        </p:nvCxnSpPr>
        <p:spPr>
          <a:xfrm>
            <a:off x="7000052" y="3878241"/>
            <a:ext cx="28031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52F30872-F243-4505-970D-B77727A932ED}"/>
                  </a:ext>
                </a:extLst>
              </p14:cNvPr>
              <p14:cNvContentPartPr/>
              <p14:nvPr/>
            </p14:nvContentPartPr>
            <p14:xfrm>
              <a:off x="6520886" y="5805713"/>
              <a:ext cx="35280" cy="2700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52F30872-F243-4505-970D-B77727A932E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12246" y="5796713"/>
                <a:ext cx="52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82DDD941-A448-4AC7-B1CF-8A18805A1746}"/>
                  </a:ext>
                </a:extLst>
              </p14:cNvPr>
              <p14:cNvContentPartPr/>
              <p14:nvPr/>
            </p14:nvContentPartPr>
            <p14:xfrm>
              <a:off x="4592726" y="6126473"/>
              <a:ext cx="15480" cy="3312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82DDD941-A448-4AC7-B1CF-8A18805A17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83726" y="6117833"/>
                <a:ext cx="331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DC3B1DB8-E90A-46BC-A929-657F2352FF58}"/>
                  </a:ext>
                </a:extLst>
              </p14:cNvPr>
              <p14:cNvContentPartPr/>
              <p14:nvPr/>
            </p14:nvContentPartPr>
            <p14:xfrm>
              <a:off x="4521086" y="5691953"/>
              <a:ext cx="3788280" cy="120420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DC3B1DB8-E90A-46BC-A929-657F2352FF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2086" y="5683313"/>
                <a:ext cx="3805920" cy="122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4738590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98CD875-2320-40BD-97A7-9A7FABB4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3BAC57F-AA60-4458-A7D1-0BF1E5C65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403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Coeficiente de variação</a:t>
            </a:r>
          </a:p>
          <a:p>
            <a:pPr algn="just"/>
            <a:r>
              <a:rPr lang="pt-BR" dirty="0"/>
              <a:t>E quando temos duas variáveis com medidas diferentes? Por exemplo, queremos saber o que varia mais, peso (kg) ou altura (m)?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E68D4F1-2156-4F88-9A32-861F5FD80684}"/>
              </a:ext>
            </a:extLst>
          </p:cNvPr>
          <p:cNvSpPr txBox="1">
            <a:spLocks/>
          </p:cNvSpPr>
          <p:nvPr/>
        </p:nvSpPr>
        <p:spPr>
          <a:xfrm>
            <a:off x="681136" y="3037112"/>
            <a:ext cx="11374036" cy="265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Peso (kg)={40, 42, 45, 46, 50, 53, 55, 56, 58, 59, 60, 61, 63, 65}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Altura (m)={1.37, 1.43, 1.46, 1.58, 1.60, 1.66, 1.67, 1.70, 1.74, 1.79, 1.82, 1.84, 1.92, 2.14}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1AB03F0-CDEF-4B71-99B6-071E09783B2F}"/>
              </a:ext>
            </a:extLst>
          </p:cNvPr>
          <p:cNvSpPr txBox="1">
            <a:spLocks/>
          </p:cNvSpPr>
          <p:nvPr/>
        </p:nvSpPr>
        <p:spPr>
          <a:xfrm>
            <a:off x="838200" y="4530301"/>
            <a:ext cx="10515600" cy="1906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Neste caso, é possível utilizar o coeficiente de variação percentual (CV%), que é uma medida de dispersão independente da unidade de mensuração da variável.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C2D8E36-9411-4FE3-9ABE-94568C71C944}"/>
                  </a:ext>
                </a:extLst>
              </p:cNvPr>
              <p:cNvSpPr txBox="1"/>
              <p:nvPr/>
            </p:nvSpPr>
            <p:spPr>
              <a:xfrm>
                <a:off x="4694041" y="5916465"/>
                <a:ext cx="172220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∗100,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C2D8E36-9411-4FE3-9ABE-94568C71C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041" y="5916465"/>
                <a:ext cx="1722203" cy="520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0B63E75-6A0D-4749-9D1B-9236DBAFF2EE}"/>
                  </a:ext>
                </a:extLst>
              </p:cNvPr>
              <p:cNvSpPr txBox="1"/>
              <p:nvPr/>
            </p:nvSpPr>
            <p:spPr>
              <a:xfrm>
                <a:off x="6671387" y="5841283"/>
                <a:ext cx="1300356" cy="670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S= variância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dirty="0"/>
                  <a:t>= média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F0B63E75-6A0D-4749-9D1B-9236DBAFF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387" y="5841283"/>
                <a:ext cx="1300356" cy="670761"/>
              </a:xfrm>
              <a:prstGeom prst="rect">
                <a:avLst/>
              </a:prstGeom>
              <a:blipFill>
                <a:blip r:embed="rId3"/>
                <a:stretch>
                  <a:fillRect l="-3738" t="-4545" r="-3271"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2550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98CD875-2320-40BD-97A7-9A7FABB4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14EF8DD0-30E1-4D47-BA2E-E7E8B222F7EB}"/>
              </a:ext>
            </a:extLst>
          </p:cNvPr>
          <p:cNvSpPr txBox="1">
            <a:spLocks/>
          </p:cNvSpPr>
          <p:nvPr/>
        </p:nvSpPr>
        <p:spPr>
          <a:xfrm>
            <a:off x="681136" y="1690688"/>
            <a:ext cx="11374036" cy="265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Altura (m)={1.37, 1.43, 1.46, 1.58, 1.60, 1.66, 1.67, 1.70, 1.74, 1.79, 1.82, 1.84, 1.92, 2.14}</a:t>
            </a:r>
          </a:p>
          <a:p>
            <a:pPr marL="0" indent="0" algn="just">
              <a:buNone/>
            </a:pPr>
            <a:r>
              <a:rPr lang="pt-BR" sz="2400" dirty="0"/>
              <a:t>Peso (kg)={49, 49, 50, 51 , 50, 53, 55, 56, 56, 57, 58, 60, 60, 61}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258311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98CD875-2320-40BD-97A7-9A7FABB4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E68D4F1-2156-4F88-9A32-861F5FD80684}"/>
              </a:ext>
            </a:extLst>
          </p:cNvPr>
          <p:cNvSpPr txBox="1">
            <a:spLocks/>
          </p:cNvSpPr>
          <p:nvPr/>
        </p:nvSpPr>
        <p:spPr>
          <a:xfrm>
            <a:off x="681136" y="1690688"/>
            <a:ext cx="11374036" cy="265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Altura (m)={1.37, 1.43, 1.46, 1.58, 1.60, 1.66, 1.67, 1.70, 1.74, 1.79, 1.82, 1.84, 1.92, 2.14}</a:t>
            </a:r>
          </a:p>
          <a:p>
            <a:pPr marL="0" indent="0" algn="just">
              <a:buNone/>
            </a:pPr>
            <a:r>
              <a:rPr lang="pt-BR" sz="2400" dirty="0"/>
              <a:t>Peso (kg)={49, 49, 50, 51 , 50, 53, 55, 56, 56, 57, 58, 60, 60, 61}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E3B5E5-0FCE-48B7-A816-A6DB0424138D}"/>
                  </a:ext>
                </a:extLst>
              </p:cNvPr>
              <p:cNvSpPr txBox="1"/>
              <p:nvPr/>
            </p:nvSpPr>
            <p:spPr>
              <a:xfrm>
                <a:off x="838200" y="3529609"/>
                <a:ext cx="1774012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Altura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E3B5E5-0FCE-48B7-A816-A6DB04241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29609"/>
                <a:ext cx="1774012" cy="797398"/>
              </a:xfrm>
              <a:prstGeom prst="rect">
                <a:avLst/>
              </a:prstGeom>
              <a:blipFill>
                <a:blip r:embed="rId2"/>
                <a:stretch>
                  <a:fillRect l="-8247" t="-10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DF9EA3-7F85-4656-ACDE-6CE7CE6E00B6}"/>
                  </a:ext>
                </a:extLst>
              </p:cNvPr>
              <p:cNvSpPr txBox="1"/>
              <p:nvPr/>
            </p:nvSpPr>
            <p:spPr>
              <a:xfrm>
                <a:off x="838200" y="4969634"/>
                <a:ext cx="1774012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Peso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DF9EA3-7F85-4656-ACDE-6CE7CE6E0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69634"/>
                <a:ext cx="1774012" cy="797398"/>
              </a:xfrm>
              <a:prstGeom prst="rect">
                <a:avLst/>
              </a:prstGeom>
              <a:blipFill>
                <a:blip r:embed="rId3"/>
                <a:stretch>
                  <a:fillRect l="-8247" t="-10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28256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98CD875-2320-40BD-97A7-9A7FABB4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E68D4F1-2156-4F88-9A32-861F5FD80684}"/>
              </a:ext>
            </a:extLst>
          </p:cNvPr>
          <p:cNvSpPr txBox="1">
            <a:spLocks/>
          </p:cNvSpPr>
          <p:nvPr/>
        </p:nvSpPr>
        <p:spPr>
          <a:xfrm>
            <a:off x="681136" y="1690688"/>
            <a:ext cx="11374036" cy="265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Altura (m)={1.37, 1.43, 1.46, 1.58, 1.60, 1.66, 1.67, 1.70, 1.74, 1.79, 1.82, 1.84, 1.92, 2.14}</a:t>
            </a:r>
          </a:p>
          <a:p>
            <a:pPr marL="0" indent="0" algn="just">
              <a:buNone/>
            </a:pPr>
            <a:r>
              <a:rPr lang="pt-BR" sz="2400" dirty="0"/>
              <a:t>Peso (kg)={49, 49, 50, 51 , 50, 53, 55, 56, 56, 57, 58, 60, 60, 61}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E3B5E5-0FCE-48B7-A816-A6DB0424138D}"/>
                  </a:ext>
                </a:extLst>
              </p:cNvPr>
              <p:cNvSpPr txBox="1"/>
              <p:nvPr/>
            </p:nvSpPr>
            <p:spPr>
              <a:xfrm>
                <a:off x="838200" y="3529609"/>
                <a:ext cx="1774012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Altura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E3B5E5-0FCE-48B7-A816-A6DB04241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29609"/>
                <a:ext cx="1774012" cy="797398"/>
              </a:xfrm>
              <a:prstGeom prst="rect">
                <a:avLst/>
              </a:prstGeom>
              <a:blipFill>
                <a:blip r:embed="rId2"/>
                <a:stretch>
                  <a:fillRect l="-8247" t="-10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DF9EA3-7F85-4656-ACDE-6CE7CE6E00B6}"/>
                  </a:ext>
                </a:extLst>
              </p:cNvPr>
              <p:cNvSpPr txBox="1"/>
              <p:nvPr/>
            </p:nvSpPr>
            <p:spPr>
              <a:xfrm>
                <a:off x="838200" y="4969634"/>
                <a:ext cx="1774012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Peso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DF9EA3-7F85-4656-ACDE-6CE7CE6E0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69634"/>
                <a:ext cx="1774012" cy="797398"/>
              </a:xfrm>
              <a:prstGeom prst="rect">
                <a:avLst/>
              </a:prstGeom>
              <a:blipFill>
                <a:blip r:embed="rId3"/>
                <a:stretch>
                  <a:fillRect l="-8247" t="-10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5723AE2E-DA89-4F56-A678-C78953068670}"/>
              </a:ext>
            </a:extLst>
          </p:cNvPr>
          <p:cNvCxnSpPr/>
          <p:nvPr/>
        </p:nvCxnSpPr>
        <p:spPr>
          <a:xfrm>
            <a:off x="2808514" y="4058816"/>
            <a:ext cx="783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57499E-E204-47DB-9191-25AD7F996847}"/>
                  </a:ext>
                </a:extLst>
              </p:cNvPr>
              <p:cNvSpPr txBox="1"/>
              <p:nvPr/>
            </p:nvSpPr>
            <p:spPr>
              <a:xfrm>
                <a:off x="4060371" y="3547414"/>
                <a:ext cx="2800447" cy="670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Altura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%=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0.04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1.69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∗100=</m:t>
                    </m:r>
                  </m:oMath>
                </a14:m>
                <a:r>
                  <a:rPr lang="pt-BR" dirty="0"/>
                  <a:t> 12.16%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57499E-E204-47DB-9191-25AD7F99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371" y="3547414"/>
                <a:ext cx="2800447" cy="670440"/>
              </a:xfrm>
              <a:prstGeom prst="rect">
                <a:avLst/>
              </a:prstGeom>
              <a:blipFill>
                <a:blip r:embed="rId4"/>
                <a:stretch>
                  <a:fillRect l="-5011" t="-12727" r="-4575" b="-1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333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41E93-17C7-4B6B-B465-949EECB3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406480"/>
            <a:ext cx="11717517" cy="1325563"/>
          </a:xfrm>
        </p:spPr>
        <p:txBody>
          <a:bodyPr/>
          <a:lstStyle/>
          <a:p>
            <a:pPr algn="ctr"/>
            <a:r>
              <a:rPr lang="pt-BR" dirty="0"/>
              <a:t>Como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tabulamos</a:t>
            </a:r>
            <a:r>
              <a:rPr lang="pt-BR" dirty="0"/>
              <a:t> nossas variáveis para uso em</a:t>
            </a:r>
            <a:br>
              <a:rPr lang="pt-BR" dirty="0"/>
            </a:br>
            <a:r>
              <a:rPr lang="pt-BR" dirty="0"/>
              <a:t>R e também em Python?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6BE339-538E-4932-990A-D784B451A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" t="22468" r="59395" b="53240"/>
          <a:stretch/>
        </p:blipFill>
        <p:spPr>
          <a:xfrm>
            <a:off x="4693076" y="3239026"/>
            <a:ext cx="5687305" cy="19176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10D0B88-3EB0-4848-B92B-9C6D142CF712}"/>
              </a:ext>
            </a:extLst>
          </p:cNvPr>
          <p:cNvSpPr txBox="1"/>
          <p:nvPr/>
        </p:nvSpPr>
        <p:spPr>
          <a:xfrm>
            <a:off x="5944146" y="2446671"/>
            <a:ext cx="332028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variável por coluna!!</a:t>
            </a: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248A0B85-D6AE-4AAC-8656-006274635C4D}"/>
              </a:ext>
            </a:extLst>
          </p:cNvPr>
          <p:cNvSpPr/>
          <p:nvPr/>
        </p:nvSpPr>
        <p:spPr>
          <a:xfrm rot="16200000">
            <a:off x="7504578" y="440107"/>
            <a:ext cx="168000" cy="5222449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67CEE6E-C307-4E34-B56D-0BD05DF79ADB}"/>
              </a:ext>
            </a:extLst>
          </p:cNvPr>
          <p:cNvSpPr txBox="1"/>
          <p:nvPr/>
        </p:nvSpPr>
        <p:spPr>
          <a:xfrm>
            <a:off x="1013237" y="3736203"/>
            <a:ext cx="3042008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unidade experimental/observacional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uma linha (ex. cada indivíduo em uma linha).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4A7DAD99-F989-4532-BB77-E5DD7D261B66}"/>
              </a:ext>
            </a:extLst>
          </p:cNvPr>
          <p:cNvSpPr/>
          <p:nvPr/>
        </p:nvSpPr>
        <p:spPr>
          <a:xfrm>
            <a:off x="4411744" y="3429001"/>
            <a:ext cx="103695" cy="172771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32319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98CD875-2320-40BD-97A7-9A7FABB4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E68D4F1-2156-4F88-9A32-861F5FD80684}"/>
              </a:ext>
            </a:extLst>
          </p:cNvPr>
          <p:cNvSpPr txBox="1">
            <a:spLocks/>
          </p:cNvSpPr>
          <p:nvPr/>
        </p:nvSpPr>
        <p:spPr>
          <a:xfrm>
            <a:off x="681136" y="1690688"/>
            <a:ext cx="11374036" cy="265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Altura (m)={1.37, 1.43, 1.46, 1.58, 1.60, 1.66, 1.67, 1.70, 1.74, 1.79, 1.82, 1.84, 1.92, 2.14}</a:t>
            </a:r>
          </a:p>
          <a:p>
            <a:pPr marL="0" indent="0" algn="just">
              <a:buNone/>
            </a:pPr>
            <a:r>
              <a:rPr lang="pt-BR" sz="2400" dirty="0"/>
              <a:t>Peso (kg)={49, 49, 50, 51 , 50, 53, 55, 56, 56, 57, 58, 60, 60, 61}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E3B5E5-0FCE-48B7-A816-A6DB0424138D}"/>
                  </a:ext>
                </a:extLst>
              </p:cNvPr>
              <p:cNvSpPr txBox="1"/>
              <p:nvPr/>
            </p:nvSpPr>
            <p:spPr>
              <a:xfrm>
                <a:off x="838200" y="3529609"/>
                <a:ext cx="1774012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Altura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E3B5E5-0FCE-48B7-A816-A6DB04241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29609"/>
                <a:ext cx="1774012" cy="797398"/>
              </a:xfrm>
              <a:prstGeom prst="rect">
                <a:avLst/>
              </a:prstGeom>
              <a:blipFill>
                <a:blip r:embed="rId2"/>
                <a:stretch>
                  <a:fillRect l="-8247" t="-10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DF9EA3-7F85-4656-ACDE-6CE7CE6E00B6}"/>
                  </a:ext>
                </a:extLst>
              </p:cNvPr>
              <p:cNvSpPr txBox="1"/>
              <p:nvPr/>
            </p:nvSpPr>
            <p:spPr>
              <a:xfrm>
                <a:off x="838200" y="4969634"/>
                <a:ext cx="1774012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Peso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DF9EA3-7F85-4656-ACDE-6CE7CE6E0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69634"/>
                <a:ext cx="1774012" cy="797398"/>
              </a:xfrm>
              <a:prstGeom prst="rect">
                <a:avLst/>
              </a:prstGeom>
              <a:blipFill>
                <a:blip r:embed="rId3"/>
                <a:stretch>
                  <a:fillRect l="-8247" t="-10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5723AE2E-DA89-4F56-A678-C78953068670}"/>
              </a:ext>
            </a:extLst>
          </p:cNvPr>
          <p:cNvCxnSpPr/>
          <p:nvPr/>
        </p:nvCxnSpPr>
        <p:spPr>
          <a:xfrm>
            <a:off x="2808514" y="4058816"/>
            <a:ext cx="783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A341AAC-4426-4622-95BA-7E6B22D9E0E2}"/>
              </a:ext>
            </a:extLst>
          </p:cNvPr>
          <p:cNvCxnSpPr/>
          <p:nvPr/>
        </p:nvCxnSpPr>
        <p:spPr>
          <a:xfrm>
            <a:off x="2808514" y="5554824"/>
            <a:ext cx="783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57499E-E204-47DB-9191-25AD7F996847}"/>
                  </a:ext>
                </a:extLst>
              </p:cNvPr>
              <p:cNvSpPr txBox="1"/>
              <p:nvPr/>
            </p:nvSpPr>
            <p:spPr>
              <a:xfrm>
                <a:off x="4060371" y="3547414"/>
                <a:ext cx="2800447" cy="670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Altura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%=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0.04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1.69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∗100=</m:t>
                    </m:r>
                  </m:oMath>
                </a14:m>
                <a:r>
                  <a:rPr lang="pt-BR" dirty="0"/>
                  <a:t> 12.16%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57499E-E204-47DB-9191-25AD7F99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371" y="3547414"/>
                <a:ext cx="2800447" cy="670440"/>
              </a:xfrm>
              <a:prstGeom prst="rect">
                <a:avLst/>
              </a:prstGeom>
              <a:blipFill>
                <a:blip r:embed="rId4"/>
                <a:stretch>
                  <a:fillRect l="-5011" t="-12727" r="-4575" b="-1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3C4173E-88BB-4843-AF1C-73F103B94D86}"/>
                  </a:ext>
                </a:extLst>
              </p:cNvPr>
              <p:cNvSpPr txBox="1"/>
              <p:nvPr/>
            </p:nvSpPr>
            <p:spPr>
              <a:xfrm>
                <a:off x="4052955" y="4969634"/>
                <a:ext cx="3172343" cy="80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Peso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18.55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54.64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∗100=33.96%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3C4173E-88BB-4843-AF1C-73F103B94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55" y="4969634"/>
                <a:ext cx="3172343" cy="803040"/>
              </a:xfrm>
              <a:prstGeom prst="rect">
                <a:avLst/>
              </a:prstGeom>
              <a:blipFill>
                <a:blip r:embed="rId5"/>
                <a:stretch>
                  <a:fillRect l="-4615" t="-106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9516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98CD875-2320-40BD-97A7-9A7FABB4E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FE68D4F1-2156-4F88-9A32-861F5FD80684}"/>
              </a:ext>
            </a:extLst>
          </p:cNvPr>
          <p:cNvSpPr txBox="1">
            <a:spLocks/>
          </p:cNvSpPr>
          <p:nvPr/>
        </p:nvSpPr>
        <p:spPr>
          <a:xfrm>
            <a:off x="681136" y="1690688"/>
            <a:ext cx="11374036" cy="2654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sz="2400" dirty="0"/>
              <a:t>Altura (m)={1.37, 1.43, 1.46, 1.58, 1.60, 1.66, 1.67, 1.70, 1.74, 1.79, 1.82, 1.84, 1.92, 2.14}</a:t>
            </a:r>
          </a:p>
          <a:p>
            <a:pPr marL="0" indent="0" algn="just">
              <a:buNone/>
            </a:pPr>
            <a:r>
              <a:rPr lang="pt-BR" sz="2400" dirty="0"/>
              <a:t>Peso (kg)={49, 49, 50, 51 , 50, 53, 55, 56, 56, 57, 58, 60, 60, 61}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E3B5E5-0FCE-48B7-A816-A6DB0424138D}"/>
                  </a:ext>
                </a:extLst>
              </p:cNvPr>
              <p:cNvSpPr txBox="1"/>
              <p:nvPr/>
            </p:nvSpPr>
            <p:spPr>
              <a:xfrm>
                <a:off x="838200" y="3529609"/>
                <a:ext cx="1774012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Altura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EE3B5E5-0FCE-48B7-A816-A6DB04241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29609"/>
                <a:ext cx="1774012" cy="797398"/>
              </a:xfrm>
              <a:prstGeom prst="rect">
                <a:avLst/>
              </a:prstGeom>
              <a:blipFill>
                <a:blip r:embed="rId2"/>
                <a:stretch>
                  <a:fillRect l="-8247" t="-10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DF9EA3-7F85-4656-ACDE-6CE7CE6E00B6}"/>
                  </a:ext>
                </a:extLst>
              </p:cNvPr>
              <p:cNvSpPr txBox="1"/>
              <p:nvPr/>
            </p:nvSpPr>
            <p:spPr>
              <a:xfrm>
                <a:off x="838200" y="4969634"/>
                <a:ext cx="1774012" cy="797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Peso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08DF9EA3-7F85-4656-ACDE-6CE7CE6E0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69634"/>
                <a:ext cx="1774012" cy="797398"/>
              </a:xfrm>
              <a:prstGeom prst="rect">
                <a:avLst/>
              </a:prstGeom>
              <a:blipFill>
                <a:blip r:embed="rId3"/>
                <a:stretch>
                  <a:fillRect l="-8247" t="-106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5723AE2E-DA89-4F56-A678-C78953068670}"/>
              </a:ext>
            </a:extLst>
          </p:cNvPr>
          <p:cNvCxnSpPr/>
          <p:nvPr/>
        </p:nvCxnSpPr>
        <p:spPr>
          <a:xfrm>
            <a:off x="2808514" y="4058816"/>
            <a:ext cx="783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A341AAC-4426-4622-95BA-7E6B22D9E0E2}"/>
              </a:ext>
            </a:extLst>
          </p:cNvPr>
          <p:cNvCxnSpPr/>
          <p:nvPr/>
        </p:nvCxnSpPr>
        <p:spPr>
          <a:xfrm>
            <a:off x="2808514" y="5554824"/>
            <a:ext cx="783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57499E-E204-47DB-9191-25AD7F996847}"/>
                  </a:ext>
                </a:extLst>
              </p:cNvPr>
              <p:cNvSpPr txBox="1"/>
              <p:nvPr/>
            </p:nvSpPr>
            <p:spPr>
              <a:xfrm>
                <a:off x="4060371" y="3547414"/>
                <a:ext cx="2800447" cy="6704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Altura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𝐶𝑉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%=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0.04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1.69</m:t>
                        </m:r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 ∗100=</m:t>
                    </m:r>
                  </m:oMath>
                </a14:m>
                <a:r>
                  <a:rPr lang="pt-BR" dirty="0"/>
                  <a:t> 12.16%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1257499E-E204-47DB-9191-25AD7F996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371" y="3547414"/>
                <a:ext cx="2800447" cy="670440"/>
              </a:xfrm>
              <a:prstGeom prst="rect">
                <a:avLst/>
              </a:prstGeom>
              <a:blipFill>
                <a:blip r:embed="rId4"/>
                <a:stretch>
                  <a:fillRect l="-5011" t="-12727" r="-4575" b="-118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3C4173E-88BB-4843-AF1C-73F103B94D86}"/>
                  </a:ext>
                </a:extLst>
              </p:cNvPr>
              <p:cNvSpPr txBox="1"/>
              <p:nvPr/>
            </p:nvSpPr>
            <p:spPr>
              <a:xfrm>
                <a:off x="4052955" y="4969634"/>
                <a:ext cx="3172343" cy="80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b="0" i="1" dirty="0">
                    <a:latin typeface="Cambria Math" panose="02040503050406030204" pitchFamily="18" charset="0"/>
                  </a:rPr>
                  <a:t>Peso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%=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18.55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54.64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∗100=33.96%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63C4173E-88BB-4843-AF1C-73F103B94D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955" y="4969634"/>
                <a:ext cx="3172343" cy="803040"/>
              </a:xfrm>
              <a:prstGeom prst="rect">
                <a:avLst/>
              </a:prstGeom>
              <a:blipFill>
                <a:blip r:embed="rId5"/>
                <a:stretch>
                  <a:fillRect l="-4615" t="-1060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ixaDeTexto 1">
            <a:extLst>
              <a:ext uri="{FF2B5EF4-FFF2-40B4-BE49-F238E27FC236}">
                <a16:creationId xmlns:a16="http://schemas.microsoft.com/office/drawing/2014/main" id="{10679808-FA78-42C9-8E3F-BDA7B5DE3157}"/>
              </a:ext>
            </a:extLst>
          </p:cNvPr>
          <p:cNvSpPr txBox="1"/>
          <p:nvPr/>
        </p:nvSpPr>
        <p:spPr>
          <a:xfrm>
            <a:off x="7872804" y="4279901"/>
            <a:ext cx="3268493" cy="92333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Pode-se, agora, verificar que o Peso (kg) é uma característica mais variável que a Altura (m).</a:t>
            </a: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61F38AC0-BB2F-4A7A-BEC1-9F00356621F3}"/>
              </a:ext>
            </a:extLst>
          </p:cNvPr>
          <p:cNvSpPr/>
          <p:nvPr/>
        </p:nvSpPr>
        <p:spPr>
          <a:xfrm>
            <a:off x="7480570" y="3928308"/>
            <a:ext cx="48639" cy="162651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48724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43EE3D-9F8D-47F1-B454-4B85B61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AAB5A3D-ECED-4652-89EB-C70A9E45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3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Quartis</a:t>
            </a:r>
          </a:p>
          <a:p>
            <a:pPr algn="just"/>
            <a:r>
              <a:rPr lang="pt-BR" dirty="0"/>
              <a:t>Quando dividimos a nossa série de dados para uma variável ‘x’ em quatro grupos, cada um contendo 25% dos dados. 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14" name="Imagem 1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106D3C9-0150-4617-86EA-077C3928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9" t="14151" r="28288" b="17752"/>
          <a:stretch/>
        </p:blipFill>
        <p:spPr>
          <a:xfrm>
            <a:off x="3669283" y="3027329"/>
            <a:ext cx="1947746" cy="3117965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71E113BA-4103-4BA8-95D8-00A88526561C}"/>
              </a:ext>
            </a:extLst>
          </p:cNvPr>
          <p:cNvSpPr txBox="1"/>
          <p:nvPr/>
        </p:nvSpPr>
        <p:spPr>
          <a:xfrm>
            <a:off x="3768807" y="6084478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Diagrama de caixa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boxplot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94296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43EE3D-9F8D-47F1-B454-4B85B61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AAB5A3D-ECED-4652-89EB-C70A9E45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3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Quartis</a:t>
            </a:r>
          </a:p>
          <a:p>
            <a:pPr algn="just"/>
            <a:r>
              <a:rPr lang="pt-BR" dirty="0"/>
              <a:t>Quando dividimos a nossa série de dados para uma variável ‘x’ em quatro grupos, cada um contendo 25% dos dados. 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14" name="Imagem 1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106D3C9-0150-4617-86EA-077C3928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9" t="14151" r="28288" b="17752"/>
          <a:stretch/>
        </p:blipFill>
        <p:spPr>
          <a:xfrm>
            <a:off x="3669283" y="3027329"/>
            <a:ext cx="1947746" cy="311796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84C8AE-A33D-4CF1-AC48-E5FC6DC64119}"/>
              </a:ext>
            </a:extLst>
          </p:cNvPr>
          <p:cNvSpPr txBox="1"/>
          <p:nvPr/>
        </p:nvSpPr>
        <p:spPr>
          <a:xfrm>
            <a:off x="5617028" y="508478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1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E20875-13B6-40B8-B4D5-82B3208EB90F}"/>
              </a:ext>
            </a:extLst>
          </p:cNvPr>
          <p:cNvSpPr txBox="1"/>
          <p:nvPr/>
        </p:nvSpPr>
        <p:spPr>
          <a:xfrm>
            <a:off x="5713444" y="588293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Mínimo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09A1F4EA-1233-47C0-B7F9-F3A869FFC55A}"/>
              </a:ext>
            </a:extLst>
          </p:cNvPr>
          <p:cNvSpPr/>
          <p:nvPr/>
        </p:nvSpPr>
        <p:spPr>
          <a:xfrm>
            <a:off x="6625477" y="5269450"/>
            <a:ext cx="49854" cy="875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85BBBC8-0FA6-4F78-9A0E-2293533293E3}"/>
              </a:ext>
            </a:extLst>
          </p:cNvPr>
          <p:cNvSpPr txBox="1"/>
          <p:nvPr/>
        </p:nvSpPr>
        <p:spPr>
          <a:xfrm>
            <a:off x="6705301" y="55229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1E113BA-4103-4BA8-95D8-00A88526561C}"/>
              </a:ext>
            </a:extLst>
          </p:cNvPr>
          <p:cNvSpPr txBox="1"/>
          <p:nvPr/>
        </p:nvSpPr>
        <p:spPr>
          <a:xfrm>
            <a:off x="3768807" y="6084478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Diagrama de caixa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boxplot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488435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43EE3D-9F8D-47F1-B454-4B85B61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AAB5A3D-ECED-4652-89EB-C70A9E45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3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Quartis</a:t>
            </a:r>
          </a:p>
          <a:p>
            <a:pPr algn="just"/>
            <a:r>
              <a:rPr lang="pt-BR" dirty="0"/>
              <a:t>Quando dividimos a nossa série de dados para uma variável ‘x’ em quatro grupos, cada um contendo 25% dos dados. 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14" name="Imagem 1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106D3C9-0150-4617-86EA-077C3928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9" t="14151" r="28288" b="17752"/>
          <a:stretch/>
        </p:blipFill>
        <p:spPr>
          <a:xfrm>
            <a:off x="3669283" y="3027329"/>
            <a:ext cx="1947746" cy="311796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84C8AE-A33D-4CF1-AC48-E5FC6DC64119}"/>
              </a:ext>
            </a:extLst>
          </p:cNvPr>
          <p:cNvSpPr txBox="1"/>
          <p:nvPr/>
        </p:nvSpPr>
        <p:spPr>
          <a:xfrm>
            <a:off x="5617028" y="508478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1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795377-DEA7-407B-B238-5887A2AAD909}"/>
              </a:ext>
            </a:extLst>
          </p:cNvPr>
          <p:cNvSpPr txBox="1"/>
          <p:nvPr/>
        </p:nvSpPr>
        <p:spPr>
          <a:xfrm>
            <a:off x="5617028" y="465595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2 (mediana)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E20875-13B6-40B8-B4D5-82B3208EB90F}"/>
              </a:ext>
            </a:extLst>
          </p:cNvPr>
          <p:cNvSpPr txBox="1"/>
          <p:nvPr/>
        </p:nvSpPr>
        <p:spPr>
          <a:xfrm>
            <a:off x="5713444" y="588293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Mínimo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09A1F4EA-1233-47C0-B7F9-F3A869FFC55A}"/>
              </a:ext>
            </a:extLst>
          </p:cNvPr>
          <p:cNvSpPr/>
          <p:nvPr/>
        </p:nvSpPr>
        <p:spPr>
          <a:xfrm>
            <a:off x="6625477" y="5269450"/>
            <a:ext cx="49854" cy="875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85BBBC8-0FA6-4F78-9A0E-2293533293E3}"/>
              </a:ext>
            </a:extLst>
          </p:cNvPr>
          <p:cNvSpPr txBox="1"/>
          <p:nvPr/>
        </p:nvSpPr>
        <p:spPr>
          <a:xfrm>
            <a:off x="6705301" y="55229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D3EEC037-CB8E-4068-AAC6-F584D100DB3E}"/>
              </a:ext>
            </a:extLst>
          </p:cNvPr>
          <p:cNvSpPr/>
          <p:nvPr/>
        </p:nvSpPr>
        <p:spPr>
          <a:xfrm>
            <a:off x="7642958" y="4811840"/>
            <a:ext cx="49854" cy="4576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D9E1C3F-3E4F-49BB-BA2D-7D2A55D69445}"/>
              </a:ext>
            </a:extLst>
          </p:cNvPr>
          <p:cNvSpPr txBox="1"/>
          <p:nvPr/>
        </p:nvSpPr>
        <p:spPr>
          <a:xfrm>
            <a:off x="7716445" y="4855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1E113BA-4103-4BA8-95D8-00A88526561C}"/>
              </a:ext>
            </a:extLst>
          </p:cNvPr>
          <p:cNvSpPr txBox="1"/>
          <p:nvPr/>
        </p:nvSpPr>
        <p:spPr>
          <a:xfrm>
            <a:off x="3768807" y="6084478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Diagrama de caixa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boxplot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4296158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43EE3D-9F8D-47F1-B454-4B85B61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AAB5A3D-ECED-4652-89EB-C70A9E45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3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Quartis</a:t>
            </a:r>
          </a:p>
          <a:p>
            <a:pPr algn="just"/>
            <a:r>
              <a:rPr lang="pt-BR" dirty="0"/>
              <a:t>Quando dividimos a nossa série de dados para uma variável ‘x’ em quatro grupos, cada um contendo 25% dos dados. 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14" name="Imagem 1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106D3C9-0150-4617-86EA-077C3928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9" t="14151" r="28288" b="17752"/>
          <a:stretch/>
        </p:blipFill>
        <p:spPr>
          <a:xfrm>
            <a:off x="3669283" y="3027329"/>
            <a:ext cx="1947746" cy="311796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84C8AE-A33D-4CF1-AC48-E5FC6DC64119}"/>
              </a:ext>
            </a:extLst>
          </p:cNvPr>
          <p:cNvSpPr txBox="1"/>
          <p:nvPr/>
        </p:nvSpPr>
        <p:spPr>
          <a:xfrm>
            <a:off x="5617028" y="508478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1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795377-DEA7-407B-B238-5887A2AAD909}"/>
              </a:ext>
            </a:extLst>
          </p:cNvPr>
          <p:cNvSpPr txBox="1"/>
          <p:nvPr/>
        </p:nvSpPr>
        <p:spPr>
          <a:xfrm>
            <a:off x="5617028" y="465595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2 (mediana)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E20875-13B6-40B8-B4D5-82B3208EB90F}"/>
              </a:ext>
            </a:extLst>
          </p:cNvPr>
          <p:cNvSpPr txBox="1"/>
          <p:nvPr/>
        </p:nvSpPr>
        <p:spPr>
          <a:xfrm>
            <a:off x="5713444" y="588293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Mínimo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96D39F6-A8D4-463C-BE1A-B8EBBD7BD71C}"/>
              </a:ext>
            </a:extLst>
          </p:cNvPr>
          <p:cNvSpPr txBox="1"/>
          <p:nvPr/>
        </p:nvSpPr>
        <p:spPr>
          <a:xfrm>
            <a:off x="5569570" y="419834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3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09A1F4EA-1233-47C0-B7F9-F3A869FFC55A}"/>
              </a:ext>
            </a:extLst>
          </p:cNvPr>
          <p:cNvSpPr/>
          <p:nvPr/>
        </p:nvSpPr>
        <p:spPr>
          <a:xfrm>
            <a:off x="6625477" y="5269450"/>
            <a:ext cx="49854" cy="875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85BBBC8-0FA6-4F78-9A0E-2293533293E3}"/>
              </a:ext>
            </a:extLst>
          </p:cNvPr>
          <p:cNvSpPr txBox="1"/>
          <p:nvPr/>
        </p:nvSpPr>
        <p:spPr>
          <a:xfrm>
            <a:off x="6705301" y="55229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D3EEC037-CB8E-4068-AAC6-F584D100DB3E}"/>
              </a:ext>
            </a:extLst>
          </p:cNvPr>
          <p:cNvSpPr/>
          <p:nvPr/>
        </p:nvSpPr>
        <p:spPr>
          <a:xfrm>
            <a:off x="7642958" y="4811840"/>
            <a:ext cx="49854" cy="4576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D9E1C3F-3E4F-49BB-BA2D-7D2A55D69445}"/>
              </a:ext>
            </a:extLst>
          </p:cNvPr>
          <p:cNvSpPr txBox="1"/>
          <p:nvPr/>
        </p:nvSpPr>
        <p:spPr>
          <a:xfrm>
            <a:off x="7716445" y="4855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4" name="Chave Direita 23">
            <a:extLst>
              <a:ext uri="{FF2B5EF4-FFF2-40B4-BE49-F238E27FC236}">
                <a16:creationId xmlns:a16="http://schemas.microsoft.com/office/drawing/2014/main" id="{54D0399E-C526-43B5-8BC1-4386670BE17A}"/>
              </a:ext>
            </a:extLst>
          </p:cNvPr>
          <p:cNvSpPr/>
          <p:nvPr/>
        </p:nvSpPr>
        <p:spPr>
          <a:xfrm>
            <a:off x="7633927" y="4198346"/>
            <a:ext cx="49854" cy="4576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E656D5F-BE2E-4E01-84EC-53BF89345681}"/>
              </a:ext>
            </a:extLst>
          </p:cNvPr>
          <p:cNvSpPr txBox="1"/>
          <p:nvPr/>
        </p:nvSpPr>
        <p:spPr>
          <a:xfrm>
            <a:off x="7716445" y="42424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1E113BA-4103-4BA8-95D8-00A88526561C}"/>
              </a:ext>
            </a:extLst>
          </p:cNvPr>
          <p:cNvSpPr txBox="1"/>
          <p:nvPr/>
        </p:nvSpPr>
        <p:spPr>
          <a:xfrm>
            <a:off x="3768807" y="6084478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Diagrama de caixa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boxplot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348220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43EE3D-9F8D-47F1-B454-4B85B61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AAB5A3D-ECED-4652-89EB-C70A9E45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3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Quartis</a:t>
            </a:r>
          </a:p>
          <a:p>
            <a:pPr algn="just"/>
            <a:r>
              <a:rPr lang="pt-BR" dirty="0"/>
              <a:t>Quando dividimos a nossa série de dados para uma variável ‘x’ em quatro grupos, cada um contendo 25% dos dados. </a:t>
            </a:r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14" name="Imagem 13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C106D3C9-0150-4617-86EA-077C39286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9" t="14151" r="28288" b="17752"/>
          <a:stretch/>
        </p:blipFill>
        <p:spPr>
          <a:xfrm>
            <a:off x="3669283" y="3027329"/>
            <a:ext cx="1947746" cy="311796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84C8AE-A33D-4CF1-AC48-E5FC6DC64119}"/>
              </a:ext>
            </a:extLst>
          </p:cNvPr>
          <p:cNvSpPr txBox="1"/>
          <p:nvPr/>
        </p:nvSpPr>
        <p:spPr>
          <a:xfrm>
            <a:off x="5617028" y="5084784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1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795377-DEA7-407B-B238-5887A2AAD909}"/>
              </a:ext>
            </a:extLst>
          </p:cNvPr>
          <p:cNvSpPr txBox="1"/>
          <p:nvPr/>
        </p:nvSpPr>
        <p:spPr>
          <a:xfrm>
            <a:off x="5617028" y="465595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2 (mediana)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E20875-13B6-40B8-B4D5-82B3208EB90F}"/>
              </a:ext>
            </a:extLst>
          </p:cNvPr>
          <p:cNvSpPr txBox="1"/>
          <p:nvPr/>
        </p:nvSpPr>
        <p:spPr>
          <a:xfrm>
            <a:off x="5713444" y="588293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Mínimo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54FE0B9-9D7F-40E7-A829-4C3FC2ABCE46}"/>
              </a:ext>
            </a:extLst>
          </p:cNvPr>
          <p:cNvSpPr txBox="1"/>
          <p:nvPr/>
        </p:nvSpPr>
        <p:spPr>
          <a:xfrm>
            <a:off x="5067951" y="2917644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Máximo</a:t>
            </a:r>
          </a:p>
        </p:txBody>
      </p:sp>
      <p:sp>
        <p:nvSpPr>
          <p:cNvPr id="20" name="Chave Direita 19">
            <a:extLst>
              <a:ext uri="{FF2B5EF4-FFF2-40B4-BE49-F238E27FC236}">
                <a16:creationId xmlns:a16="http://schemas.microsoft.com/office/drawing/2014/main" id="{09A1F4EA-1233-47C0-B7F9-F3A869FFC55A}"/>
              </a:ext>
            </a:extLst>
          </p:cNvPr>
          <p:cNvSpPr/>
          <p:nvPr/>
        </p:nvSpPr>
        <p:spPr>
          <a:xfrm>
            <a:off x="6625477" y="5269450"/>
            <a:ext cx="49854" cy="87584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85BBBC8-0FA6-4F78-9A0E-2293533293E3}"/>
              </a:ext>
            </a:extLst>
          </p:cNvPr>
          <p:cNvSpPr txBox="1"/>
          <p:nvPr/>
        </p:nvSpPr>
        <p:spPr>
          <a:xfrm>
            <a:off x="6705301" y="552293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2" name="Chave Direita 21">
            <a:extLst>
              <a:ext uri="{FF2B5EF4-FFF2-40B4-BE49-F238E27FC236}">
                <a16:creationId xmlns:a16="http://schemas.microsoft.com/office/drawing/2014/main" id="{D3EEC037-CB8E-4068-AAC6-F584D100DB3E}"/>
              </a:ext>
            </a:extLst>
          </p:cNvPr>
          <p:cNvSpPr/>
          <p:nvPr/>
        </p:nvSpPr>
        <p:spPr>
          <a:xfrm>
            <a:off x="7642958" y="4811840"/>
            <a:ext cx="49854" cy="4576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D9E1C3F-3E4F-49BB-BA2D-7D2A55D69445}"/>
              </a:ext>
            </a:extLst>
          </p:cNvPr>
          <p:cNvSpPr txBox="1"/>
          <p:nvPr/>
        </p:nvSpPr>
        <p:spPr>
          <a:xfrm>
            <a:off x="7716445" y="485597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4" name="Chave Direita 23">
            <a:extLst>
              <a:ext uri="{FF2B5EF4-FFF2-40B4-BE49-F238E27FC236}">
                <a16:creationId xmlns:a16="http://schemas.microsoft.com/office/drawing/2014/main" id="{54D0399E-C526-43B5-8BC1-4386670BE17A}"/>
              </a:ext>
            </a:extLst>
          </p:cNvPr>
          <p:cNvSpPr/>
          <p:nvPr/>
        </p:nvSpPr>
        <p:spPr>
          <a:xfrm>
            <a:off x="7633927" y="4198346"/>
            <a:ext cx="49854" cy="4576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E656D5F-BE2E-4E01-84EC-53BF89345681}"/>
              </a:ext>
            </a:extLst>
          </p:cNvPr>
          <p:cNvSpPr txBox="1"/>
          <p:nvPr/>
        </p:nvSpPr>
        <p:spPr>
          <a:xfrm>
            <a:off x="7716445" y="424248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78A14A5F-07F7-4FDF-AA27-206528C85E15}"/>
              </a:ext>
            </a:extLst>
          </p:cNvPr>
          <p:cNvSpPr/>
          <p:nvPr/>
        </p:nvSpPr>
        <p:spPr>
          <a:xfrm>
            <a:off x="6600551" y="3069756"/>
            <a:ext cx="104750" cy="13238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3D4440-5740-4CE6-BA26-636A6D0D37B0}"/>
              </a:ext>
            </a:extLst>
          </p:cNvPr>
          <p:cNvSpPr txBox="1"/>
          <p:nvPr/>
        </p:nvSpPr>
        <p:spPr>
          <a:xfrm>
            <a:off x="6705301" y="355515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25%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1E113BA-4103-4BA8-95D8-00A88526561C}"/>
              </a:ext>
            </a:extLst>
          </p:cNvPr>
          <p:cNvSpPr txBox="1"/>
          <p:nvPr/>
        </p:nvSpPr>
        <p:spPr>
          <a:xfrm>
            <a:off x="3768807" y="6084478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Diagrama de caixa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boxplot</a:t>
            </a:r>
            <a:r>
              <a:rPr lang="pt-BR" dirty="0"/>
              <a:t>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6771EF3-A55E-4AA9-BA64-6910CC6E57D6}"/>
              </a:ext>
            </a:extLst>
          </p:cNvPr>
          <p:cNvSpPr txBox="1"/>
          <p:nvPr/>
        </p:nvSpPr>
        <p:spPr>
          <a:xfrm>
            <a:off x="5569570" y="419834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3</a:t>
            </a:r>
          </a:p>
        </p:txBody>
      </p:sp>
    </p:spTree>
    <p:extLst>
      <p:ext uri="{BB962C8B-B14F-4D97-AF65-F5344CB8AC3E}">
        <p14:creationId xmlns:p14="http://schemas.microsoft.com/office/powerpoint/2010/main" val="64305860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E90BF973-8FC8-4686-81AE-DE5B31CB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0363" r="8643" b="13585"/>
          <a:stretch/>
        </p:blipFill>
        <p:spPr>
          <a:xfrm>
            <a:off x="2209041" y="2852327"/>
            <a:ext cx="4350380" cy="350991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143EE3D-9F8D-47F1-B454-4B85B61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AAB5A3D-ECED-4652-89EB-C70A9E45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3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Quartis</a:t>
            </a:r>
          </a:p>
          <a:p>
            <a:pPr algn="just"/>
            <a:r>
              <a:rPr lang="pt-BR" dirty="0"/>
              <a:t>Quando dividimos a nossa série de dados para uma variável ‘x’ em quatro grupos, cada um contendo 25% dos dados. 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84C8AE-A33D-4CF1-AC48-E5FC6DC64119}"/>
              </a:ext>
            </a:extLst>
          </p:cNvPr>
          <p:cNvSpPr txBox="1"/>
          <p:nvPr/>
        </p:nvSpPr>
        <p:spPr>
          <a:xfrm>
            <a:off x="5359329" y="512593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1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795377-DEA7-407B-B238-5887A2AAD909}"/>
              </a:ext>
            </a:extLst>
          </p:cNvPr>
          <p:cNvSpPr txBox="1"/>
          <p:nvPr/>
        </p:nvSpPr>
        <p:spPr>
          <a:xfrm>
            <a:off x="5361603" y="467595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2 (mediana)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E20875-13B6-40B8-B4D5-82B3208EB90F}"/>
              </a:ext>
            </a:extLst>
          </p:cNvPr>
          <p:cNvSpPr txBox="1"/>
          <p:nvPr/>
        </p:nvSpPr>
        <p:spPr>
          <a:xfrm>
            <a:off x="5031700" y="586090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Mínimo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54FE0B9-9D7F-40E7-A829-4C3FC2ABCE46}"/>
              </a:ext>
            </a:extLst>
          </p:cNvPr>
          <p:cNvSpPr txBox="1"/>
          <p:nvPr/>
        </p:nvSpPr>
        <p:spPr>
          <a:xfrm>
            <a:off x="5001871" y="2949672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Máximo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1E113BA-4103-4BA8-95D8-00A88526561C}"/>
              </a:ext>
            </a:extLst>
          </p:cNvPr>
          <p:cNvSpPr txBox="1"/>
          <p:nvPr/>
        </p:nvSpPr>
        <p:spPr>
          <a:xfrm>
            <a:off x="3587221" y="6240721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Diagrama de caixa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boxplot</a:t>
            </a:r>
            <a:r>
              <a:rPr lang="pt-BR" dirty="0"/>
              <a:t>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6771EF3-A55E-4AA9-BA64-6910CC6E57D6}"/>
              </a:ext>
            </a:extLst>
          </p:cNvPr>
          <p:cNvSpPr txBox="1"/>
          <p:nvPr/>
        </p:nvSpPr>
        <p:spPr>
          <a:xfrm>
            <a:off x="5345636" y="417861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956BD5-9AFA-4C0A-B6EA-C4894066AABE}"/>
              </a:ext>
            </a:extLst>
          </p:cNvPr>
          <p:cNvSpPr txBox="1"/>
          <p:nvPr/>
        </p:nvSpPr>
        <p:spPr>
          <a:xfrm rot="16200000">
            <a:off x="1646675" y="4675956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993478-BCA4-46E9-8ABE-85A2341768F5}"/>
              </a:ext>
            </a:extLst>
          </p:cNvPr>
          <p:cNvSpPr/>
          <p:nvPr/>
        </p:nvSpPr>
        <p:spPr>
          <a:xfrm>
            <a:off x="2640563" y="3003648"/>
            <a:ext cx="4870580" cy="32265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74250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E90BF973-8FC8-4686-81AE-DE5B31CB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4" t="10363" r="8643" b="13585"/>
          <a:stretch/>
        </p:blipFill>
        <p:spPr>
          <a:xfrm>
            <a:off x="2209041" y="2852327"/>
            <a:ext cx="4350380" cy="3509913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F143EE3D-9F8D-47F1-B454-4B85B61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AAB5A3D-ECED-4652-89EB-C70A9E453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2437"/>
            <a:ext cx="10515600" cy="19065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Quartis</a:t>
            </a:r>
          </a:p>
          <a:p>
            <a:pPr algn="just"/>
            <a:r>
              <a:rPr lang="pt-BR" dirty="0"/>
              <a:t>Quando dividimos a nossa série de dados para uma variável ‘x’ em quatro grupos, cada um contendo 25% dos dados. </a:t>
            </a:r>
          </a:p>
          <a:p>
            <a:pPr marL="0" indent="0" algn="just">
              <a:buNone/>
            </a:pPr>
            <a:endParaRPr lang="pt-BR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84C8AE-A33D-4CF1-AC48-E5FC6DC64119}"/>
              </a:ext>
            </a:extLst>
          </p:cNvPr>
          <p:cNvSpPr txBox="1"/>
          <p:nvPr/>
        </p:nvSpPr>
        <p:spPr>
          <a:xfrm>
            <a:off x="5359329" y="512593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1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2795377-DEA7-407B-B238-5887A2AAD909}"/>
              </a:ext>
            </a:extLst>
          </p:cNvPr>
          <p:cNvSpPr txBox="1"/>
          <p:nvPr/>
        </p:nvSpPr>
        <p:spPr>
          <a:xfrm>
            <a:off x="5361603" y="467595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2 (mediana)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E20875-13B6-40B8-B4D5-82B3208EB90F}"/>
              </a:ext>
            </a:extLst>
          </p:cNvPr>
          <p:cNvSpPr txBox="1"/>
          <p:nvPr/>
        </p:nvSpPr>
        <p:spPr>
          <a:xfrm>
            <a:off x="5031700" y="586090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Mínimo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54FE0B9-9D7F-40E7-A829-4C3FC2ABCE46}"/>
              </a:ext>
            </a:extLst>
          </p:cNvPr>
          <p:cNvSpPr txBox="1"/>
          <p:nvPr/>
        </p:nvSpPr>
        <p:spPr>
          <a:xfrm>
            <a:off x="5001871" y="2949672"/>
            <a:ext cx="9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Máximo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1E113BA-4103-4BA8-95D8-00A88526561C}"/>
              </a:ext>
            </a:extLst>
          </p:cNvPr>
          <p:cNvSpPr txBox="1"/>
          <p:nvPr/>
        </p:nvSpPr>
        <p:spPr>
          <a:xfrm>
            <a:off x="3587221" y="6240721"/>
            <a:ext cx="188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Diagrama de caixa</a:t>
            </a:r>
          </a:p>
          <a:p>
            <a:pPr algn="ctr"/>
            <a:r>
              <a:rPr lang="pt-BR" dirty="0"/>
              <a:t>(</a:t>
            </a:r>
            <a:r>
              <a:rPr lang="pt-BR" dirty="0" err="1"/>
              <a:t>boxplot</a:t>
            </a:r>
            <a:r>
              <a:rPr lang="pt-BR" dirty="0"/>
              <a:t>)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6771EF3-A55E-4AA9-BA64-6910CC6E57D6}"/>
              </a:ext>
            </a:extLst>
          </p:cNvPr>
          <p:cNvSpPr txBox="1"/>
          <p:nvPr/>
        </p:nvSpPr>
        <p:spPr>
          <a:xfrm>
            <a:off x="5345636" y="417861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Quartil 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956BD5-9AFA-4C0A-B6EA-C4894066AABE}"/>
              </a:ext>
            </a:extLst>
          </p:cNvPr>
          <p:cNvSpPr txBox="1"/>
          <p:nvPr/>
        </p:nvSpPr>
        <p:spPr>
          <a:xfrm rot="16200000">
            <a:off x="1646675" y="4675956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993478-BCA4-46E9-8ABE-85A2341768F5}"/>
              </a:ext>
            </a:extLst>
          </p:cNvPr>
          <p:cNvSpPr/>
          <p:nvPr/>
        </p:nvSpPr>
        <p:spPr>
          <a:xfrm>
            <a:off x="2640563" y="3003648"/>
            <a:ext cx="4870580" cy="32265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ECE857C-362F-4283-92F5-267E926B08E8}"/>
              </a:ext>
            </a:extLst>
          </p:cNvPr>
          <p:cNvSpPr txBox="1"/>
          <p:nvPr/>
        </p:nvSpPr>
        <p:spPr>
          <a:xfrm>
            <a:off x="7802035" y="3581237"/>
            <a:ext cx="3912668" cy="175432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Quando se descreve um conjunto de dados de distribuição assimétrica, a distância entre quartis representa melhor a variação do que a amplitude ou o desvio padrão, porque não é afetada pelos valores extremos.</a:t>
            </a:r>
          </a:p>
        </p:txBody>
      </p:sp>
    </p:spTree>
    <p:extLst>
      <p:ext uri="{BB962C8B-B14F-4D97-AF65-F5344CB8AC3E}">
        <p14:creationId xmlns:p14="http://schemas.microsoft.com/office/powerpoint/2010/main" val="387092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143EE3D-9F8D-47F1-B454-4B85B610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dispersão ou de variabilidade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3EC4FDD-2657-411F-9C5B-2B6804C214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4" t="9251" r="22168" b="11293"/>
          <a:stretch/>
        </p:blipFill>
        <p:spPr>
          <a:xfrm>
            <a:off x="2901820" y="1648700"/>
            <a:ext cx="6559421" cy="508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73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tângulo 48">
            <a:extLst>
              <a:ext uri="{FF2B5EF4-FFF2-40B4-BE49-F238E27FC236}">
                <a16:creationId xmlns:a16="http://schemas.microsoft.com/office/drawing/2014/main" id="{5F21ECA4-4A72-4733-A188-B6FEA2786967}"/>
              </a:ext>
            </a:extLst>
          </p:cNvPr>
          <p:cNvSpPr/>
          <p:nvPr/>
        </p:nvSpPr>
        <p:spPr>
          <a:xfrm>
            <a:off x="0" y="1291472"/>
            <a:ext cx="12192000" cy="244832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CA9BCC-1650-4F97-9493-3B9D16CED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Estatística Descritiva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DE045D3-FCE8-4095-A943-726BC74FF49B}"/>
              </a:ext>
            </a:extLst>
          </p:cNvPr>
          <p:cNvGrpSpPr/>
          <p:nvPr/>
        </p:nvGrpSpPr>
        <p:grpSpPr>
          <a:xfrm>
            <a:off x="698740" y="3264310"/>
            <a:ext cx="4345207" cy="4104793"/>
            <a:chOff x="8920157" y="132754"/>
            <a:chExt cx="3033409" cy="3008398"/>
          </a:xfrm>
        </p:grpSpPr>
        <p:pic>
          <p:nvPicPr>
            <p:cNvPr id="25" name="Picture 2" descr="Resultado de imagem para computador png">
              <a:extLst>
                <a:ext uri="{FF2B5EF4-FFF2-40B4-BE49-F238E27FC236}">
                  <a16:creationId xmlns:a16="http://schemas.microsoft.com/office/drawing/2014/main" id="{22BA4BE4-D0D7-41ED-8CC5-E34025F8D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0157" y="132754"/>
              <a:ext cx="3033409" cy="30083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B9FB638A-3F38-4D2C-9A52-04EF9FF6D400}"/>
                </a:ext>
              </a:extLst>
            </p:cNvPr>
            <p:cNvSpPr/>
            <p:nvPr/>
          </p:nvSpPr>
          <p:spPr>
            <a:xfrm>
              <a:off x="9337649" y="622690"/>
              <a:ext cx="2160661" cy="1253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38C0A4D-B701-7142-B31C-DACF8B7B0E16}"/>
              </a:ext>
            </a:extLst>
          </p:cNvPr>
          <p:cNvGrpSpPr/>
          <p:nvPr/>
        </p:nvGrpSpPr>
        <p:grpSpPr>
          <a:xfrm>
            <a:off x="345554" y="4105832"/>
            <a:ext cx="5762234" cy="2792809"/>
            <a:chOff x="319157" y="4494537"/>
            <a:chExt cx="4768006" cy="2421782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15B9D240-03ED-411E-8608-01E8AFD41883}"/>
                    </a:ext>
                  </a:extLst>
                </p14:cNvPr>
                <p14:cNvContentPartPr/>
                <p14:nvPr/>
              </p14:nvContentPartPr>
              <p14:xfrm>
                <a:off x="667264" y="6040967"/>
                <a:ext cx="418320" cy="276120"/>
              </p14:xfrm>
            </p:contentPart>
          </mc:Choice>
          <mc:Fallback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15B9D240-03ED-411E-8608-01E8AFD418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5123" y="5986305"/>
                  <a:ext cx="522304" cy="3851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F15D6FF0-F733-4C18-ACB1-5080B80154AE}"/>
                    </a:ext>
                  </a:extLst>
                </p14:cNvPr>
                <p14:cNvContentPartPr/>
                <p14:nvPr/>
              </p14:nvContentPartPr>
              <p14:xfrm>
                <a:off x="491584" y="5756567"/>
                <a:ext cx="360" cy="360"/>
              </p14:xfrm>
            </p:contentPart>
          </mc:Choice>
          <mc:Fallback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F15D6FF0-F733-4C18-ACB1-5080B80154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8584" y="56935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F2C238CE-7480-4FF3-8510-E6E6DCF01130}"/>
                    </a:ext>
                  </a:extLst>
                </p14:cNvPr>
                <p14:cNvContentPartPr/>
                <p14:nvPr/>
              </p14:nvContentPartPr>
              <p14:xfrm>
                <a:off x="378544" y="5744327"/>
                <a:ext cx="378000" cy="1042560"/>
              </p14:xfrm>
            </p:contentPart>
          </mc:Choice>
          <mc:Fallback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F2C238CE-7480-4FF3-8510-E6E6DCF0113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6416" y="5689718"/>
                  <a:ext cx="481957" cy="11514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DF3A15CD-8FB3-45AA-9BD2-79D962C09BBA}"/>
                    </a:ext>
                  </a:extLst>
                </p14:cNvPr>
                <p14:cNvContentPartPr/>
                <p14:nvPr/>
              </p14:nvContentPartPr>
              <p14:xfrm>
                <a:off x="421024" y="6556847"/>
                <a:ext cx="1178640" cy="249480"/>
              </p14:xfrm>
            </p:contentPart>
          </mc:Choice>
          <mc:Fallback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DF3A15CD-8FB3-45AA-9BD2-79D962C09B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68872" y="6502205"/>
                  <a:ext cx="1282646" cy="35845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8773F57B-00A7-488B-9B89-4BF777AA8034}"/>
                    </a:ext>
                  </a:extLst>
                </p14:cNvPr>
                <p14:cNvContentPartPr/>
                <p14:nvPr/>
              </p14:nvContentPartPr>
              <p14:xfrm>
                <a:off x="478264" y="5732807"/>
                <a:ext cx="1142280" cy="984240"/>
              </p14:xfrm>
            </p:contentPart>
          </mc:Choice>
          <mc:Fallback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8773F57B-00A7-488B-9B89-4BF777AA80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6112" y="5678179"/>
                  <a:ext cx="1246286" cy="10931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FAC531FE-0825-4D18-B272-1D720546C328}"/>
                    </a:ext>
                  </a:extLst>
                </p14:cNvPr>
                <p14:cNvContentPartPr/>
                <p14:nvPr/>
              </p14:nvContentPartPr>
              <p14:xfrm>
                <a:off x="594904" y="5109287"/>
                <a:ext cx="854640" cy="506160"/>
              </p14:xfrm>
            </p:contentPart>
          </mc:Choice>
          <mc:Fallback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FAC531FE-0825-4D18-B272-1D720546C3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42774" y="5054643"/>
                  <a:ext cx="958603" cy="6151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B89D3818-0FB2-4A56-BA8B-CC585BA717A8}"/>
                    </a:ext>
                  </a:extLst>
                </p14:cNvPr>
                <p14:cNvContentPartPr/>
                <p14:nvPr/>
              </p14:nvContentPartPr>
              <p14:xfrm>
                <a:off x="400144" y="5120087"/>
                <a:ext cx="1181520" cy="1370880"/>
              </p14:xfrm>
            </p:contentPart>
          </mc:Choice>
          <mc:Fallback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B89D3818-0FB2-4A56-BA8B-CC585BA717A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8009" y="5065464"/>
                  <a:ext cx="1285491" cy="14798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7E218635-E1D7-4369-8D18-FE710BD5EED2}"/>
                    </a:ext>
                  </a:extLst>
                </p14:cNvPr>
                <p14:cNvContentPartPr/>
                <p14:nvPr/>
              </p14:nvContentPartPr>
              <p14:xfrm>
                <a:off x="821258" y="6377688"/>
                <a:ext cx="247680" cy="24480"/>
              </p14:xfrm>
            </p:contentPart>
          </mc:Choice>
          <mc:Fallback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7E218635-E1D7-4369-8D18-FE710BD5EED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036" y="6322052"/>
                  <a:ext cx="351825" cy="13543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98E5D6B-07A4-42BF-93B4-B15578CAEFFE}"/>
                </a:ext>
              </a:extLst>
            </p:cNvPr>
            <p:cNvSpPr/>
            <p:nvPr/>
          </p:nvSpPr>
          <p:spPr>
            <a:xfrm>
              <a:off x="319157" y="5074791"/>
              <a:ext cx="2561014" cy="1841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(\__/) </a:t>
              </a:r>
              <a:endParaRPr lang="pt-BR" sz="4400" b="1" dirty="0">
                <a:effectLst/>
              </a:endParaRPr>
            </a:p>
            <a:p>
              <a:pPr algn="just"/>
              <a:r>
                <a:rPr lang="pt-B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(       </a:t>
              </a:r>
              <a:r>
                <a:rPr lang="pt-BR" altLang="ko-K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)  </a:t>
              </a:r>
              <a:endParaRPr lang="ko-KR" altLang="pt-BR" sz="4400" b="1" dirty="0">
                <a:solidFill>
                  <a:srgbClr val="FF0000"/>
                </a:solidFill>
                <a:effectLst/>
              </a:endParaRPr>
            </a:p>
            <a:p>
              <a:pPr algn="just"/>
              <a:r>
                <a:rPr lang="pt-BR" altLang="ko-K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/ </a:t>
              </a:r>
              <a:r>
                <a:rPr lang="ko-KR" altLang="pt-B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　 </a:t>
              </a:r>
              <a:r>
                <a:rPr lang="pt-BR" altLang="ko-K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 &gt;</a:t>
              </a:r>
              <a:endParaRPr lang="pt-BR" sz="4400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E5275AEA-8362-4866-AC25-91F5C5FFBE72}"/>
                    </a:ext>
                  </a:extLst>
                </p14:cNvPr>
                <p14:cNvContentPartPr/>
                <p14:nvPr/>
              </p14:nvContentPartPr>
              <p14:xfrm>
                <a:off x="897304" y="6339162"/>
                <a:ext cx="142560" cy="28080"/>
              </p14:xfrm>
            </p:contentPart>
          </mc:Choice>
          <mc:Fallback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E5275AEA-8362-4866-AC25-91F5C5FFBE7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82392" y="6323733"/>
                  <a:ext cx="172086" cy="58629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CE30AD1D-7768-48A2-BEAB-8B76BD6D8720}"/>
                </a:ext>
              </a:extLst>
            </p:cNvPr>
            <p:cNvGrpSpPr/>
            <p:nvPr/>
          </p:nvGrpSpPr>
          <p:grpSpPr>
            <a:xfrm>
              <a:off x="4055965" y="5337285"/>
              <a:ext cx="1031198" cy="928322"/>
              <a:chOff x="3887420" y="2502118"/>
              <a:chExt cx="1804881" cy="1624819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38" name="Tinta 37">
                    <a:extLst>
                      <a:ext uri="{FF2B5EF4-FFF2-40B4-BE49-F238E27FC236}">
                        <a16:creationId xmlns:a16="http://schemas.microsoft.com/office/drawing/2014/main" id="{940AC02D-EB66-446A-ADB5-C92AEB71604E}"/>
                      </a:ext>
                    </a:extLst>
                  </p14:cNvPr>
                  <p14:cNvContentPartPr/>
                  <p14:nvPr/>
                </p14:nvContentPartPr>
                <p14:xfrm>
                  <a:off x="3887420" y="2502118"/>
                  <a:ext cx="1804881" cy="1624819"/>
                </p14:xfrm>
              </p:contentPart>
            </mc:Choice>
            <mc:Fallback xmlns="">
              <p:pic>
                <p:nvPicPr>
                  <p:cNvPr id="32" name="Tinta 31">
                    <a:extLst>
                      <a:ext uri="{FF2B5EF4-FFF2-40B4-BE49-F238E27FC236}">
                        <a16:creationId xmlns:a16="http://schemas.microsoft.com/office/drawing/2014/main" id="{8FD72B17-237F-454C-8489-8FE4D154ADE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880496" y="2495194"/>
                    <a:ext cx="1818729" cy="163866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8">
                <p14:nvContentPartPr>
                  <p14:cNvPr id="39" name="Tinta 38">
                    <a:extLst>
                      <a:ext uri="{FF2B5EF4-FFF2-40B4-BE49-F238E27FC236}">
                        <a16:creationId xmlns:a16="http://schemas.microsoft.com/office/drawing/2014/main" id="{30D05639-01F2-4FF9-B258-D1E6C48A3403}"/>
                      </a:ext>
                    </a:extLst>
                  </p14:cNvPr>
                  <p14:cNvContentPartPr/>
                  <p14:nvPr/>
                </p14:nvContentPartPr>
                <p14:xfrm>
                  <a:off x="4424537" y="3204240"/>
                  <a:ext cx="48960" cy="9360"/>
                </p14:xfrm>
              </p:contentPart>
            </mc:Choice>
            <mc:Fallback xmlns="">
              <p:pic>
                <p:nvPicPr>
                  <p:cNvPr id="1034" name="Tinta 1033">
                    <a:extLst>
                      <a:ext uri="{FF2B5EF4-FFF2-40B4-BE49-F238E27FC236}">
                        <a16:creationId xmlns:a16="http://schemas.microsoft.com/office/drawing/2014/main" id="{4C1032D5-EA3C-4B2B-90F3-8EEF41070EAF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4395737" y="3149181"/>
                    <a:ext cx="105984" cy="1189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0">
                <p14:nvContentPartPr>
                  <p14:cNvPr id="40" name="Tinta 39">
                    <a:extLst>
                      <a:ext uri="{FF2B5EF4-FFF2-40B4-BE49-F238E27FC236}">
                        <a16:creationId xmlns:a16="http://schemas.microsoft.com/office/drawing/2014/main" id="{EB466450-D653-4010-930F-F9312CF4EAC6}"/>
                      </a:ext>
                    </a:extLst>
                  </p14:cNvPr>
                  <p14:cNvContentPartPr/>
                  <p14:nvPr/>
                </p14:nvContentPartPr>
                <p14:xfrm>
                  <a:off x="4396457" y="3215760"/>
                  <a:ext cx="32040" cy="5760"/>
                </p14:xfrm>
              </p:contentPart>
            </mc:Choice>
            <mc:Fallback xmlns="">
              <p:pic>
                <p:nvPicPr>
                  <p:cNvPr id="1035" name="Tinta 1034">
                    <a:extLst>
                      <a:ext uri="{FF2B5EF4-FFF2-40B4-BE49-F238E27FC236}">
                        <a16:creationId xmlns:a16="http://schemas.microsoft.com/office/drawing/2014/main" id="{CF611BF5-ECAC-4CFA-BE79-25009F980031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4367850" y="3158160"/>
                    <a:ext cx="88682" cy="120384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2">
                <p14:nvContentPartPr>
                  <p14:cNvPr id="41" name="Tinta 40">
                    <a:extLst>
                      <a:ext uri="{FF2B5EF4-FFF2-40B4-BE49-F238E27FC236}">
                        <a16:creationId xmlns:a16="http://schemas.microsoft.com/office/drawing/2014/main" id="{6C5AA0E6-4EE9-42A4-88F0-8A3C38475881}"/>
                      </a:ext>
                    </a:extLst>
                  </p14:cNvPr>
                  <p14:cNvContentPartPr/>
                  <p14:nvPr/>
                </p14:nvContentPartPr>
                <p14:xfrm>
                  <a:off x="4312217" y="3160680"/>
                  <a:ext cx="714600" cy="120600"/>
                </p14:xfrm>
              </p:contentPart>
            </mc:Choice>
            <mc:Fallback xmlns="">
              <p:pic>
                <p:nvPicPr>
                  <p:cNvPr id="1036" name="Tinta 1035">
                    <a:extLst>
                      <a:ext uri="{FF2B5EF4-FFF2-40B4-BE49-F238E27FC236}">
                        <a16:creationId xmlns:a16="http://schemas.microsoft.com/office/drawing/2014/main" id="{9E9B8C86-7DA2-4A8B-BEB0-C6B6285B7F7C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4283956" y="3102977"/>
                    <a:ext cx="771699" cy="2354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4">
                <p14:nvContentPartPr>
                  <p14:cNvPr id="42" name="Tinta 41">
                    <a:extLst>
                      <a:ext uri="{FF2B5EF4-FFF2-40B4-BE49-F238E27FC236}">
                        <a16:creationId xmlns:a16="http://schemas.microsoft.com/office/drawing/2014/main" id="{764C4C4F-2107-4510-B08B-BE56E3DB0008}"/>
                      </a:ext>
                    </a:extLst>
                  </p14:cNvPr>
                  <p14:cNvContentPartPr/>
                  <p14:nvPr/>
                </p14:nvContentPartPr>
                <p14:xfrm>
                  <a:off x="4478177" y="4026480"/>
                  <a:ext cx="183600" cy="65880"/>
                </p14:xfrm>
              </p:contentPart>
            </mc:Choice>
            <mc:Fallback xmlns="">
              <p:pic>
                <p:nvPicPr>
                  <p:cNvPr id="1038" name="Tinta 1037">
                    <a:extLst>
                      <a:ext uri="{FF2B5EF4-FFF2-40B4-BE49-F238E27FC236}">
                        <a16:creationId xmlns:a16="http://schemas.microsoft.com/office/drawing/2014/main" id="{A3D7DACB-ADF1-4E75-BBF2-9D60691D50AC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4420622" y="3911479"/>
                    <a:ext cx="298134" cy="2964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C5720B01-AFAA-4D9E-8716-63E9F7372949}"/>
                </a:ext>
              </a:extLst>
            </p:cNvPr>
            <p:cNvSpPr/>
            <p:nvPr/>
          </p:nvSpPr>
          <p:spPr>
            <a:xfrm>
              <a:off x="1211807" y="4494537"/>
              <a:ext cx="25610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>
                  <a:solidFill>
                    <a:schemeClr val="accent2"/>
                  </a:solidFill>
                </a:rPr>
                <a:t>Grupo de Estudos em Ciência de Dados (GECD) </a:t>
              </a:r>
            </a:p>
          </p:txBody>
        </p:sp>
      </p:grp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B1DD76F-919F-449E-AD53-1E0D313CFEBC}"/>
              </a:ext>
            </a:extLst>
          </p:cNvPr>
          <p:cNvSpPr txBox="1"/>
          <p:nvPr/>
        </p:nvSpPr>
        <p:spPr>
          <a:xfrm>
            <a:off x="8663232" y="3815844"/>
            <a:ext cx="339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Prof. Marília Favalesso</a:t>
            </a:r>
          </a:p>
          <a:p>
            <a:pPr algn="r"/>
            <a:r>
              <a:rPr lang="pt-BR" dirty="0"/>
              <a:t>E-mail: mariliabioufpr@gmail.com</a:t>
            </a:r>
          </a:p>
        </p:txBody>
      </p:sp>
    </p:spTree>
    <p:extLst>
      <p:ext uri="{BB962C8B-B14F-4D97-AF65-F5344CB8AC3E}">
        <p14:creationId xmlns:p14="http://schemas.microsoft.com/office/powerpoint/2010/main" val="1265007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541E93-17C7-4B6B-B465-949EECB3C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82" y="406480"/>
            <a:ext cx="11717517" cy="1325563"/>
          </a:xfrm>
        </p:spPr>
        <p:txBody>
          <a:bodyPr/>
          <a:lstStyle/>
          <a:p>
            <a:pPr algn="ctr"/>
            <a:r>
              <a:rPr lang="pt-BR" dirty="0"/>
              <a:t>Como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tabulamos</a:t>
            </a:r>
            <a:r>
              <a:rPr lang="pt-BR" dirty="0"/>
              <a:t> nossas variáveis para uso em</a:t>
            </a:r>
            <a:br>
              <a:rPr lang="pt-BR" dirty="0"/>
            </a:br>
            <a:r>
              <a:rPr lang="pt-BR" dirty="0"/>
              <a:t>R e também em Python?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288A874-AE1C-4AFE-8C26-FA158EC21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76" r="60490" b="55927"/>
          <a:stretch/>
        </p:blipFill>
        <p:spPr>
          <a:xfrm>
            <a:off x="3792425" y="3138674"/>
            <a:ext cx="7917008" cy="236658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52B67AD-9A03-4ED2-AD70-180432AE4EDB}"/>
              </a:ext>
            </a:extLst>
          </p:cNvPr>
          <p:cNvSpPr txBox="1"/>
          <p:nvPr/>
        </p:nvSpPr>
        <p:spPr>
          <a:xfrm>
            <a:off x="169682" y="3736203"/>
            <a:ext cx="3042008" cy="1200329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Cada </a:t>
            </a:r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unidade experimental/observacional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uma linha (ex. cada indivíduo em uma linha).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A1E1FF39-2C5D-4F0B-B76C-6F0B20442DFB}"/>
              </a:ext>
            </a:extLst>
          </p:cNvPr>
          <p:cNvSpPr/>
          <p:nvPr/>
        </p:nvSpPr>
        <p:spPr>
          <a:xfrm>
            <a:off x="3450210" y="3334013"/>
            <a:ext cx="103695" cy="172771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EB158BA-4E58-4ADD-A8F2-B83E044875CC}"/>
              </a:ext>
            </a:extLst>
          </p:cNvPr>
          <p:cNvSpPr txBox="1"/>
          <p:nvPr/>
        </p:nvSpPr>
        <p:spPr>
          <a:xfrm>
            <a:off x="6272514" y="2300124"/>
            <a:ext cx="332028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Uma variável por coluna!!</a:t>
            </a:r>
          </a:p>
        </p:txBody>
      </p:sp>
      <p:sp>
        <p:nvSpPr>
          <p:cNvPr id="12" name="Chave Direita 11">
            <a:extLst>
              <a:ext uri="{FF2B5EF4-FFF2-40B4-BE49-F238E27FC236}">
                <a16:creationId xmlns:a16="http://schemas.microsoft.com/office/drawing/2014/main" id="{A757061E-0424-41FF-BE08-C6BAB3061616}"/>
              </a:ext>
            </a:extLst>
          </p:cNvPr>
          <p:cNvSpPr/>
          <p:nvPr/>
        </p:nvSpPr>
        <p:spPr>
          <a:xfrm rot="16200000">
            <a:off x="7863888" y="-754105"/>
            <a:ext cx="137538" cy="7400038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61789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tângulo 49">
            <a:extLst>
              <a:ext uri="{FF2B5EF4-FFF2-40B4-BE49-F238E27FC236}">
                <a16:creationId xmlns:a16="http://schemas.microsoft.com/office/drawing/2014/main" id="{FCA7FEE2-BDCE-4E65-8FFB-8004B6ECA022}"/>
              </a:ext>
            </a:extLst>
          </p:cNvPr>
          <p:cNvSpPr/>
          <p:nvPr/>
        </p:nvSpPr>
        <p:spPr>
          <a:xfrm>
            <a:off x="0" y="0"/>
            <a:ext cx="6704880" cy="68576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43E664-128C-4AEF-AD17-C965666ED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Atividade</a:t>
            </a:r>
          </a:p>
        </p:txBody>
      </p:sp>
      <p:pic>
        <p:nvPicPr>
          <p:cNvPr id="5124" name="Picture 4" descr="Resultado de imagem para gatinho computador">
            <a:extLst>
              <a:ext uri="{FF2B5EF4-FFF2-40B4-BE49-F238E27FC236}">
                <a16:creationId xmlns:a16="http://schemas.microsoft.com/office/drawing/2014/main" id="{FF6F467E-A958-4776-9C3E-1342BA753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737C35-70F7-4E08-B111-5B31B379A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68710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Você foi incumbido de </a:t>
            </a:r>
            <a:r>
              <a:rPr lang="pt-BR" u="sng" dirty="0"/>
              <a:t>caracterizar</a:t>
            </a:r>
            <a:r>
              <a:rPr lang="pt-BR" dirty="0"/>
              <a:t> os cientistas de dados que estão participando do Grupo de Estudos em Ciência de Dados (GECD) de Foz do Iguaçu.</a:t>
            </a:r>
          </a:p>
          <a:p>
            <a:pPr algn="just"/>
            <a:r>
              <a:rPr lang="pt-BR" dirty="0"/>
              <a:t>Para tal, selecione dois tipos de variáveis quantitativas discretas, duas contínuas, duas qualitativas nominais e duas ordinais para a descrição. </a:t>
            </a:r>
          </a:p>
          <a:p>
            <a:pPr algn="just"/>
            <a:r>
              <a:rPr lang="pt-BR" dirty="0"/>
              <a:t>Selecione aleatoriamente 15 colegas de turma para participar de seu estudo. </a:t>
            </a:r>
          </a:p>
          <a:p>
            <a:pPr algn="just"/>
            <a:r>
              <a:rPr lang="pt-BR" dirty="0"/>
              <a:t>Você precisará tabelar os dados e depois descrever cada um deles. Você poderá usar tabelas com análises estatísticas descritivas e gráficos para tal. </a:t>
            </a:r>
          </a:p>
        </p:txBody>
      </p:sp>
    </p:spTree>
    <p:extLst>
      <p:ext uri="{BB962C8B-B14F-4D97-AF65-F5344CB8AC3E}">
        <p14:creationId xmlns:p14="http://schemas.microsoft.com/office/powerpoint/2010/main" val="3339549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7E172-D712-4814-B8DD-25EA492E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Introduzindo a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estatística descritiva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D39CA4-8981-42CF-B5C8-8B220703A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173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Apenas o início!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Dados nunca são apresentados de maneira integral, ao invés disso, resumimos nossos dados utilizado a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estatística descritiva</a:t>
            </a:r>
            <a:r>
              <a:rPr lang="pt-BR" dirty="0"/>
              <a:t>. </a:t>
            </a:r>
          </a:p>
          <a:p>
            <a:pPr algn="just"/>
            <a:endParaRPr lang="pt-BR" dirty="0"/>
          </a:p>
          <a:p>
            <a:pPr algn="just"/>
            <a:r>
              <a:rPr lang="pt-BR" dirty="0">
                <a:solidFill>
                  <a:schemeClr val="accent2"/>
                </a:solidFill>
              </a:rPr>
              <a:t>Para as variáveis qualitativas, usamos as </a:t>
            </a:r>
            <a:r>
              <a:rPr lang="pt-BR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distribuições de frequência</a:t>
            </a:r>
            <a:r>
              <a:rPr lang="pt-BR" dirty="0">
                <a:solidFill>
                  <a:schemeClr val="accent2"/>
                </a:solidFill>
              </a:rPr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Para as variáveis quantitativas, podemos descrever os dados pelas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Medidas de tendência central </a:t>
            </a:r>
            <a:r>
              <a:rPr lang="pt-BR" dirty="0"/>
              <a:t>e pelas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variabilidade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248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5DD95C2-6136-4D75-8290-C9B946E7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C18153F-3FC6-432C-8FE5-839F5247A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b="1" dirty="0"/>
              <a:t>Distribuição de frequências</a:t>
            </a:r>
          </a:p>
          <a:p>
            <a:pPr algn="just"/>
            <a:r>
              <a:rPr lang="pt-BR" dirty="0"/>
              <a:t>Em geral, </a:t>
            </a:r>
            <a:r>
              <a:rPr lang="pt-BR" u="sng" dirty="0"/>
              <a:t>dados qualitativos</a:t>
            </a:r>
            <a:r>
              <a:rPr lang="pt-BR" dirty="0"/>
              <a:t> são representados por sua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frequência absoluta </a:t>
            </a:r>
            <a:r>
              <a:rPr lang="pt-BR" dirty="0"/>
              <a:t>e sua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frequência relativa percentual</a:t>
            </a:r>
            <a:r>
              <a:rPr lang="pt-BR" dirty="0"/>
              <a:t>. </a:t>
            </a:r>
          </a:p>
          <a:p>
            <a:pPr algn="just"/>
            <a:endParaRPr lang="pt-BR" dirty="0"/>
          </a:p>
          <a:p>
            <a:pPr marL="0" indent="0" algn="just">
              <a:buNone/>
            </a:pPr>
            <a:r>
              <a:rPr lang="pt-BR" dirty="0"/>
              <a:t>Ex.</a:t>
            </a:r>
          </a:p>
          <a:p>
            <a:pPr marL="0" indent="0" algn="just">
              <a:buNone/>
            </a:pPr>
            <a:r>
              <a:rPr lang="pt-BR" dirty="0"/>
              <a:t>Realizei uma amostragem de dados relativo a estado civil de 35 alunos do GECD de Foz do Iguaçu. Agora eu preciso descrever esses dados.  </a:t>
            </a:r>
          </a:p>
        </p:txBody>
      </p:sp>
    </p:spTree>
    <p:extLst>
      <p:ext uri="{BB962C8B-B14F-4D97-AF65-F5344CB8AC3E}">
        <p14:creationId xmlns:p14="http://schemas.microsoft.com/office/powerpoint/2010/main" val="318460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666177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3624BE9F-7DBE-4718-98AF-6A964A29E67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</p:spTree>
    <p:extLst>
      <p:ext uri="{BB962C8B-B14F-4D97-AF65-F5344CB8AC3E}">
        <p14:creationId xmlns:p14="http://schemas.microsoft.com/office/powerpoint/2010/main" val="1197190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6" name="Retângulo 5">
            <a:extLst>
              <a:ext uri="{FF2B5EF4-FFF2-40B4-BE49-F238E27FC236}">
                <a16:creationId xmlns:a16="http://schemas.microsoft.com/office/drawing/2014/main" id="{B2D9C1BC-A44B-4384-8079-8E01784FF542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004716" y="2966457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absoluta (f): </a:t>
            </a:r>
            <a:r>
              <a:rPr lang="pt-BR" dirty="0"/>
              <a:t>Simplesmente o número de unidades por categoria da minha variável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5551714" y="3630564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86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694669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004716" y="2966457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absoluta (f): </a:t>
            </a:r>
            <a:r>
              <a:rPr lang="pt-BR" dirty="0"/>
              <a:t>Simplesmente o número de unidades por categoria da minha variável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5551714" y="3630564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000577BF-5D4D-4242-86CD-062773D574CB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</p:spTree>
    <p:extLst>
      <p:ext uri="{BB962C8B-B14F-4D97-AF65-F5344CB8AC3E}">
        <p14:creationId xmlns:p14="http://schemas.microsoft.com/office/powerpoint/2010/main" val="3413275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920532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004716" y="2966457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absoluta (f): </a:t>
            </a:r>
            <a:r>
              <a:rPr lang="pt-BR" dirty="0"/>
              <a:t>Simplesmente o número de unidades por categoria da minha variável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5551714" y="3630564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87EEA5BF-439F-4BC8-9DC4-D2CE86C20DD5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</p:spTree>
    <p:extLst>
      <p:ext uri="{BB962C8B-B14F-4D97-AF65-F5344CB8AC3E}">
        <p14:creationId xmlns:p14="http://schemas.microsoft.com/office/powerpoint/2010/main" val="1172389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004716" y="2966457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absoluta (f): </a:t>
            </a:r>
            <a:r>
              <a:rPr lang="pt-BR" dirty="0"/>
              <a:t>Simplesmente o número de unidades por categoria da minha variável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5551714" y="3630564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1B00CCAF-538E-4F9C-B712-AD996B5D02DD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</p:spTree>
    <p:extLst>
      <p:ext uri="{BB962C8B-B14F-4D97-AF65-F5344CB8AC3E}">
        <p14:creationId xmlns:p14="http://schemas.microsoft.com/office/powerpoint/2010/main" val="1862394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852099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788228" y="2921576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(FR): </a:t>
            </a:r>
            <a:r>
              <a:rPr lang="pt-BR" dirty="0"/>
              <a:t>É simplesmente a proporção em que cada valor ocorre. Sua fórmula é f/</a:t>
            </a:r>
            <a:r>
              <a:rPr lang="el-GR" dirty="0"/>
              <a:t>Σ</a:t>
            </a:r>
            <a:r>
              <a:rPr lang="pt-BR" dirty="0"/>
              <a:t>(f).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6680718" y="3612788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</p:spTree>
    <p:extLst>
      <p:ext uri="{BB962C8B-B14F-4D97-AF65-F5344CB8AC3E}">
        <p14:creationId xmlns:p14="http://schemas.microsoft.com/office/powerpoint/2010/main" val="783707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788228" y="2921576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(FR): </a:t>
            </a:r>
            <a:r>
              <a:rPr lang="pt-BR" dirty="0"/>
              <a:t>É simplesmente a proporção em que cada valor ocorre. Sua fórmula é f/</a:t>
            </a:r>
            <a:r>
              <a:rPr lang="el-GR" dirty="0"/>
              <a:t>Σ</a:t>
            </a:r>
            <a:r>
              <a:rPr lang="pt-BR" dirty="0"/>
              <a:t>(f).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6680718" y="3612788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56ED18-D602-48D6-8886-D90BBBB5DA81}"/>
              </a:ext>
            </a:extLst>
          </p:cNvPr>
          <p:cNvSpPr/>
          <p:nvPr/>
        </p:nvSpPr>
        <p:spPr>
          <a:xfrm>
            <a:off x="8294914" y="3237722"/>
            <a:ext cx="335902" cy="31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0FE31AB-61DB-4E88-BE24-A6A714A36CB0}"/>
              </a:ext>
            </a:extLst>
          </p:cNvPr>
          <p:cNvCxnSpPr/>
          <p:nvPr/>
        </p:nvCxnSpPr>
        <p:spPr>
          <a:xfrm>
            <a:off x="8630816" y="3401007"/>
            <a:ext cx="11849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A514DAF-1198-4BFE-8EDF-E55230F7050E}"/>
              </a:ext>
            </a:extLst>
          </p:cNvPr>
          <p:cNvCxnSpPr/>
          <p:nvPr/>
        </p:nvCxnSpPr>
        <p:spPr>
          <a:xfrm flipV="1">
            <a:off x="9815804" y="2258008"/>
            <a:ext cx="0" cy="1142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97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182C3-A235-47A1-90A2-7117B78D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ESTATÍSTICA</a:t>
            </a:r>
            <a:r>
              <a:rPr lang="pt-BR" dirty="0"/>
              <a:t>, a base da ciência de dados </a:t>
            </a:r>
            <a:endParaRPr lang="pt-BR" b="1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88FE4E-E5CF-4C7E-BAA3-8EFFFA8B1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0146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Oferece </a:t>
            </a:r>
            <a:r>
              <a:rPr lang="pt-BR" b="1" u="sng" dirty="0"/>
              <a:t>ferramentas</a:t>
            </a:r>
            <a:r>
              <a:rPr lang="pt-BR" b="1" dirty="0"/>
              <a:t> para:</a:t>
            </a:r>
          </a:p>
          <a:p>
            <a:pPr marL="0" indent="0">
              <a:buNone/>
            </a:pPr>
            <a:endParaRPr lang="pt-BR" b="1" dirty="0"/>
          </a:p>
          <a:p>
            <a:pPr marL="0" indent="0" algn="ctr">
              <a:buNone/>
            </a:pPr>
            <a:r>
              <a:rPr lang="pt-BR" dirty="0"/>
              <a:t>Coleta </a:t>
            </a:r>
            <a:r>
              <a:rPr lang="pt-BR" dirty="0">
                <a:solidFill>
                  <a:schemeClr val="accent2"/>
                </a:solidFill>
              </a:rPr>
              <a:t>→</a:t>
            </a:r>
            <a:r>
              <a:rPr lang="pt-BR" dirty="0"/>
              <a:t> Organização </a:t>
            </a:r>
            <a:r>
              <a:rPr lang="pt-BR" dirty="0">
                <a:solidFill>
                  <a:schemeClr val="accent2"/>
                </a:solidFill>
              </a:rPr>
              <a:t>→</a:t>
            </a:r>
            <a:r>
              <a:rPr lang="pt-BR" dirty="0"/>
              <a:t> Descrição </a:t>
            </a:r>
            <a:r>
              <a:rPr lang="pt-BR" dirty="0">
                <a:solidFill>
                  <a:schemeClr val="accent2"/>
                </a:solidFill>
              </a:rPr>
              <a:t>→</a:t>
            </a:r>
            <a:r>
              <a:rPr lang="pt-BR" dirty="0"/>
              <a:t>  Análise </a:t>
            </a:r>
            <a:r>
              <a:rPr lang="pt-BR" dirty="0">
                <a:solidFill>
                  <a:schemeClr val="accent2"/>
                </a:solidFill>
              </a:rPr>
              <a:t>→</a:t>
            </a:r>
            <a:r>
              <a:rPr lang="pt-BR" dirty="0"/>
              <a:t>  Interpretação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9804255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999733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788228" y="2921576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(FR): </a:t>
            </a:r>
            <a:r>
              <a:rPr lang="pt-BR" dirty="0"/>
              <a:t>É simplesmente a proporção em que cada valor ocorre. Sua fórmula é f/</a:t>
            </a:r>
            <a:r>
              <a:rPr lang="el-GR" dirty="0"/>
              <a:t>Σ</a:t>
            </a:r>
            <a:r>
              <a:rPr lang="pt-BR" dirty="0"/>
              <a:t>(f).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6680718" y="3612788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56ED18-D602-48D6-8886-D90BBBB5DA81}"/>
              </a:ext>
            </a:extLst>
          </p:cNvPr>
          <p:cNvSpPr/>
          <p:nvPr/>
        </p:nvSpPr>
        <p:spPr>
          <a:xfrm>
            <a:off x="8294914" y="3237722"/>
            <a:ext cx="335902" cy="31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0FE31AB-61DB-4E88-BE24-A6A714A36CB0}"/>
              </a:ext>
            </a:extLst>
          </p:cNvPr>
          <p:cNvCxnSpPr/>
          <p:nvPr/>
        </p:nvCxnSpPr>
        <p:spPr>
          <a:xfrm>
            <a:off x="8630816" y="3401007"/>
            <a:ext cx="11849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A514DAF-1198-4BFE-8EDF-E55230F7050E}"/>
              </a:ext>
            </a:extLst>
          </p:cNvPr>
          <p:cNvCxnSpPr/>
          <p:nvPr/>
        </p:nvCxnSpPr>
        <p:spPr>
          <a:xfrm flipV="1">
            <a:off x="9815804" y="2258008"/>
            <a:ext cx="0" cy="1142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6395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486460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788228" y="2921576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(FR): </a:t>
            </a:r>
            <a:r>
              <a:rPr lang="pt-BR" dirty="0"/>
              <a:t>É simplesmente a proporção em que cada valor ocorre. Sua fórmula é f/</a:t>
            </a:r>
            <a:r>
              <a:rPr lang="el-GR" dirty="0"/>
              <a:t>Σ</a:t>
            </a:r>
            <a:r>
              <a:rPr lang="pt-BR" dirty="0"/>
              <a:t>(f).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6680718" y="3612788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56ED18-D602-48D6-8886-D90BBBB5DA81}"/>
              </a:ext>
            </a:extLst>
          </p:cNvPr>
          <p:cNvSpPr/>
          <p:nvPr/>
        </p:nvSpPr>
        <p:spPr>
          <a:xfrm>
            <a:off x="8294914" y="3237722"/>
            <a:ext cx="335902" cy="31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0FE31AB-61DB-4E88-BE24-A6A714A36CB0}"/>
              </a:ext>
            </a:extLst>
          </p:cNvPr>
          <p:cNvCxnSpPr/>
          <p:nvPr/>
        </p:nvCxnSpPr>
        <p:spPr>
          <a:xfrm>
            <a:off x="8630816" y="3401007"/>
            <a:ext cx="11849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A514DAF-1198-4BFE-8EDF-E55230F7050E}"/>
              </a:ext>
            </a:extLst>
          </p:cNvPr>
          <p:cNvCxnSpPr/>
          <p:nvPr/>
        </p:nvCxnSpPr>
        <p:spPr>
          <a:xfrm flipV="1">
            <a:off x="9815804" y="2258008"/>
            <a:ext cx="0" cy="1142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424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099881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788228" y="2921576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(FR): </a:t>
            </a:r>
            <a:r>
              <a:rPr lang="pt-BR" dirty="0"/>
              <a:t>É simplesmente a proporção em que cada valor ocorre. Sua fórmula é f/</a:t>
            </a:r>
            <a:r>
              <a:rPr lang="el-GR" dirty="0"/>
              <a:t>Σ</a:t>
            </a:r>
            <a:r>
              <a:rPr lang="pt-BR" dirty="0"/>
              <a:t>(f).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6680718" y="3612788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56ED18-D602-48D6-8886-D90BBBB5DA81}"/>
              </a:ext>
            </a:extLst>
          </p:cNvPr>
          <p:cNvSpPr/>
          <p:nvPr/>
        </p:nvSpPr>
        <p:spPr>
          <a:xfrm>
            <a:off x="8294914" y="3237722"/>
            <a:ext cx="335902" cy="31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0FE31AB-61DB-4E88-BE24-A6A714A36CB0}"/>
              </a:ext>
            </a:extLst>
          </p:cNvPr>
          <p:cNvCxnSpPr/>
          <p:nvPr/>
        </p:nvCxnSpPr>
        <p:spPr>
          <a:xfrm>
            <a:off x="8630816" y="3401007"/>
            <a:ext cx="11849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A514DAF-1198-4BFE-8EDF-E55230F7050E}"/>
              </a:ext>
            </a:extLst>
          </p:cNvPr>
          <p:cNvCxnSpPr/>
          <p:nvPr/>
        </p:nvCxnSpPr>
        <p:spPr>
          <a:xfrm flipV="1">
            <a:off x="9815804" y="2258008"/>
            <a:ext cx="0" cy="1142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64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229528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788228" y="2921576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(FR): </a:t>
            </a:r>
            <a:r>
              <a:rPr lang="pt-BR" dirty="0"/>
              <a:t>É simplesmente a proporção em que cada valor ocorre. Sua fórmula é f/</a:t>
            </a:r>
            <a:r>
              <a:rPr lang="el-GR" dirty="0"/>
              <a:t>Σ</a:t>
            </a:r>
            <a:r>
              <a:rPr lang="pt-BR" dirty="0"/>
              <a:t>(f).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6680718" y="3612788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56ED18-D602-48D6-8886-D90BBBB5DA81}"/>
              </a:ext>
            </a:extLst>
          </p:cNvPr>
          <p:cNvSpPr/>
          <p:nvPr/>
        </p:nvSpPr>
        <p:spPr>
          <a:xfrm>
            <a:off x="8294914" y="3237722"/>
            <a:ext cx="335902" cy="31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0FE31AB-61DB-4E88-BE24-A6A714A36CB0}"/>
              </a:ext>
            </a:extLst>
          </p:cNvPr>
          <p:cNvCxnSpPr/>
          <p:nvPr/>
        </p:nvCxnSpPr>
        <p:spPr>
          <a:xfrm>
            <a:off x="8630816" y="3401007"/>
            <a:ext cx="11849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A514DAF-1198-4BFE-8EDF-E55230F7050E}"/>
              </a:ext>
            </a:extLst>
          </p:cNvPr>
          <p:cNvCxnSpPr/>
          <p:nvPr/>
        </p:nvCxnSpPr>
        <p:spPr>
          <a:xfrm flipV="1">
            <a:off x="9815804" y="2258008"/>
            <a:ext cx="0" cy="1142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7684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29170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5/35= </a:t>
                      </a:r>
                    </a:p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788228" y="2921576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(FR): </a:t>
            </a:r>
            <a:r>
              <a:rPr lang="pt-BR" dirty="0"/>
              <a:t>É simplesmente a proporção em que cada valor ocorre. Sua fórmula é f/</a:t>
            </a:r>
            <a:r>
              <a:rPr lang="el-GR" dirty="0"/>
              <a:t>Σ</a:t>
            </a:r>
            <a:r>
              <a:rPr lang="pt-BR" dirty="0"/>
              <a:t>(f).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6680718" y="3612788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56ED18-D602-48D6-8886-D90BBBB5DA81}"/>
              </a:ext>
            </a:extLst>
          </p:cNvPr>
          <p:cNvSpPr/>
          <p:nvPr/>
        </p:nvSpPr>
        <p:spPr>
          <a:xfrm>
            <a:off x="8294914" y="3237722"/>
            <a:ext cx="335902" cy="31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0FE31AB-61DB-4E88-BE24-A6A714A36CB0}"/>
              </a:ext>
            </a:extLst>
          </p:cNvPr>
          <p:cNvCxnSpPr/>
          <p:nvPr/>
        </p:nvCxnSpPr>
        <p:spPr>
          <a:xfrm>
            <a:off x="8630816" y="3401007"/>
            <a:ext cx="11849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A514DAF-1198-4BFE-8EDF-E55230F7050E}"/>
              </a:ext>
            </a:extLst>
          </p:cNvPr>
          <p:cNvCxnSpPr/>
          <p:nvPr/>
        </p:nvCxnSpPr>
        <p:spPr>
          <a:xfrm flipV="1">
            <a:off x="9815804" y="2258008"/>
            <a:ext cx="0" cy="1142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599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614929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>
                          <a:effectLst/>
                        </a:rPr>
                        <a:t> 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5/35= 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0.1429 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3788228" y="2921576"/>
            <a:ext cx="578498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(FR): </a:t>
            </a:r>
            <a:r>
              <a:rPr lang="pt-BR" dirty="0"/>
              <a:t>É simplesmente a proporção em que cada valor ocorre. Sua fórmula é f/</a:t>
            </a:r>
            <a:r>
              <a:rPr lang="el-GR" dirty="0"/>
              <a:t>Σ</a:t>
            </a:r>
            <a:r>
              <a:rPr lang="pt-BR" dirty="0"/>
              <a:t>(f).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6680718" y="3612788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156ED18-D602-48D6-8886-D90BBBB5DA81}"/>
              </a:ext>
            </a:extLst>
          </p:cNvPr>
          <p:cNvSpPr/>
          <p:nvPr/>
        </p:nvSpPr>
        <p:spPr>
          <a:xfrm>
            <a:off x="8294914" y="3237722"/>
            <a:ext cx="335902" cy="31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60FE31AB-61DB-4E88-BE24-A6A714A36CB0}"/>
              </a:ext>
            </a:extLst>
          </p:cNvPr>
          <p:cNvCxnSpPr/>
          <p:nvPr/>
        </p:nvCxnSpPr>
        <p:spPr>
          <a:xfrm>
            <a:off x="8630816" y="3401007"/>
            <a:ext cx="11849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4A514DAF-1198-4BFE-8EDF-E55230F7050E}"/>
              </a:ext>
            </a:extLst>
          </p:cNvPr>
          <p:cNvCxnSpPr/>
          <p:nvPr/>
        </p:nvCxnSpPr>
        <p:spPr>
          <a:xfrm flipV="1">
            <a:off x="9815804" y="2258008"/>
            <a:ext cx="0" cy="11429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29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727129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u="none" strike="noStrike" dirty="0">
                        <a:effectLst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5/35= 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0.1429 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5019868" y="2687526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percentual (FR%): </a:t>
            </a:r>
            <a:r>
              <a:rPr lang="pt-BR" dirty="0"/>
              <a:t>É simplesmente a proporção em que cada valor ocorre multiplicado por 100. Sua fórmula é (f/</a:t>
            </a:r>
            <a:r>
              <a:rPr lang="el-GR" dirty="0"/>
              <a:t>Σ</a:t>
            </a:r>
            <a:r>
              <a:rPr lang="pt-BR" dirty="0"/>
              <a:t>(f))*100.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7884369" y="3687433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CEF3822-8524-47C9-97D2-9D22734B7113}"/>
              </a:ext>
            </a:extLst>
          </p:cNvPr>
          <p:cNvCxnSpPr/>
          <p:nvPr/>
        </p:nvCxnSpPr>
        <p:spPr>
          <a:xfrm>
            <a:off x="8602824" y="3610856"/>
            <a:ext cx="0" cy="4019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DD98EFDF-B9DE-444C-A9FF-3DAFC0553DC3}"/>
              </a:ext>
            </a:extLst>
          </p:cNvPr>
          <p:cNvCxnSpPr>
            <a:cxnSpLocks/>
          </p:cNvCxnSpPr>
          <p:nvPr/>
        </p:nvCxnSpPr>
        <p:spPr>
          <a:xfrm>
            <a:off x="8602826" y="4012843"/>
            <a:ext cx="447869" cy="21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5F0BC2-C8DD-4C78-83D4-77219CE9F2B9}"/>
              </a:ext>
            </a:extLst>
          </p:cNvPr>
          <p:cNvSpPr txBox="1"/>
          <p:nvPr/>
        </p:nvSpPr>
        <p:spPr>
          <a:xfrm>
            <a:off x="9022702" y="3830329"/>
            <a:ext cx="120898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Ou FR*100</a:t>
            </a:r>
          </a:p>
        </p:txBody>
      </p:sp>
    </p:spTree>
    <p:extLst>
      <p:ext uri="{BB962C8B-B14F-4D97-AF65-F5344CB8AC3E}">
        <p14:creationId xmlns:p14="http://schemas.microsoft.com/office/powerpoint/2010/main" val="3701074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702123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0.2851*100=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5/35= 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0.1429 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5019868" y="2687526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percentual (FR%): </a:t>
            </a:r>
            <a:r>
              <a:rPr lang="pt-BR" dirty="0"/>
              <a:t>É simplesmente a proporção em que cada valor ocorre multiplicado por 100. Sua fórmula é (f/</a:t>
            </a:r>
            <a:r>
              <a:rPr lang="el-GR" dirty="0"/>
              <a:t>Σ</a:t>
            </a:r>
            <a:r>
              <a:rPr lang="pt-BR" dirty="0"/>
              <a:t>(f))*100.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7884369" y="3687433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E53B2E6-2B2A-4C82-8AE1-61DFA17D974C}"/>
              </a:ext>
            </a:extLst>
          </p:cNvPr>
          <p:cNvCxnSpPr/>
          <p:nvPr/>
        </p:nvCxnSpPr>
        <p:spPr>
          <a:xfrm>
            <a:off x="8602824" y="3610856"/>
            <a:ext cx="0" cy="4019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94F62581-6A80-4F92-BB6F-C899D980C159}"/>
              </a:ext>
            </a:extLst>
          </p:cNvPr>
          <p:cNvCxnSpPr>
            <a:cxnSpLocks/>
          </p:cNvCxnSpPr>
          <p:nvPr/>
        </p:nvCxnSpPr>
        <p:spPr>
          <a:xfrm>
            <a:off x="8602826" y="4012843"/>
            <a:ext cx="447869" cy="21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BD0BC1D-27FF-4B52-A2CE-E3B66D8193FC}"/>
              </a:ext>
            </a:extLst>
          </p:cNvPr>
          <p:cNvSpPr txBox="1"/>
          <p:nvPr/>
        </p:nvSpPr>
        <p:spPr>
          <a:xfrm>
            <a:off x="9022702" y="3830329"/>
            <a:ext cx="120898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Ou FR*100</a:t>
            </a:r>
          </a:p>
        </p:txBody>
      </p:sp>
    </p:spTree>
    <p:extLst>
      <p:ext uri="{BB962C8B-B14F-4D97-AF65-F5344CB8AC3E}">
        <p14:creationId xmlns:p14="http://schemas.microsoft.com/office/powerpoint/2010/main" val="2849228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806973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0.2851*100=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28.51%</a:t>
                      </a:r>
                      <a:endParaRPr lang="pt-BR" sz="1600" b="1" u="none" strike="noStrike" dirty="0">
                        <a:effectLst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5/35= 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0.1429 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5019868" y="2687526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percentual (FR%): </a:t>
            </a:r>
            <a:r>
              <a:rPr lang="pt-BR" dirty="0"/>
              <a:t>É simplesmente a proporção em que cada valor ocorre multiplicado por 100. Sua fórmula é (f/</a:t>
            </a:r>
            <a:r>
              <a:rPr lang="el-GR" dirty="0"/>
              <a:t>Σ</a:t>
            </a:r>
            <a:r>
              <a:rPr lang="pt-BR" dirty="0"/>
              <a:t>(f))*100.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7884369" y="3687433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A9375F4-D99A-4DAB-9E0D-A78F4343AA3F}"/>
              </a:ext>
            </a:extLst>
          </p:cNvPr>
          <p:cNvCxnSpPr/>
          <p:nvPr/>
        </p:nvCxnSpPr>
        <p:spPr>
          <a:xfrm>
            <a:off x="8602824" y="3610856"/>
            <a:ext cx="0" cy="4019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68CD785-2C5B-486E-B81F-297C09FB566A}"/>
              </a:ext>
            </a:extLst>
          </p:cNvPr>
          <p:cNvCxnSpPr>
            <a:cxnSpLocks/>
          </p:cNvCxnSpPr>
          <p:nvPr/>
        </p:nvCxnSpPr>
        <p:spPr>
          <a:xfrm>
            <a:off x="8602826" y="4012843"/>
            <a:ext cx="447869" cy="21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507F4E-E8FC-4487-AAE7-16D83E7B716E}"/>
              </a:ext>
            </a:extLst>
          </p:cNvPr>
          <p:cNvSpPr txBox="1"/>
          <p:nvPr/>
        </p:nvSpPr>
        <p:spPr>
          <a:xfrm>
            <a:off x="9022702" y="3830329"/>
            <a:ext cx="120898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Ou FR*100</a:t>
            </a:r>
          </a:p>
        </p:txBody>
      </p:sp>
    </p:spTree>
    <p:extLst>
      <p:ext uri="{BB962C8B-B14F-4D97-AF65-F5344CB8AC3E}">
        <p14:creationId xmlns:p14="http://schemas.microsoft.com/office/powerpoint/2010/main" val="3886435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080130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0.2851*100=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28.51%</a:t>
                      </a:r>
                      <a:endParaRPr lang="pt-BR" sz="1600" b="1" u="none" strike="noStrike" dirty="0">
                        <a:effectLst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0.5714*100=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5/35= 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0.1429 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5019868" y="2687526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percentual (FR%): </a:t>
            </a:r>
            <a:r>
              <a:rPr lang="pt-BR" dirty="0"/>
              <a:t>É simplesmente a proporção em que cada valor ocorre multiplicado por 100. Sua fórmula é (f/</a:t>
            </a:r>
            <a:r>
              <a:rPr lang="el-GR" dirty="0"/>
              <a:t>Σ</a:t>
            </a:r>
            <a:r>
              <a:rPr lang="pt-BR" dirty="0"/>
              <a:t>(f))*100.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7884369" y="3687433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077A7598-B23E-4F43-9A7C-F23678DF3965}"/>
              </a:ext>
            </a:extLst>
          </p:cNvPr>
          <p:cNvCxnSpPr/>
          <p:nvPr/>
        </p:nvCxnSpPr>
        <p:spPr>
          <a:xfrm>
            <a:off x="8602824" y="3610856"/>
            <a:ext cx="0" cy="4019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6114916-2B5D-41BD-A06E-9EC7E9658AC2}"/>
              </a:ext>
            </a:extLst>
          </p:cNvPr>
          <p:cNvCxnSpPr>
            <a:cxnSpLocks/>
          </p:cNvCxnSpPr>
          <p:nvPr/>
        </p:nvCxnSpPr>
        <p:spPr>
          <a:xfrm>
            <a:off x="8602826" y="4012843"/>
            <a:ext cx="447869" cy="21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A21E59-71CB-478F-96C4-0710D1D1F5C0}"/>
              </a:ext>
            </a:extLst>
          </p:cNvPr>
          <p:cNvSpPr txBox="1"/>
          <p:nvPr/>
        </p:nvSpPr>
        <p:spPr>
          <a:xfrm>
            <a:off x="9022702" y="3830329"/>
            <a:ext cx="120898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Ou FR*100</a:t>
            </a:r>
          </a:p>
        </p:txBody>
      </p:sp>
    </p:spTree>
    <p:extLst>
      <p:ext uri="{BB962C8B-B14F-4D97-AF65-F5344CB8AC3E}">
        <p14:creationId xmlns:p14="http://schemas.microsoft.com/office/powerpoint/2010/main" val="209892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0182C3-A235-47A1-90A2-7117B78D4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/>
              <a:t>ESTATÍSTICA</a:t>
            </a:r>
            <a:r>
              <a:rPr lang="pt-BR" dirty="0"/>
              <a:t>, a base da ciência de dados </a:t>
            </a:r>
            <a:endParaRPr lang="pt-BR" b="1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88FE4E-E5CF-4C7E-BAA3-8EFFFA8B1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0146" cy="1533445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Oferece </a:t>
            </a:r>
            <a:r>
              <a:rPr lang="pt-BR" b="1" u="sng" dirty="0"/>
              <a:t>ferramentas</a:t>
            </a:r>
            <a:r>
              <a:rPr lang="pt-BR" b="1" dirty="0"/>
              <a:t> para:</a:t>
            </a:r>
          </a:p>
          <a:p>
            <a:pPr marL="0" indent="0">
              <a:buNone/>
            </a:pPr>
            <a:endParaRPr lang="pt-BR" b="1" dirty="0"/>
          </a:p>
          <a:p>
            <a:pPr marL="0" indent="0" algn="ctr">
              <a:buNone/>
            </a:pPr>
            <a:r>
              <a:rPr lang="pt-BR" dirty="0"/>
              <a:t>Coleta </a:t>
            </a:r>
            <a:r>
              <a:rPr lang="pt-BR" dirty="0">
                <a:solidFill>
                  <a:schemeClr val="accent2"/>
                </a:solidFill>
              </a:rPr>
              <a:t>→</a:t>
            </a:r>
            <a:r>
              <a:rPr lang="pt-BR" dirty="0"/>
              <a:t> Organização </a:t>
            </a:r>
            <a:r>
              <a:rPr lang="pt-BR" dirty="0">
                <a:solidFill>
                  <a:schemeClr val="accent2"/>
                </a:solidFill>
              </a:rPr>
              <a:t>→</a:t>
            </a:r>
            <a:r>
              <a:rPr lang="pt-BR" dirty="0"/>
              <a:t> Descrição </a:t>
            </a:r>
            <a:r>
              <a:rPr lang="pt-BR" dirty="0">
                <a:solidFill>
                  <a:schemeClr val="accent2"/>
                </a:solidFill>
              </a:rPr>
              <a:t>→</a:t>
            </a:r>
            <a:r>
              <a:rPr lang="pt-BR" dirty="0"/>
              <a:t>  Análise </a:t>
            </a:r>
            <a:r>
              <a:rPr lang="pt-BR" dirty="0">
                <a:solidFill>
                  <a:schemeClr val="accent2"/>
                </a:solidFill>
              </a:rPr>
              <a:t>→</a:t>
            </a:r>
            <a:r>
              <a:rPr lang="pt-BR" dirty="0"/>
              <a:t>  Interpretação de dados</a:t>
            </a:r>
          </a:p>
        </p:txBody>
      </p:sp>
      <p:pic>
        <p:nvPicPr>
          <p:cNvPr id="5" name="Picture 2" descr="Resultado de imagem para populaÃ§Ã£o">
            <a:extLst>
              <a:ext uri="{FF2B5EF4-FFF2-40B4-BE49-F238E27FC236}">
                <a16:creationId xmlns:a16="http://schemas.microsoft.com/office/drawing/2014/main" id="{A0851895-3D39-458B-A222-B49723318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0" b="91900" l="9500" r="90500">
                        <a14:foregroundMark x1="11300" y1="52000" x2="9500" y2="45700"/>
                        <a14:foregroundMark x1="27200" y1="21400" x2="64500" y2="8400"/>
                        <a14:foregroundMark x1="64500" y1="8400" x2="69700" y2="12400"/>
                        <a14:foregroundMark x1="49400" y1="90800" x2="49400" y2="90500"/>
                        <a14:foregroundMark x1="54000" y1="89900" x2="54000" y2="89900"/>
                        <a14:foregroundMark x1="45400" y1="91900" x2="45400" y2="91900"/>
                        <a14:foregroundMark x1="19900" y1="22000" x2="19900" y2="16800"/>
                        <a14:foregroundMark x1="27700" y1="13300" x2="27700" y2="12100"/>
                        <a14:foregroundMark x1="41000" y1="10100" x2="40500" y2="7800"/>
                        <a14:foregroundMark x1="58400" y1="91000" x2="58100" y2="89000"/>
                        <a14:foregroundMark x1="28600" y1="87600" x2="28600" y2="86700"/>
                        <a14:foregroundMark x1="21100" y1="80600" x2="22000" y2="79200"/>
                        <a14:foregroundMark x1="83200" y1="26900" x2="84100" y2="23100"/>
                        <a14:foregroundMark x1="89600" y1="39600" x2="90500" y2="4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35" y="3494007"/>
            <a:ext cx="1853048" cy="185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B6520B-3F67-4ED4-9A7C-7BE7E9E16DF9}"/>
              </a:ext>
            </a:extLst>
          </p:cNvPr>
          <p:cNvSpPr txBox="1"/>
          <p:nvPr/>
        </p:nvSpPr>
        <p:spPr>
          <a:xfrm>
            <a:off x="923580" y="5162389"/>
            <a:ext cx="11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População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FF13773-D5D0-489C-959C-C6340853D047}"/>
              </a:ext>
            </a:extLst>
          </p:cNvPr>
          <p:cNvSpPr txBox="1"/>
          <p:nvPr/>
        </p:nvSpPr>
        <p:spPr>
          <a:xfrm>
            <a:off x="803529" y="393112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20</a:t>
            </a:r>
          </a:p>
        </p:txBody>
      </p: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2A7306D0-1794-48C7-82A6-A3F782C7D4E1}"/>
              </a:ext>
            </a:extLst>
          </p:cNvPr>
          <p:cNvSpPr txBox="1"/>
          <p:nvPr/>
        </p:nvSpPr>
        <p:spPr>
          <a:xfrm>
            <a:off x="1105358" y="37785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79" name="CaixaDeTexto 78">
            <a:extLst>
              <a:ext uri="{FF2B5EF4-FFF2-40B4-BE49-F238E27FC236}">
                <a16:creationId xmlns:a16="http://schemas.microsoft.com/office/drawing/2014/main" id="{A22DCE20-850A-4035-9024-FA54A0961923}"/>
              </a:ext>
            </a:extLst>
          </p:cNvPr>
          <p:cNvSpPr txBox="1"/>
          <p:nvPr/>
        </p:nvSpPr>
        <p:spPr>
          <a:xfrm>
            <a:off x="1453556" y="424432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91EAA43A-6397-4992-89D1-75520F3B6705}"/>
              </a:ext>
            </a:extLst>
          </p:cNvPr>
          <p:cNvSpPr txBox="1"/>
          <p:nvPr/>
        </p:nvSpPr>
        <p:spPr>
          <a:xfrm>
            <a:off x="1379606" y="35829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76C9BE1F-E429-4E4B-8D09-9645F99EDED0}"/>
              </a:ext>
            </a:extLst>
          </p:cNvPr>
          <p:cNvSpPr txBox="1"/>
          <p:nvPr/>
        </p:nvSpPr>
        <p:spPr>
          <a:xfrm>
            <a:off x="1641317" y="49238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5C73A20-CA4D-485C-B096-EC8D0B20E045}"/>
              </a:ext>
            </a:extLst>
          </p:cNvPr>
          <p:cNvSpPr txBox="1"/>
          <p:nvPr/>
        </p:nvSpPr>
        <p:spPr>
          <a:xfrm>
            <a:off x="1712129" y="401536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596F5E42-8672-4FB1-A9E5-55E751F56CED}"/>
              </a:ext>
            </a:extLst>
          </p:cNvPr>
          <p:cNvSpPr txBox="1"/>
          <p:nvPr/>
        </p:nvSpPr>
        <p:spPr>
          <a:xfrm>
            <a:off x="1118937" y="44219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22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0766AF75-F072-40E2-B41C-BABB7028CC2B}"/>
              </a:ext>
            </a:extLst>
          </p:cNvPr>
          <p:cNvSpPr txBox="1"/>
          <p:nvPr/>
        </p:nvSpPr>
        <p:spPr>
          <a:xfrm>
            <a:off x="1122614" y="409268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6C8F5050-5AA5-4F3D-A021-D0A1033FB173}"/>
              </a:ext>
            </a:extLst>
          </p:cNvPr>
          <p:cNvSpPr txBox="1"/>
          <p:nvPr/>
        </p:nvSpPr>
        <p:spPr>
          <a:xfrm>
            <a:off x="779368" y="42702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38</a:t>
            </a:r>
          </a:p>
        </p:txBody>
      </p:sp>
      <p:sp>
        <p:nvSpPr>
          <p:cNvPr id="86" name="CaixaDeTexto 85">
            <a:extLst>
              <a:ext uri="{FF2B5EF4-FFF2-40B4-BE49-F238E27FC236}">
                <a16:creationId xmlns:a16="http://schemas.microsoft.com/office/drawing/2014/main" id="{A5D52B7A-7AB6-4DA1-8B68-3872A688EC64}"/>
              </a:ext>
            </a:extLst>
          </p:cNvPr>
          <p:cNvSpPr txBox="1"/>
          <p:nvPr/>
        </p:nvSpPr>
        <p:spPr>
          <a:xfrm>
            <a:off x="855921" y="463591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36</a:t>
            </a:r>
          </a:p>
        </p:txBody>
      </p: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5216B036-AECF-489D-B4FF-828E834297D2}"/>
              </a:ext>
            </a:extLst>
          </p:cNvPr>
          <p:cNvSpPr txBox="1"/>
          <p:nvPr/>
        </p:nvSpPr>
        <p:spPr>
          <a:xfrm>
            <a:off x="1424443" y="391542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35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BE17B3A4-6E32-4E98-888A-0F162972BA44}"/>
              </a:ext>
            </a:extLst>
          </p:cNvPr>
          <p:cNvSpPr txBox="1"/>
          <p:nvPr/>
        </p:nvSpPr>
        <p:spPr>
          <a:xfrm>
            <a:off x="1659386" y="374740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33</a:t>
            </a: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A08CBCFC-8631-42CC-AAA6-D22DBB67B19C}"/>
              </a:ext>
            </a:extLst>
          </p:cNvPr>
          <p:cNvSpPr txBox="1"/>
          <p:nvPr/>
        </p:nvSpPr>
        <p:spPr>
          <a:xfrm>
            <a:off x="883251" y="44414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20</a:t>
            </a:r>
          </a:p>
        </p:txBody>
      </p:sp>
      <p:sp>
        <p:nvSpPr>
          <p:cNvPr id="90" name="CaixaDeTexto 89">
            <a:extLst>
              <a:ext uri="{FF2B5EF4-FFF2-40B4-BE49-F238E27FC236}">
                <a16:creationId xmlns:a16="http://schemas.microsoft.com/office/drawing/2014/main" id="{58A0A838-8BC2-40EF-BD3B-F902AA4B5C61}"/>
              </a:ext>
            </a:extLst>
          </p:cNvPr>
          <p:cNvSpPr txBox="1"/>
          <p:nvPr/>
        </p:nvSpPr>
        <p:spPr>
          <a:xfrm>
            <a:off x="1185080" y="428887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91" name="CaixaDeTexto 90">
            <a:extLst>
              <a:ext uri="{FF2B5EF4-FFF2-40B4-BE49-F238E27FC236}">
                <a16:creationId xmlns:a16="http://schemas.microsoft.com/office/drawing/2014/main" id="{4FF7A0DE-A10A-4EE6-846F-932128C9444A}"/>
              </a:ext>
            </a:extLst>
          </p:cNvPr>
          <p:cNvSpPr txBox="1"/>
          <p:nvPr/>
        </p:nvSpPr>
        <p:spPr>
          <a:xfrm>
            <a:off x="1533278" y="47546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92" name="CaixaDeTexto 91">
            <a:extLst>
              <a:ext uri="{FF2B5EF4-FFF2-40B4-BE49-F238E27FC236}">
                <a16:creationId xmlns:a16="http://schemas.microsoft.com/office/drawing/2014/main" id="{77E29EC0-67EE-47E2-8052-CF9813870DB1}"/>
              </a:ext>
            </a:extLst>
          </p:cNvPr>
          <p:cNvSpPr txBox="1"/>
          <p:nvPr/>
        </p:nvSpPr>
        <p:spPr>
          <a:xfrm>
            <a:off x="1459328" y="409331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93" name="CaixaDeTexto 92">
            <a:extLst>
              <a:ext uri="{FF2B5EF4-FFF2-40B4-BE49-F238E27FC236}">
                <a16:creationId xmlns:a16="http://schemas.microsoft.com/office/drawing/2014/main" id="{E9B2547C-0B80-496F-966E-C053422FFB7B}"/>
              </a:ext>
            </a:extLst>
          </p:cNvPr>
          <p:cNvSpPr txBox="1"/>
          <p:nvPr/>
        </p:nvSpPr>
        <p:spPr>
          <a:xfrm>
            <a:off x="1307494" y="47634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634CCA38-BE0A-4568-A739-BFED3E35FFCF}"/>
              </a:ext>
            </a:extLst>
          </p:cNvPr>
          <p:cNvSpPr txBox="1"/>
          <p:nvPr/>
        </p:nvSpPr>
        <p:spPr>
          <a:xfrm>
            <a:off x="1791851" y="45257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2F719B0E-E18D-4A07-B8CF-61E4E7F296F4}"/>
              </a:ext>
            </a:extLst>
          </p:cNvPr>
          <p:cNvSpPr txBox="1"/>
          <p:nvPr/>
        </p:nvSpPr>
        <p:spPr>
          <a:xfrm>
            <a:off x="1198659" y="493226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22</a:t>
            </a:r>
          </a:p>
        </p:txBody>
      </p:sp>
      <p:sp>
        <p:nvSpPr>
          <p:cNvPr id="96" name="CaixaDeTexto 95">
            <a:extLst>
              <a:ext uri="{FF2B5EF4-FFF2-40B4-BE49-F238E27FC236}">
                <a16:creationId xmlns:a16="http://schemas.microsoft.com/office/drawing/2014/main" id="{39E08433-62F2-4E5A-9479-2E9B4B50ED23}"/>
              </a:ext>
            </a:extLst>
          </p:cNvPr>
          <p:cNvSpPr txBox="1"/>
          <p:nvPr/>
        </p:nvSpPr>
        <p:spPr>
          <a:xfrm>
            <a:off x="1202336" y="460304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F0545E31-F607-4466-A552-2FED8C1F1E6A}"/>
              </a:ext>
            </a:extLst>
          </p:cNvPr>
          <p:cNvSpPr txBox="1"/>
          <p:nvPr/>
        </p:nvSpPr>
        <p:spPr>
          <a:xfrm>
            <a:off x="963072" y="47719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38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1C3480F8-803C-4431-8FCA-32AFC4F13627}"/>
              </a:ext>
            </a:extLst>
          </p:cNvPr>
          <p:cNvSpPr txBox="1"/>
          <p:nvPr/>
        </p:nvSpPr>
        <p:spPr>
          <a:xfrm>
            <a:off x="1217863" y="392110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36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270271CB-CE2C-4132-A5AA-4E82FD27960C}"/>
              </a:ext>
            </a:extLst>
          </p:cNvPr>
          <p:cNvSpPr txBox="1"/>
          <p:nvPr/>
        </p:nvSpPr>
        <p:spPr>
          <a:xfrm>
            <a:off x="1504165" y="442578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35</a:t>
            </a:r>
          </a:p>
        </p:txBody>
      </p:sp>
      <p:sp>
        <p:nvSpPr>
          <p:cNvPr id="100" name="CaixaDeTexto 99">
            <a:extLst>
              <a:ext uri="{FF2B5EF4-FFF2-40B4-BE49-F238E27FC236}">
                <a16:creationId xmlns:a16="http://schemas.microsoft.com/office/drawing/2014/main" id="{D5B9F7C9-94D9-4840-A979-A21CB9EFC40A}"/>
              </a:ext>
            </a:extLst>
          </p:cNvPr>
          <p:cNvSpPr txBox="1"/>
          <p:nvPr/>
        </p:nvSpPr>
        <p:spPr>
          <a:xfrm>
            <a:off x="1739108" y="425776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33</a:t>
            </a:r>
          </a:p>
        </p:txBody>
      </p:sp>
      <p:sp>
        <p:nvSpPr>
          <p:cNvPr id="101" name="CaixaDeTexto 100">
            <a:extLst>
              <a:ext uri="{FF2B5EF4-FFF2-40B4-BE49-F238E27FC236}">
                <a16:creationId xmlns:a16="http://schemas.microsoft.com/office/drawing/2014/main" id="{48FDEFA9-3B75-4E65-A47F-6C9EEB8D8F17}"/>
              </a:ext>
            </a:extLst>
          </p:cNvPr>
          <p:cNvSpPr txBox="1"/>
          <p:nvPr/>
        </p:nvSpPr>
        <p:spPr>
          <a:xfrm>
            <a:off x="1692579" y="461331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102" name="CaixaDeTexto 101">
            <a:extLst>
              <a:ext uri="{FF2B5EF4-FFF2-40B4-BE49-F238E27FC236}">
                <a16:creationId xmlns:a16="http://schemas.microsoft.com/office/drawing/2014/main" id="{9CB9F9D6-6A5A-4E1F-A9B5-7C6124B2FA2B}"/>
              </a:ext>
            </a:extLst>
          </p:cNvPr>
          <p:cNvSpPr txBox="1"/>
          <p:nvPr/>
        </p:nvSpPr>
        <p:spPr>
          <a:xfrm>
            <a:off x="1951152" y="438435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103" name="CaixaDeTexto 102">
            <a:extLst>
              <a:ext uri="{FF2B5EF4-FFF2-40B4-BE49-F238E27FC236}">
                <a16:creationId xmlns:a16="http://schemas.microsoft.com/office/drawing/2014/main" id="{DCC53776-F044-4543-BA7A-0C59B194F6E1}"/>
              </a:ext>
            </a:extLst>
          </p:cNvPr>
          <p:cNvSpPr txBox="1"/>
          <p:nvPr/>
        </p:nvSpPr>
        <p:spPr>
          <a:xfrm>
            <a:off x="1472691" y="457474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104" name="CaixaDeTexto 103">
            <a:extLst>
              <a:ext uri="{FF2B5EF4-FFF2-40B4-BE49-F238E27FC236}">
                <a16:creationId xmlns:a16="http://schemas.microsoft.com/office/drawing/2014/main" id="{A558DB47-684A-402C-BBC4-271292CE8AE4}"/>
              </a:ext>
            </a:extLst>
          </p:cNvPr>
          <p:cNvSpPr txBox="1"/>
          <p:nvPr/>
        </p:nvSpPr>
        <p:spPr>
          <a:xfrm>
            <a:off x="1416841" y="37361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4D9852F2-769B-4030-B208-C613C0E8BF97}"/>
              </a:ext>
            </a:extLst>
          </p:cNvPr>
          <p:cNvSpPr txBox="1"/>
          <p:nvPr/>
        </p:nvSpPr>
        <p:spPr>
          <a:xfrm>
            <a:off x="976625" y="42371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B2D51998-5B5F-43B0-A93B-6FD61378B0F3}"/>
              </a:ext>
            </a:extLst>
          </p:cNvPr>
          <p:cNvSpPr txBox="1"/>
          <p:nvPr/>
        </p:nvSpPr>
        <p:spPr>
          <a:xfrm>
            <a:off x="883251" y="40858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78D35C42-4CC5-47A8-BAAF-C4D65B520E0B}"/>
              </a:ext>
            </a:extLst>
          </p:cNvPr>
          <p:cNvSpPr txBox="1"/>
          <p:nvPr/>
        </p:nvSpPr>
        <p:spPr>
          <a:xfrm>
            <a:off x="905590" y="374733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70A82E62-DE2E-42FA-B400-A51A170381E2}"/>
              </a:ext>
            </a:extLst>
          </p:cNvPr>
          <p:cNvSpPr txBox="1"/>
          <p:nvPr/>
        </p:nvSpPr>
        <p:spPr>
          <a:xfrm>
            <a:off x="1020669" y="393665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2901CF96-0856-43D7-9595-6D362CF6A1A6}"/>
              </a:ext>
            </a:extLst>
          </p:cNvPr>
          <p:cNvSpPr txBox="1"/>
          <p:nvPr/>
        </p:nvSpPr>
        <p:spPr>
          <a:xfrm>
            <a:off x="1136455" y="359786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B6F6E8CF-4CC8-49F4-B63E-E0F7359AA5A8}"/>
              </a:ext>
            </a:extLst>
          </p:cNvPr>
          <p:cNvSpPr txBox="1"/>
          <p:nvPr/>
        </p:nvSpPr>
        <p:spPr>
          <a:xfrm>
            <a:off x="1846006" y="38454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11" name="CaixaDeTexto 110">
            <a:extLst>
              <a:ext uri="{FF2B5EF4-FFF2-40B4-BE49-F238E27FC236}">
                <a16:creationId xmlns:a16="http://schemas.microsoft.com/office/drawing/2014/main" id="{C51105DA-889B-4B52-A454-9ED43B27ADA0}"/>
              </a:ext>
            </a:extLst>
          </p:cNvPr>
          <p:cNvSpPr txBox="1"/>
          <p:nvPr/>
        </p:nvSpPr>
        <p:spPr>
          <a:xfrm>
            <a:off x="1931733" y="411986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cxnSp>
        <p:nvCxnSpPr>
          <p:cNvPr id="113" name="Conector de Seta Reta 112">
            <a:extLst>
              <a:ext uri="{FF2B5EF4-FFF2-40B4-BE49-F238E27FC236}">
                <a16:creationId xmlns:a16="http://schemas.microsoft.com/office/drawing/2014/main" id="{E703200E-295F-4BA2-BBF7-A4D39C72E371}"/>
              </a:ext>
            </a:extLst>
          </p:cNvPr>
          <p:cNvCxnSpPr>
            <a:cxnSpLocks/>
          </p:cNvCxnSpPr>
          <p:nvPr/>
        </p:nvCxnSpPr>
        <p:spPr>
          <a:xfrm>
            <a:off x="2398139" y="4382982"/>
            <a:ext cx="2541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CaixaDeTexto 113">
            <a:extLst>
              <a:ext uri="{FF2B5EF4-FFF2-40B4-BE49-F238E27FC236}">
                <a16:creationId xmlns:a16="http://schemas.microsoft.com/office/drawing/2014/main" id="{7BA485F7-0012-418B-A32E-6F603C4BE802}"/>
              </a:ext>
            </a:extLst>
          </p:cNvPr>
          <p:cNvSpPr txBox="1"/>
          <p:nvPr/>
        </p:nvSpPr>
        <p:spPr>
          <a:xfrm>
            <a:off x="2462968" y="3908127"/>
            <a:ext cx="23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Técnica de amostragem</a:t>
            </a:r>
          </a:p>
        </p:txBody>
      </p:sp>
      <p:pic>
        <p:nvPicPr>
          <p:cNvPr id="43" name="Picture 2" descr="Resultado de imagem para populaÃ§Ã£o">
            <a:extLst>
              <a:ext uri="{FF2B5EF4-FFF2-40B4-BE49-F238E27FC236}">
                <a16:creationId xmlns:a16="http://schemas.microsoft.com/office/drawing/2014/main" id="{EB025F77-7CB8-40D8-B73A-77F1F7852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0" b="91900" l="9500" r="90500">
                        <a14:foregroundMark x1="11300" y1="52000" x2="9500" y2="45700"/>
                        <a14:foregroundMark x1="27200" y1="21400" x2="64500" y2="8400"/>
                        <a14:foregroundMark x1="64500" y1="8400" x2="69700" y2="12400"/>
                        <a14:foregroundMark x1="49400" y1="90800" x2="49400" y2="90500"/>
                        <a14:foregroundMark x1="54000" y1="89900" x2="54000" y2="89900"/>
                        <a14:foregroundMark x1="45400" y1="91900" x2="45400" y2="91900"/>
                        <a14:foregroundMark x1="19900" y1="22000" x2="19900" y2="16800"/>
                        <a14:foregroundMark x1="27700" y1="13300" x2="27700" y2="12100"/>
                        <a14:foregroundMark x1="41000" y1="10100" x2="40500" y2="7800"/>
                        <a14:foregroundMark x1="58400" y1="91000" x2="58100" y2="89000"/>
                        <a14:foregroundMark x1="28600" y1="87600" x2="28600" y2="86700"/>
                        <a14:foregroundMark x1="21100" y1="80600" x2="22000" y2="79200"/>
                        <a14:foregroundMark x1="83200" y1="26900" x2="84100" y2="23100"/>
                        <a14:foregroundMark x1="89600" y1="39600" x2="90500" y2="4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551" y="3866726"/>
            <a:ext cx="782076" cy="7820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ACB3A0F-5C55-4FDA-AE09-71DE8107C8CB}"/>
              </a:ext>
            </a:extLst>
          </p:cNvPr>
          <p:cNvSpPr txBox="1"/>
          <p:nvPr/>
        </p:nvSpPr>
        <p:spPr>
          <a:xfrm>
            <a:off x="5360946" y="389594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86525AE3-CF3E-48BA-92A2-F9594C3DCBAE}"/>
              </a:ext>
            </a:extLst>
          </p:cNvPr>
          <p:cNvSpPr txBox="1"/>
          <p:nvPr/>
        </p:nvSpPr>
        <p:spPr>
          <a:xfrm>
            <a:off x="5544650" y="404397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1C80263-73AA-47A3-B0D8-4FE8F79FA808}"/>
              </a:ext>
            </a:extLst>
          </p:cNvPr>
          <p:cNvSpPr txBox="1"/>
          <p:nvPr/>
        </p:nvSpPr>
        <p:spPr>
          <a:xfrm>
            <a:off x="5200929" y="401535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CE5D850-59FE-4972-BB4A-F9D39056D8CA}"/>
              </a:ext>
            </a:extLst>
          </p:cNvPr>
          <p:cNvSpPr txBox="1"/>
          <p:nvPr/>
        </p:nvSpPr>
        <p:spPr>
          <a:xfrm>
            <a:off x="5372790" y="412357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4AD075C-A8DB-4977-A895-981217F0D4BA}"/>
              </a:ext>
            </a:extLst>
          </p:cNvPr>
          <p:cNvSpPr txBox="1"/>
          <p:nvPr/>
        </p:nvSpPr>
        <p:spPr>
          <a:xfrm>
            <a:off x="5274731" y="426519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48E23C8A-4FEA-444A-8F17-F47035405A2C}"/>
              </a:ext>
            </a:extLst>
          </p:cNvPr>
          <p:cNvSpPr txBox="1"/>
          <p:nvPr/>
        </p:nvSpPr>
        <p:spPr>
          <a:xfrm>
            <a:off x="5554751" y="42178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10754F4-570C-43F7-BDBE-2232425D4AA8}"/>
              </a:ext>
            </a:extLst>
          </p:cNvPr>
          <p:cNvSpPr txBox="1"/>
          <p:nvPr/>
        </p:nvSpPr>
        <p:spPr>
          <a:xfrm>
            <a:off x="5107564" y="4570013"/>
            <a:ext cx="97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Amostra</a:t>
            </a: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FDDF1561-3B3C-4FF0-B4F0-0C6916F6C883}"/>
              </a:ext>
            </a:extLst>
          </p:cNvPr>
          <p:cNvCxnSpPr>
            <a:cxnSpLocks/>
          </p:cNvCxnSpPr>
          <p:nvPr/>
        </p:nvCxnSpPr>
        <p:spPr>
          <a:xfrm>
            <a:off x="6104539" y="4351750"/>
            <a:ext cx="29480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A65E6851-3C0C-470E-AC06-EF23D214E99C}"/>
              </a:ext>
            </a:extLst>
          </p:cNvPr>
          <p:cNvSpPr txBox="1"/>
          <p:nvPr/>
        </p:nvSpPr>
        <p:spPr>
          <a:xfrm>
            <a:off x="6115771" y="3930629"/>
            <a:ext cx="292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Análise descritiva dos dados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53848E-C502-4ACB-90C5-C2BFBA59E780}"/>
              </a:ext>
            </a:extLst>
          </p:cNvPr>
          <p:cNvSpPr txBox="1"/>
          <p:nvPr/>
        </p:nvSpPr>
        <p:spPr>
          <a:xfrm>
            <a:off x="9103097" y="3670382"/>
            <a:ext cx="2496506" cy="1569660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Retirar informações contidas nos dados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Criar hipóteses para testes/modelos estatísticos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D0A8F488-68BA-4A1B-ACEC-241920AD1E11}"/>
              </a:ext>
            </a:extLst>
          </p:cNvPr>
          <p:cNvCxnSpPr>
            <a:stCxn id="7" idx="2"/>
          </p:cNvCxnSpPr>
          <p:nvPr/>
        </p:nvCxnSpPr>
        <p:spPr>
          <a:xfrm flipH="1">
            <a:off x="10350631" y="5240042"/>
            <a:ext cx="719" cy="877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CADF369-11DB-4569-B7F0-50468A15A208}"/>
              </a:ext>
            </a:extLst>
          </p:cNvPr>
          <p:cNvCxnSpPr/>
          <p:nvPr/>
        </p:nvCxnSpPr>
        <p:spPr>
          <a:xfrm flipH="1">
            <a:off x="7729979" y="6117996"/>
            <a:ext cx="262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D3AE1001-9F6D-4511-8F89-60BEB9718552}"/>
              </a:ext>
            </a:extLst>
          </p:cNvPr>
          <p:cNvSpPr txBox="1"/>
          <p:nvPr/>
        </p:nvSpPr>
        <p:spPr>
          <a:xfrm>
            <a:off x="8144259" y="6101720"/>
            <a:ext cx="211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Inferência estatística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2BEE06E2-948B-4D11-BF19-3024948E735B}"/>
              </a:ext>
            </a:extLst>
          </p:cNvPr>
          <p:cNvSpPr txBox="1"/>
          <p:nvPr/>
        </p:nvSpPr>
        <p:spPr>
          <a:xfrm>
            <a:off x="5010952" y="5424027"/>
            <a:ext cx="2567622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Conclusões sobre os nossos dados! </a:t>
            </a:r>
          </a:p>
          <a:p>
            <a:pPr algn="ctr"/>
            <a:r>
              <a:rPr lang="pt-BR" dirty="0"/>
              <a:t>(pode ou não ser extrapolado para a pop)</a:t>
            </a: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4B987F8-129D-4B81-B262-378B2348C9F2}"/>
              </a:ext>
            </a:extLst>
          </p:cNvPr>
          <p:cNvCxnSpPr>
            <a:cxnSpLocks/>
            <a:stCxn id="62" idx="1"/>
          </p:cNvCxnSpPr>
          <p:nvPr/>
        </p:nvCxnSpPr>
        <p:spPr>
          <a:xfrm flipH="1">
            <a:off x="1472691" y="6024192"/>
            <a:ext cx="353826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175FB117-36A0-40D0-BCC4-2115B6D98630}"/>
              </a:ext>
            </a:extLst>
          </p:cNvPr>
          <p:cNvCxnSpPr/>
          <p:nvPr/>
        </p:nvCxnSpPr>
        <p:spPr>
          <a:xfrm flipH="1" flipV="1">
            <a:off x="1472691" y="5531721"/>
            <a:ext cx="7602" cy="4924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649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047742"/>
              </p:ext>
            </p:extLst>
          </p:nvPr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0.2851*100=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28.51%</a:t>
                      </a:r>
                      <a:endParaRPr lang="pt-BR" sz="1600" b="1" u="none" strike="noStrike" dirty="0">
                        <a:effectLst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0.5714*100=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57.14%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5/35= 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0.1429 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5019868" y="2687526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percentual (FR%): </a:t>
            </a:r>
            <a:r>
              <a:rPr lang="pt-BR" dirty="0"/>
              <a:t>É simplesmente a proporção em que cada valor ocorre multiplicado por 100. Sua fórmula é (f/</a:t>
            </a:r>
            <a:r>
              <a:rPr lang="el-GR" dirty="0"/>
              <a:t>Σ</a:t>
            </a:r>
            <a:r>
              <a:rPr lang="pt-BR" dirty="0"/>
              <a:t>(f))*100.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7884369" y="3687433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F106310-6BDC-485B-BCF5-55803B5C7CDE}"/>
              </a:ext>
            </a:extLst>
          </p:cNvPr>
          <p:cNvCxnSpPr/>
          <p:nvPr/>
        </p:nvCxnSpPr>
        <p:spPr>
          <a:xfrm>
            <a:off x="8602824" y="3610856"/>
            <a:ext cx="0" cy="4019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88ABA3D-E012-4EFE-83C7-E615FD3B7734}"/>
              </a:ext>
            </a:extLst>
          </p:cNvPr>
          <p:cNvCxnSpPr>
            <a:cxnSpLocks/>
          </p:cNvCxnSpPr>
          <p:nvPr/>
        </p:nvCxnSpPr>
        <p:spPr>
          <a:xfrm>
            <a:off x="8602826" y="4012843"/>
            <a:ext cx="447869" cy="21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2C85A9-E5B5-41E5-B39F-4105E0B1FD0E}"/>
              </a:ext>
            </a:extLst>
          </p:cNvPr>
          <p:cNvSpPr txBox="1"/>
          <p:nvPr/>
        </p:nvSpPr>
        <p:spPr>
          <a:xfrm>
            <a:off x="9022702" y="3830329"/>
            <a:ext cx="120898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Ou FR*100</a:t>
            </a:r>
          </a:p>
        </p:txBody>
      </p:sp>
    </p:spTree>
    <p:extLst>
      <p:ext uri="{BB962C8B-B14F-4D97-AF65-F5344CB8AC3E}">
        <p14:creationId xmlns:p14="http://schemas.microsoft.com/office/powerpoint/2010/main" val="1184291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E2CCE347-3BCE-48C9-962A-508E8F667F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148178"/>
              </p:ext>
            </p:extLst>
          </p:nvPr>
        </p:nvGraphicFramePr>
        <p:xfrm>
          <a:off x="1393372" y="130173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C91B1536-F259-4DE6-8E56-529269A58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744598"/>
              </p:ext>
            </p:extLst>
          </p:nvPr>
        </p:nvGraphicFramePr>
        <p:xfrm>
          <a:off x="5965372" y="130173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1AFE1611-039F-411B-B801-D435F68318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1423590"/>
              </p:ext>
            </p:extLst>
          </p:nvPr>
        </p:nvGraphicFramePr>
        <p:xfrm>
          <a:off x="3383904" y="404493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30409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3312885" y="4012843"/>
          <a:ext cx="5168642" cy="252764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2246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145878">
                  <a:extLst>
                    <a:ext uri="{9D8B030D-6E8A-4147-A177-3AD203B41FA5}">
                      <a16:colId xmlns:a16="http://schemas.microsoft.com/office/drawing/2014/main" val="2193146750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  <a:gridCol w="1170259">
                  <a:extLst>
                    <a:ext uri="{9D8B030D-6E8A-4147-A177-3AD203B41FA5}">
                      <a16:colId xmlns:a16="http://schemas.microsoft.com/office/drawing/2014/main" val="377825847"/>
                    </a:ext>
                  </a:extLst>
                </a:gridCol>
              </a:tblGrid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Estado civil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FR%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Solteiro/a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0.2851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0.2851*100=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28.51%</a:t>
                      </a:r>
                      <a:endParaRPr lang="pt-BR" sz="1600" b="1" u="none" strike="noStrike" dirty="0">
                        <a:effectLst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Casado/a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20/35=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0.5714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0.5714*100=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57.14%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6319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Viúvo/a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5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5/35= </a:t>
                      </a:r>
                    </a:p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0.1429 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u="none" strike="noStrike" dirty="0">
                          <a:effectLst/>
                        </a:rPr>
                        <a:t> 0.1429*100=</a:t>
                      </a:r>
                    </a:p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14.29%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FB28F132-1AA1-4C80-B2F5-90410258E10B}"/>
              </a:ext>
            </a:extLst>
          </p:cNvPr>
          <p:cNvSpPr txBox="1"/>
          <p:nvPr/>
        </p:nvSpPr>
        <p:spPr>
          <a:xfrm>
            <a:off x="5019868" y="2687526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relativa percentual (FR%): </a:t>
            </a:r>
            <a:r>
              <a:rPr lang="pt-BR" dirty="0"/>
              <a:t>É simplesmente a proporção em que cada valor ocorre multiplicado por 100. Sua fórmula é (f/</a:t>
            </a:r>
            <a:r>
              <a:rPr lang="el-GR" dirty="0"/>
              <a:t>Σ</a:t>
            </a:r>
            <a:r>
              <a:rPr lang="pt-BR" dirty="0"/>
              <a:t>(f))*100.</a:t>
            </a:r>
            <a:r>
              <a:rPr lang="pt-BR" b="1" dirty="0"/>
              <a:t> </a:t>
            </a:r>
            <a:endParaRPr lang="pt-BR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27AD817-D8AC-4B6D-AB09-77014BF8C586}"/>
              </a:ext>
            </a:extLst>
          </p:cNvPr>
          <p:cNvCxnSpPr>
            <a:cxnSpLocks/>
          </p:cNvCxnSpPr>
          <p:nvPr/>
        </p:nvCxnSpPr>
        <p:spPr>
          <a:xfrm flipV="1">
            <a:off x="7884369" y="3687433"/>
            <a:ext cx="0" cy="512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Realizei uma amostragem de dados relativo a estado civil de 35 alunos do GECD de Foz do Iguaçu. Agora eu preciso descrever esses dados. 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6F63F7A-B360-41E8-AD23-72531926D60B}"/>
              </a:ext>
            </a:extLst>
          </p:cNvPr>
          <p:cNvCxnSpPr/>
          <p:nvPr/>
        </p:nvCxnSpPr>
        <p:spPr>
          <a:xfrm>
            <a:off x="8602824" y="3610856"/>
            <a:ext cx="0" cy="4019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838E2E7-1620-482B-96D3-0F538F08AE5E}"/>
              </a:ext>
            </a:extLst>
          </p:cNvPr>
          <p:cNvCxnSpPr>
            <a:cxnSpLocks/>
          </p:cNvCxnSpPr>
          <p:nvPr/>
        </p:nvCxnSpPr>
        <p:spPr>
          <a:xfrm>
            <a:off x="8602826" y="4012843"/>
            <a:ext cx="447869" cy="215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0A8FAB0-D5ED-46CF-AC8C-B7ABB92ACFBB}"/>
              </a:ext>
            </a:extLst>
          </p:cNvPr>
          <p:cNvSpPr txBox="1"/>
          <p:nvPr/>
        </p:nvSpPr>
        <p:spPr>
          <a:xfrm>
            <a:off x="9022702" y="3830329"/>
            <a:ext cx="120898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Ou FR*100</a:t>
            </a:r>
          </a:p>
        </p:txBody>
      </p:sp>
    </p:spTree>
    <p:extLst>
      <p:ext uri="{BB962C8B-B14F-4D97-AF65-F5344CB8AC3E}">
        <p14:creationId xmlns:p14="http://schemas.microsoft.com/office/powerpoint/2010/main" val="2600772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933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559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31665"/>
              </p:ext>
            </p:extLst>
          </p:nvPr>
        </p:nvGraphicFramePr>
        <p:xfrm>
          <a:off x="2883674" y="3854224"/>
          <a:ext cx="5401908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394042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3575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96127"/>
              </p:ext>
            </p:extLst>
          </p:nvPr>
        </p:nvGraphicFramePr>
        <p:xfrm>
          <a:off x="2883674" y="3854224"/>
          <a:ext cx="5401908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394042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61564EE3-BB46-4A2A-A1A9-ACCB0956C20C}"/>
                  </a:ext>
                </a:extLst>
              </p14:cNvPr>
              <p14:cNvContentPartPr/>
              <p14:nvPr/>
            </p14:nvContentPartPr>
            <p14:xfrm>
              <a:off x="3274766" y="4804913"/>
              <a:ext cx="360" cy="3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61564EE3-BB46-4A2A-A1A9-ACCB0956C2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0446" y="4800593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9100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2883674" y="3854224"/>
          <a:ext cx="5401908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394042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61564EE3-BB46-4A2A-A1A9-ACCB0956C20C}"/>
                  </a:ext>
                </a:extLst>
              </p14:cNvPr>
              <p14:cNvContentPartPr/>
              <p14:nvPr/>
            </p14:nvContentPartPr>
            <p14:xfrm>
              <a:off x="3274766" y="4804913"/>
              <a:ext cx="360" cy="3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61564EE3-BB46-4A2A-A1A9-ACCB0956C2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0446" y="480059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3AAB8099-7533-448E-9FB5-B81B8E9AB606}"/>
                  </a:ext>
                </a:extLst>
              </p14:cNvPr>
              <p14:cNvContentPartPr/>
              <p14:nvPr/>
            </p14:nvContentPartPr>
            <p14:xfrm>
              <a:off x="3274406" y="4142513"/>
              <a:ext cx="336960" cy="4251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3AAB8099-7533-448E-9FB5-B81B8E9AB6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5766" y="4133513"/>
                <a:ext cx="3546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8E8A9F6C-6A91-43DB-A517-6DC7FB2E8F39}"/>
                  </a:ext>
                </a:extLst>
              </p14:cNvPr>
              <p14:cNvContentPartPr/>
              <p14:nvPr/>
            </p14:nvContentPartPr>
            <p14:xfrm>
              <a:off x="5668046" y="4386953"/>
              <a:ext cx="410040" cy="38772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8E8A9F6C-6A91-43DB-A517-6DC7FB2E8F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9046" y="4377953"/>
                <a:ext cx="427680" cy="4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8266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2883674" y="3854224"/>
          <a:ext cx="5401908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394042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61564EE3-BB46-4A2A-A1A9-ACCB0956C20C}"/>
                  </a:ext>
                </a:extLst>
              </p14:cNvPr>
              <p14:cNvContentPartPr/>
              <p14:nvPr/>
            </p14:nvContentPartPr>
            <p14:xfrm>
              <a:off x="3274766" y="4804913"/>
              <a:ext cx="360" cy="3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61564EE3-BB46-4A2A-A1A9-ACCB0956C2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0446" y="480059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3AAB8099-7533-448E-9FB5-B81B8E9AB606}"/>
                  </a:ext>
                </a:extLst>
              </p14:cNvPr>
              <p14:cNvContentPartPr/>
              <p14:nvPr/>
            </p14:nvContentPartPr>
            <p14:xfrm>
              <a:off x="3274406" y="4142513"/>
              <a:ext cx="336960" cy="4251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3AAB8099-7533-448E-9FB5-B81B8E9AB6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5766" y="4133513"/>
                <a:ext cx="3546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D157CD2E-7883-4D67-BAAB-D162CC50F94C}"/>
                  </a:ext>
                </a:extLst>
              </p14:cNvPr>
              <p14:cNvContentPartPr/>
              <p14:nvPr/>
            </p14:nvContentPartPr>
            <p14:xfrm>
              <a:off x="4094846" y="4592153"/>
              <a:ext cx="330480" cy="20772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D157CD2E-7883-4D67-BAAB-D162CC50F9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5846" y="4583513"/>
                <a:ext cx="3481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3F9BA9D0-1867-4ADF-9067-A209F0BA6C03}"/>
                  </a:ext>
                </a:extLst>
              </p14:cNvPr>
              <p14:cNvContentPartPr/>
              <p14:nvPr/>
            </p14:nvContentPartPr>
            <p14:xfrm>
              <a:off x="4419206" y="4973033"/>
              <a:ext cx="287640" cy="15912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3F9BA9D0-1867-4ADF-9067-A209F0BA6C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10217" y="4964033"/>
                <a:ext cx="305258" cy="1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0644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926989"/>
              </p:ext>
            </p:extLst>
          </p:nvPr>
        </p:nvGraphicFramePr>
        <p:xfrm>
          <a:off x="2883674" y="3854224"/>
          <a:ext cx="5401908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394042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1CB43D7C-16C3-408C-9B35-693C8698D5AA}"/>
                  </a:ext>
                </a:extLst>
              </p14:cNvPr>
              <p14:cNvContentPartPr/>
              <p14:nvPr/>
            </p14:nvContentPartPr>
            <p14:xfrm>
              <a:off x="3274766" y="4804913"/>
              <a:ext cx="36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1CB43D7C-16C3-408C-9B35-693C8698D5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0446" y="480059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1435252D-3C04-4F16-8351-FE900183352D}"/>
                  </a:ext>
                </a:extLst>
              </p14:cNvPr>
              <p14:cNvContentPartPr/>
              <p14:nvPr/>
            </p14:nvContentPartPr>
            <p14:xfrm>
              <a:off x="3274406" y="4142513"/>
              <a:ext cx="336960" cy="42516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1435252D-3C04-4F16-8351-FE90018335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5766" y="4133513"/>
                <a:ext cx="3546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3CE95498-6DF6-4A59-8D14-9CD40AD81557}"/>
                  </a:ext>
                </a:extLst>
              </p14:cNvPr>
              <p14:cNvContentPartPr/>
              <p14:nvPr/>
            </p14:nvContentPartPr>
            <p14:xfrm>
              <a:off x="4094846" y="4592153"/>
              <a:ext cx="330480" cy="20772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3CE95498-6DF6-4A59-8D14-9CD40AD815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85846" y="4583513"/>
                <a:ext cx="3481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6C9A40EC-9354-4A96-8E19-BE8EAEF27E47}"/>
                  </a:ext>
                </a:extLst>
              </p14:cNvPr>
              <p14:cNvContentPartPr/>
              <p14:nvPr/>
            </p14:nvContentPartPr>
            <p14:xfrm>
              <a:off x="4419206" y="4973033"/>
              <a:ext cx="287640" cy="15912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6C9A40EC-9354-4A96-8E19-BE8EAEF27E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10217" y="4964033"/>
                <a:ext cx="305258" cy="17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600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populaÃ§Ã£o">
            <a:extLst>
              <a:ext uri="{FF2B5EF4-FFF2-40B4-BE49-F238E27FC236}">
                <a16:creationId xmlns:a16="http://schemas.microsoft.com/office/drawing/2014/main" id="{453807EF-9E46-4B55-AD25-7709DFEC5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0" b="91900" l="9500" r="90500">
                        <a14:foregroundMark x1="11300" y1="52000" x2="9500" y2="45700"/>
                        <a14:foregroundMark x1="27200" y1="21400" x2="64500" y2="8400"/>
                        <a14:foregroundMark x1="64500" y1="8400" x2="69700" y2="12400"/>
                        <a14:foregroundMark x1="49400" y1="90800" x2="49400" y2="90500"/>
                        <a14:foregroundMark x1="54000" y1="89900" x2="54000" y2="89900"/>
                        <a14:foregroundMark x1="45400" y1="91900" x2="45400" y2="91900"/>
                        <a14:foregroundMark x1="19900" y1="22000" x2="19900" y2="16800"/>
                        <a14:foregroundMark x1="27700" y1="13300" x2="27700" y2="12100"/>
                        <a14:foregroundMark x1="41000" y1="10100" x2="40500" y2="7800"/>
                        <a14:foregroundMark x1="58400" y1="91000" x2="58100" y2="89000"/>
                        <a14:foregroundMark x1="28600" y1="87600" x2="28600" y2="86700"/>
                        <a14:foregroundMark x1="21100" y1="80600" x2="22000" y2="79200"/>
                        <a14:foregroundMark x1="83200" y1="26900" x2="84100" y2="23100"/>
                        <a14:foregroundMark x1="89600" y1="39600" x2="90500" y2="4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54" y="1872597"/>
            <a:ext cx="1853048" cy="185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98BF9D9-D4CB-47A9-A6D5-4D0E000A821E}"/>
              </a:ext>
            </a:extLst>
          </p:cNvPr>
          <p:cNvSpPr txBox="1"/>
          <p:nvPr/>
        </p:nvSpPr>
        <p:spPr>
          <a:xfrm>
            <a:off x="895299" y="3540979"/>
            <a:ext cx="11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População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1DDDF9B-7AB0-42EA-B28E-B80B53CD1A76}"/>
              </a:ext>
            </a:extLst>
          </p:cNvPr>
          <p:cNvSpPr txBox="1"/>
          <p:nvPr/>
        </p:nvSpPr>
        <p:spPr>
          <a:xfrm>
            <a:off x="775248" y="230971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19ADDA4-C95A-4D73-A8B5-AB2318B09B76}"/>
              </a:ext>
            </a:extLst>
          </p:cNvPr>
          <p:cNvSpPr txBox="1"/>
          <p:nvPr/>
        </p:nvSpPr>
        <p:spPr>
          <a:xfrm>
            <a:off x="1077077" y="21571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C17153F-6611-4FDA-A1D1-F704972A63AB}"/>
              </a:ext>
            </a:extLst>
          </p:cNvPr>
          <p:cNvSpPr txBox="1"/>
          <p:nvPr/>
        </p:nvSpPr>
        <p:spPr>
          <a:xfrm>
            <a:off x="1425275" y="262291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4709330-9B04-491B-8D33-01A05E46CC73}"/>
              </a:ext>
            </a:extLst>
          </p:cNvPr>
          <p:cNvSpPr txBox="1"/>
          <p:nvPr/>
        </p:nvSpPr>
        <p:spPr>
          <a:xfrm>
            <a:off x="1351325" y="19615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F5E6005-EAC8-42A6-B7CB-2869E5434438}"/>
              </a:ext>
            </a:extLst>
          </p:cNvPr>
          <p:cNvSpPr txBox="1"/>
          <p:nvPr/>
        </p:nvSpPr>
        <p:spPr>
          <a:xfrm>
            <a:off x="1613036" y="33024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FC5C41B-8610-47A8-A5D4-523BFBC40E15}"/>
              </a:ext>
            </a:extLst>
          </p:cNvPr>
          <p:cNvSpPr txBox="1"/>
          <p:nvPr/>
        </p:nvSpPr>
        <p:spPr>
          <a:xfrm>
            <a:off x="1683848" y="239395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81DEB35-3F98-4642-AA98-B336C3490167}"/>
              </a:ext>
            </a:extLst>
          </p:cNvPr>
          <p:cNvSpPr txBox="1"/>
          <p:nvPr/>
        </p:nvSpPr>
        <p:spPr>
          <a:xfrm>
            <a:off x="1090656" y="280049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7D339B-8223-4F5A-B4EB-AC6B1F501985}"/>
              </a:ext>
            </a:extLst>
          </p:cNvPr>
          <p:cNvSpPr txBox="1"/>
          <p:nvPr/>
        </p:nvSpPr>
        <p:spPr>
          <a:xfrm>
            <a:off x="1094333" y="24712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167028E-944B-456A-8322-80B906B6B767}"/>
              </a:ext>
            </a:extLst>
          </p:cNvPr>
          <p:cNvSpPr txBox="1"/>
          <p:nvPr/>
        </p:nvSpPr>
        <p:spPr>
          <a:xfrm>
            <a:off x="751087" y="264886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38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0E35FDA-F34F-4A37-B9EA-7FAF74C63658}"/>
              </a:ext>
            </a:extLst>
          </p:cNvPr>
          <p:cNvSpPr txBox="1"/>
          <p:nvPr/>
        </p:nvSpPr>
        <p:spPr>
          <a:xfrm>
            <a:off x="827640" y="301450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EC477D-6212-47DF-9328-B1B4245DA7F1}"/>
              </a:ext>
            </a:extLst>
          </p:cNvPr>
          <p:cNvSpPr txBox="1"/>
          <p:nvPr/>
        </p:nvSpPr>
        <p:spPr>
          <a:xfrm>
            <a:off x="1396162" y="229401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35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8DBD3BB-B712-49D0-9376-E426B459B054}"/>
              </a:ext>
            </a:extLst>
          </p:cNvPr>
          <p:cNvSpPr txBox="1"/>
          <p:nvPr/>
        </p:nvSpPr>
        <p:spPr>
          <a:xfrm>
            <a:off x="1631105" y="21259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B52A0B2-C4FF-43D8-A13A-7279A81B8AF3}"/>
              </a:ext>
            </a:extLst>
          </p:cNvPr>
          <p:cNvSpPr txBox="1"/>
          <p:nvPr/>
        </p:nvSpPr>
        <p:spPr>
          <a:xfrm>
            <a:off x="854970" y="282007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5EF7D1E-84AE-4792-BE17-DFAAC9554E7B}"/>
              </a:ext>
            </a:extLst>
          </p:cNvPr>
          <p:cNvSpPr txBox="1"/>
          <p:nvPr/>
        </p:nvSpPr>
        <p:spPr>
          <a:xfrm>
            <a:off x="1156799" y="266746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7691E41-2CA5-4C00-BA7E-64E3CBF24E3A}"/>
              </a:ext>
            </a:extLst>
          </p:cNvPr>
          <p:cNvSpPr txBox="1"/>
          <p:nvPr/>
        </p:nvSpPr>
        <p:spPr>
          <a:xfrm>
            <a:off x="1504997" y="313326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E62F385D-9604-4DEF-87B3-95B25A7D8886}"/>
              </a:ext>
            </a:extLst>
          </p:cNvPr>
          <p:cNvSpPr txBox="1"/>
          <p:nvPr/>
        </p:nvSpPr>
        <p:spPr>
          <a:xfrm>
            <a:off x="1431047" y="247190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6738790-1BEA-4DFE-8B2E-5CC802A682C1}"/>
              </a:ext>
            </a:extLst>
          </p:cNvPr>
          <p:cNvSpPr txBox="1"/>
          <p:nvPr/>
        </p:nvSpPr>
        <p:spPr>
          <a:xfrm>
            <a:off x="1279213" y="314199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47EDD77-DF49-487E-B065-E41D419010D1}"/>
              </a:ext>
            </a:extLst>
          </p:cNvPr>
          <p:cNvSpPr txBox="1"/>
          <p:nvPr/>
        </p:nvSpPr>
        <p:spPr>
          <a:xfrm>
            <a:off x="1763570" y="29043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3EA93ED-15C8-4E67-9BDF-BB3938CE545B}"/>
              </a:ext>
            </a:extLst>
          </p:cNvPr>
          <p:cNvSpPr txBox="1"/>
          <p:nvPr/>
        </p:nvSpPr>
        <p:spPr>
          <a:xfrm>
            <a:off x="1170378" y="331085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DDB59EE-6A08-43CC-B439-D933A4668097}"/>
              </a:ext>
            </a:extLst>
          </p:cNvPr>
          <p:cNvSpPr txBox="1"/>
          <p:nvPr/>
        </p:nvSpPr>
        <p:spPr>
          <a:xfrm>
            <a:off x="1174055" y="298163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C8F0D2E-1801-4CCB-B772-F2C07C6776BB}"/>
              </a:ext>
            </a:extLst>
          </p:cNvPr>
          <p:cNvSpPr txBox="1"/>
          <p:nvPr/>
        </p:nvSpPr>
        <p:spPr>
          <a:xfrm>
            <a:off x="934791" y="315049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38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C5DF4CB-8EA6-49E5-9F03-F56A2E1FE09C}"/>
              </a:ext>
            </a:extLst>
          </p:cNvPr>
          <p:cNvSpPr txBox="1"/>
          <p:nvPr/>
        </p:nvSpPr>
        <p:spPr>
          <a:xfrm>
            <a:off x="1189582" y="229969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36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B25FAAB-784F-47DB-84F7-6AD85A1F1CC2}"/>
              </a:ext>
            </a:extLst>
          </p:cNvPr>
          <p:cNvSpPr txBox="1"/>
          <p:nvPr/>
        </p:nvSpPr>
        <p:spPr>
          <a:xfrm>
            <a:off x="1475884" y="280437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29A4CC3-A83D-419A-825A-997C1B2812EE}"/>
              </a:ext>
            </a:extLst>
          </p:cNvPr>
          <p:cNvSpPr txBox="1"/>
          <p:nvPr/>
        </p:nvSpPr>
        <p:spPr>
          <a:xfrm>
            <a:off x="1710827" y="26363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33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D3F1EB4-DF03-47DC-9C4D-3C8DF28F86FD}"/>
              </a:ext>
            </a:extLst>
          </p:cNvPr>
          <p:cNvSpPr txBox="1"/>
          <p:nvPr/>
        </p:nvSpPr>
        <p:spPr>
          <a:xfrm>
            <a:off x="1664298" y="299190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CC12D30-82C0-4FD9-A614-CC4867726A93}"/>
              </a:ext>
            </a:extLst>
          </p:cNvPr>
          <p:cNvSpPr txBox="1"/>
          <p:nvPr/>
        </p:nvSpPr>
        <p:spPr>
          <a:xfrm>
            <a:off x="1922871" y="276294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1297061-E411-4F53-AF26-B31FADAB1A7E}"/>
              </a:ext>
            </a:extLst>
          </p:cNvPr>
          <p:cNvSpPr txBox="1"/>
          <p:nvPr/>
        </p:nvSpPr>
        <p:spPr>
          <a:xfrm>
            <a:off x="1444410" y="29533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A2B14E6C-A14B-447A-8403-DC48A56D8B99}"/>
              </a:ext>
            </a:extLst>
          </p:cNvPr>
          <p:cNvSpPr txBox="1"/>
          <p:nvPr/>
        </p:nvSpPr>
        <p:spPr>
          <a:xfrm>
            <a:off x="1388560" y="211478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AFE9C81E-A53C-4657-A3A6-8EDA550FB1A2}"/>
              </a:ext>
            </a:extLst>
          </p:cNvPr>
          <p:cNvSpPr txBox="1"/>
          <p:nvPr/>
        </p:nvSpPr>
        <p:spPr>
          <a:xfrm>
            <a:off x="948344" y="261574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21EB53C-24EF-42C7-AC29-F478FCF0E65D}"/>
              </a:ext>
            </a:extLst>
          </p:cNvPr>
          <p:cNvSpPr txBox="1"/>
          <p:nvPr/>
        </p:nvSpPr>
        <p:spPr>
          <a:xfrm>
            <a:off x="854970" y="24644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BD2DE1B7-C5C9-4115-ABC6-0846A473D601}"/>
              </a:ext>
            </a:extLst>
          </p:cNvPr>
          <p:cNvSpPr txBox="1"/>
          <p:nvPr/>
        </p:nvSpPr>
        <p:spPr>
          <a:xfrm>
            <a:off x="877309" y="212592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73A1BA35-9A59-4917-AEBC-C1287DD74DDD}"/>
              </a:ext>
            </a:extLst>
          </p:cNvPr>
          <p:cNvSpPr txBox="1"/>
          <p:nvPr/>
        </p:nvSpPr>
        <p:spPr>
          <a:xfrm>
            <a:off x="992388" y="231524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B0F43AE4-91C5-4C8D-B18A-E66E8272151C}"/>
              </a:ext>
            </a:extLst>
          </p:cNvPr>
          <p:cNvSpPr txBox="1"/>
          <p:nvPr/>
        </p:nvSpPr>
        <p:spPr>
          <a:xfrm>
            <a:off x="1108174" y="1976451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27B14F9-6D1A-4DA9-ACFB-35CF6D68376B}"/>
              </a:ext>
            </a:extLst>
          </p:cNvPr>
          <p:cNvSpPr txBox="1"/>
          <p:nvPr/>
        </p:nvSpPr>
        <p:spPr>
          <a:xfrm>
            <a:off x="1817725" y="222407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FDE1314-DDCF-4688-B63F-4FE141A9E391}"/>
              </a:ext>
            </a:extLst>
          </p:cNvPr>
          <p:cNvSpPr txBox="1"/>
          <p:nvPr/>
        </p:nvSpPr>
        <p:spPr>
          <a:xfrm>
            <a:off x="1903452" y="249845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6A0DAF3F-7E42-4DEC-8BD9-5C8CDC0E7327}"/>
              </a:ext>
            </a:extLst>
          </p:cNvPr>
          <p:cNvCxnSpPr>
            <a:cxnSpLocks/>
          </p:cNvCxnSpPr>
          <p:nvPr/>
        </p:nvCxnSpPr>
        <p:spPr>
          <a:xfrm>
            <a:off x="2369858" y="2761572"/>
            <a:ext cx="25415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A7DC826-750A-4951-B1B8-C435C5E21455}"/>
              </a:ext>
            </a:extLst>
          </p:cNvPr>
          <p:cNvSpPr txBox="1"/>
          <p:nvPr/>
        </p:nvSpPr>
        <p:spPr>
          <a:xfrm>
            <a:off x="2434687" y="2286717"/>
            <a:ext cx="23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Técnica de amostragem</a:t>
            </a:r>
          </a:p>
        </p:txBody>
      </p:sp>
      <p:pic>
        <p:nvPicPr>
          <p:cNvPr id="43" name="Picture 2" descr="Resultado de imagem para populaÃ§Ã£o">
            <a:extLst>
              <a:ext uri="{FF2B5EF4-FFF2-40B4-BE49-F238E27FC236}">
                <a16:creationId xmlns:a16="http://schemas.microsoft.com/office/drawing/2014/main" id="{DDC61DC4-1AD1-4B74-9BAF-63575C464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0" b="91900" l="9500" r="90500">
                        <a14:foregroundMark x1="11300" y1="52000" x2="9500" y2="45700"/>
                        <a14:foregroundMark x1="27200" y1="21400" x2="64500" y2="8400"/>
                        <a14:foregroundMark x1="64500" y1="8400" x2="69700" y2="12400"/>
                        <a14:foregroundMark x1="49400" y1="90800" x2="49400" y2="90500"/>
                        <a14:foregroundMark x1="54000" y1="89900" x2="54000" y2="89900"/>
                        <a14:foregroundMark x1="45400" y1="91900" x2="45400" y2="91900"/>
                        <a14:foregroundMark x1="19900" y1="22000" x2="19900" y2="16800"/>
                        <a14:foregroundMark x1="27700" y1="13300" x2="27700" y2="12100"/>
                        <a14:foregroundMark x1="41000" y1="10100" x2="40500" y2="7800"/>
                        <a14:foregroundMark x1="58400" y1="91000" x2="58100" y2="89000"/>
                        <a14:foregroundMark x1="28600" y1="87600" x2="28600" y2="86700"/>
                        <a14:foregroundMark x1="21100" y1="80600" x2="22000" y2="79200"/>
                        <a14:foregroundMark x1="83200" y1="26900" x2="84100" y2="23100"/>
                        <a14:foregroundMark x1="89600" y1="39600" x2="90500" y2="4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70" y="2245316"/>
            <a:ext cx="782076" cy="7820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ADA60A95-04BC-45FF-85E3-746F608E28CE}"/>
              </a:ext>
            </a:extLst>
          </p:cNvPr>
          <p:cNvSpPr txBox="1"/>
          <p:nvPr/>
        </p:nvSpPr>
        <p:spPr>
          <a:xfrm>
            <a:off x="5332665" y="227453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5681740D-E2D1-4AAB-9B76-326B202C9DCA}"/>
              </a:ext>
            </a:extLst>
          </p:cNvPr>
          <p:cNvSpPr txBox="1"/>
          <p:nvPr/>
        </p:nvSpPr>
        <p:spPr>
          <a:xfrm>
            <a:off x="5516369" y="24225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7A65F396-2F72-44CE-BF7F-951755C208E0}"/>
              </a:ext>
            </a:extLst>
          </p:cNvPr>
          <p:cNvSpPr txBox="1"/>
          <p:nvPr/>
        </p:nvSpPr>
        <p:spPr>
          <a:xfrm>
            <a:off x="5172648" y="239394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D4F1C74B-B397-43B5-9C84-AEF3ACC7B3EB}"/>
              </a:ext>
            </a:extLst>
          </p:cNvPr>
          <p:cNvSpPr txBox="1"/>
          <p:nvPr/>
        </p:nvSpPr>
        <p:spPr>
          <a:xfrm>
            <a:off x="5344509" y="250216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79DC3573-F531-4793-8908-E6609EE16C26}"/>
              </a:ext>
            </a:extLst>
          </p:cNvPr>
          <p:cNvSpPr txBox="1"/>
          <p:nvPr/>
        </p:nvSpPr>
        <p:spPr>
          <a:xfrm>
            <a:off x="5246450" y="264378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4F4FE80-CCFC-433B-9377-2CA3CD5ADD94}"/>
              </a:ext>
            </a:extLst>
          </p:cNvPr>
          <p:cNvSpPr txBox="1"/>
          <p:nvPr/>
        </p:nvSpPr>
        <p:spPr>
          <a:xfrm>
            <a:off x="5526470" y="259646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6E50A31-1BAB-41D5-AA78-1FD7772C725F}"/>
              </a:ext>
            </a:extLst>
          </p:cNvPr>
          <p:cNvSpPr txBox="1"/>
          <p:nvPr/>
        </p:nvSpPr>
        <p:spPr>
          <a:xfrm>
            <a:off x="5079283" y="2948603"/>
            <a:ext cx="97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Amostra</a:t>
            </a:r>
          </a:p>
        </p:txBody>
      </p:sp>
      <p:cxnSp>
        <p:nvCxnSpPr>
          <p:cNvPr id="51" name="Conector de Seta Reta 50">
            <a:extLst>
              <a:ext uri="{FF2B5EF4-FFF2-40B4-BE49-F238E27FC236}">
                <a16:creationId xmlns:a16="http://schemas.microsoft.com/office/drawing/2014/main" id="{5963182C-16D8-4834-B99C-748A70A1FC11}"/>
              </a:ext>
            </a:extLst>
          </p:cNvPr>
          <p:cNvCxnSpPr>
            <a:cxnSpLocks/>
          </p:cNvCxnSpPr>
          <p:nvPr/>
        </p:nvCxnSpPr>
        <p:spPr>
          <a:xfrm>
            <a:off x="6076258" y="2730340"/>
            <a:ext cx="29480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11E6F2C2-1F22-48A7-803D-B53798DAE777}"/>
              </a:ext>
            </a:extLst>
          </p:cNvPr>
          <p:cNvSpPr txBox="1"/>
          <p:nvPr/>
        </p:nvSpPr>
        <p:spPr>
          <a:xfrm>
            <a:off x="6087490" y="2309219"/>
            <a:ext cx="292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Análise descritiva dos dados 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51842C3-7972-4193-89B3-7727D46B11E9}"/>
              </a:ext>
            </a:extLst>
          </p:cNvPr>
          <p:cNvSpPr txBox="1"/>
          <p:nvPr/>
        </p:nvSpPr>
        <p:spPr>
          <a:xfrm>
            <a:off x="9074816" y="2048972"/>
            <a:ext cx="2496506" cy="1569660"/>
          </a:xfrm>
          <a:prstGeom prst="rect">
            <a:avLst/>
          </a:prstGeom>
          <a:noFill/>
          <a:ln>
            <a:solidFill>
              <a:schemeClr val="accent5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Retirar informações contidas nos dados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Criar hipóteses para testes/modelos estatísticos</a:t>
            </a:r>
          </a:p>
        </p:txBody>
      </p: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82DBB6FF-09A5-4DFA-83F5-1B1A730925E8}"/>
              </a:ext>
            </a:extLst>
          </p:cNvPr>
          <p:cNvCxnSpPr>
            <a:stCxn id="53" idx="2"/>
          </p:cNvCxnSpPr>
          <p:nvPr/>
        </p:nvCxnSpPr>
        <p:spPr>
          <a:xfrm flipH="1">
            <a:off x="10322350" y="3618632"/>
            <a:ext cx="719" cy="877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F64B75F4-2FA9-42BB-A265-D8E16A149532}"/>
              </a:ext>
            </a:extLst>
          </p:cNvPr>
          <p:cNvCxnSpPr/>
          <p:nvPr/>
        </p:nvCxnSpPr>
        <p:spPr>
          <a:xfrm flipH="1">
            <a:off x="7701698" y="4496586"/>
            <a:ext cx="2620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E64E5066-2B4C-4141-ADFE-AFA88F6D5AA9}"/>
              </a:ext>
            </a:extLst>
          </p:cNvPr>
          <p:cNvSpPr txBox="1"/>
          <p:nvPr/>
        </p:nvSpPr>
        <p:spPr>
          <a:xfrm>
            <a:off x="8115978" y="4480310"/>
            <a:ext cx="211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Inferência estatística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CC604960-97FC-4D57-90F9-6B088C1D4DC6}"/>
              </a:ext>
            </a:extLst>
          </p:cNvPr>
          <p:cNvSpPr txBox="1"/>
          <p:nvPr/>
        </p:nvSpPr>
        <p:spPr>
          <a:xfrm>
            <a:off x="4982671" y="3802617"/>
            <a:ext cx="2567622" cy="12003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Conclusões sobre os nossos dados! </a:t>
            </a:r>
          </a:p>
          <a:p>
            <a:pPr algn="ctr"/>
            <a:r>
              <a:rPr lang="pt-BR" dirty="0"/>
              <a:t>(pode ou não ser extrapolado para a pop)</a:t>
            </a:r>
          </a:p>
        </p:txBody>
      </p: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5FEF847D-71E5-467B-9CB0-9FA225E78AB2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1444410" y="4402782"/>
            <a:ext cx="353826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FED46013-5690-49AE-9034-8D80AC2B4D11}"/>
              </a:ext>
            </a:extLst>
          </p:cNvPr>
          <p:cNvCxnSpPr/>
          <p:nvPr/>
        </p:nvCxnSpPr>
        <p:spPr>
          <a:xfrm flipH="1" flipV="1">
            <a:off x="1444410" y="3910311"/>
            <a:ext cx="7602" cy="49247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141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661346"/>
              </p:ext>
            </p:extLst>
          </p:nvPr>
        </p:nvGraphicFramePr>
        <p:xfrm>
          <a:off x="2883674" y="3854224"/>
          <a:ext cx="5401908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394042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4976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636256"/>
              </p:ext>
            </p:extLst>
          </p:nvPr>
        </p:nvGraphicFramePr>
        <p:xfrm>
          <a:off x="2883674" y="3854224"/>
          <a:ext cx="5401908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1394042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3AA806B8-CB2F-47CF-8411-A5500BB687F4}"/>
                  </a:ext>
                </a:extLst>
              </p14:cNvPr>
              <p14:cNvContentPartPr/>
              <p14:nvPr/>
            </p14:nvContentPartPr>
            <p14:xfrm>
              <a:off x="3675446" y="4908953"/>
              <a:ext cx="201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3AA806B8-CB2F-47CF-8411-A5500BB687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806" y="4900313"/>
                <a:ext cx="37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Tinta 29">
                <a:extLst>
                  <a:ext uri="{FF2B5EF4-FFF2-40B4-BE49-F238E27FC236}">
                    <a16:creationId xmlns:a16="http://schemas.microsoft.com/office/drawing/2014/main" id="{68322F33-3443-41C8-BBE6-E436D237ED7A}"/>
                  </a:ext>
                </a:extLst>
              </p14:cNvPr>
              <p14:cNvContentPartPr/>
              <p14:nvPr/>
            </p14:nvContentPartPr>
            <p14:xfrm>
              <a:off x="8720486" y="5426273"/>
              <a:ext cx="630000" cy="652320"/>
            </p14:xfrm>
          </p:contentPart>
        </mc:Choice>
        <mc:Fallback xmlns="">
          <p:pic>
            <p:nvPicPr>
              <p:cNvPr id="30" name="Tinta 29">
                <a:extLst>
                  <a:ext uri="{FF2B5EF4-FFF2-40B4-BE49-F238E27FC236}">
                    <a16:creationId xmlns:a16="http://schemas.microsoft.com/office/drawing/2014/main" id="{68322F33-3443-41C8-BBE6-E436D237ED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1846" y="5417633"/>
                <a:ext cx="64764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Tinta 58">
                <a:extLst>
                  <a:ext uri="{FF2B5EF4-FFF2-40B4-BE49-F238E27FC236}">
                    <a16:creationId xmlns:a16="http://schemas.microsoft.com/office/drawing/2014/main" id="{62CC81E5-DA1F-4ECA-B12F-9B2EA275ACD3}"/>
                  </a:ext>
                </a:extLst>
              </p14:cNvPr>
              <p14:cNvContentPartPr/>
              <p14:nvPr/>
            </p14:nvContentPartPr>
            <p14:xfrm>
              <a:off x="10674926" y="3440873"/>
              <a:ext cx="1122120" cy="943560"/>
            </p14:xfrm>
          </p:contentPart>
        </mc:Choice>
        <mc:Fallback xmlns="">
          <p:pic>
            <p:nvPicPr>
              <p:cNvPr id="59" name="Tinta 58">
                <a:extLst>
                  <a:ext uri="{FF2B5EF4-FFF2-40B4-BE49-F238E27FC236}">
                    <a16:creationId xmlns:a16="http://schemas.microsoft.com/office/drawing/2014/main" id="{62CC81E5-DA1F-4ECA-B12F-9B2EA275ACD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66286" y="3431873"/>
                <a:ext cx="113976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8" name="Tinta 67">
                <a:extLst>
                  <a:ext uri="{FF2B5EF4-FFF2-40B4-BE49-F238E27FC236}">
                    <a16:creationId xmlns:a16="http://schemas.microsoft.com/office/drawing/2014/main" id="{D152DB4C-A1D6-4A22-94A7-368BADE0BE4E}"/>
                  </a:ext>
                </a:extLst>
              </p14:cNvPr>
              <p14:cNvContentPartPr/>
              <p14:nvPr/>
            </p14:nvContentPartPr>
            <p14:xfrm>
              <a:off x="9329966" y="4477313"/>
              <a:ext cx="2151000" cy="1551960"/>
            </p14:xfrm>
          </p:contentPart>
        </mc:Choice>
        <mc:Fallback xmlns="">
          <p:pic>
            <p:nvPicPr>
              <p:cNvPr id="68" name="Tinta 67">
                <a:extLst>
                  <a:ext uri="{FF2B5EF4-FFF2-40B4-BE49-F238E27FC236}">
                    <a16:creationId xmlns:a16="http://schemas.microsoft.com/office/drawing/2014/main" id="{D152DB4C-A1D6-4A22-94A7-368BADE0BE4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20968" y="4468673"/>
                <a:ext cx="2168637" cy="15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Tinta 68">
                <a:extLst>
                  <a:ext uri="{FF2B5EF4-FFF2-40B4-BE49-F238E27FC236}">
                    <a16:creationId xmlns:a16="http://schemas.microsoft.com/office/drawing/2014/main" id="{BBB78451-7DFA-493F-8119-8B7491466E77}"/>
                  </a:ext>
                </a:extLst>
              </p14:cNvPr>
              <p14:cNvContentPartPr/>
              <p14:nvPr/>
            </p14:nvContentPartPr>
            <p14:xfrm>
              <a:off x="5600662" y="4856393"/>
              <a:ext cx="20160" cy="360"/>
            </p14:xfrm>
          </p:contentPart>
        </mc:Choice>
        <mc:Fallback xmlns="">
          <p:pic>
            <p:nvPicPr>
              <p:cNvPr id="69" name="Tinta 68">
                <a:extLst>
                  <a:ext uri="{FF2B5EF4-FFF2-40B4-BE49-F238E27FC236}">
                    <a16:creationId xmlns:a16="http://schemas.microsoft.com/office/drawing/2014/main" id="{BBB78451-7DFA-493F-8119-8B7491466E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2022" y="4847753"/>
                <a:ext cx="37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1" name="Tinta 70">
                <a:extLst>
                  <a:ext uri="{FF2B5EF4-FFF2-40B4-BE49-F238E27FC236}">
                    <a16:creationId xmlns:a16="http://schemas.microsoft.com/office/drawing/2014/main" id="{A5E4A326-5D36-45B0-A9DC-1CD86E02FDDA}"/>
                  </a:ext>
                </a:extLst>
              </p14:cNvPr>
              <p14:cNvContentPartPr/>
              <p14:nvPr/>
            </p14:nvContentPartPr>
            <p14:xfrm>
              <a:off x="3465566" y="4618073"/>
              <a:ext cx="165600" cy="381240"/>
            </p14:xfrm>
          </p:contentPart>
        </mc:Choice>
        <mc:Fallback xmlns="">
          <p:pic>
            <p:nvPicPr>
              <p:cNvPr id="71" name="Tinta 70">
                <a:extLst>
                  <a:ext uri="{FF2B5EF4-FFF2-40B4-BE49-F238E27FC236}">
                    <a16:creationId xmlns:a16="http://schemas.microsoft.com/office/drawing/2014/main" id="{A5E4A326-5D36-45B0-A9DC-1CD86E02FD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56926" y="4609433"/>
                <a:ext cx="1832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5" name="Tinta 74">
                <a:extLst>
                  <a:ext uri="{FF2B5EF4-FFF2-40B4-BE49-F238E27FC236}">
                    <a16:creationId xmlns:a16="http://schemas.microsoft.com/office/drawing/2014/main" id="{E8E6B6EE-6565-4782-8270-5232B50006CE}"/>
                  </a:ext>
                </a:extLst>
              </p14:cNvPr>
              <p14:cNvContentPartPr/>
              <p14:nvPr/>
            </p14:nvContentPartPr>
            <p14:xfrm>
              <a:off x="5244326" y="4397393"/>
              <a:ext cx="855360" cy="639000"/>
            </p14:xfrm>
          </p:contentPart>
        </mc:Choice>
        <mc:Fallback xmlns="">
          <p:pic>
            <p:nvPicPr>
              <p:cNvPr id="75" name="Tinta 74">
                <a:extLst>
                  <a:ext uri="{FF2B5EF4-FFF2-40B4-BE49-F238E27FC236}">
                    <a16:creationId xmlns:a16="http://schemas.microsoft.com/office/drawing/2014/main" id="{E8E6B6EE-6565-4782-8270-5232B50006C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35682" y="4388753"/>
                <a:ext cx="873007" cy="65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995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766668"/>
              </p:ext>
            </p:extLst>
          </p:nvPr>
        </p:nvGraphicFramePr>
        <p:xfrm>
          <a:off x="2883674" y="3854224"/>
          <a:ext cx="6073715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203668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1602707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2267340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10+10= 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BAF26D42-54A1-48BC-8C4D-BAB2638DA31E}"/>
                  </a:ext>
                </a:extLst>
              </p14:cNvPr>
              <p14:cNvContentPartPr/>
              <p14:nvPr/>
            </p14:nvContentPartPr>
            <p14:xfrm>
              <a:off x="3675446" y="4908953"/>
              <a:ext cx="20160" cy="3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BAF26D42-54A1-48BC-8C4D-BAB2638DA3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806" y="4900313"/>
                <a:ext cx="37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6CBBFE55-EFE9-4DD6-8992-16DDDE3BA96B}"/>
                  </a:ext>
                </a:extLst>
              </p14:cNvPr>
              <p14:cNvContentPartPr/>
              <p14:nvPr/>
            </p14:nvContentPartPr>
            <p14:xfrm>
              <a:off x="5600662" y="4856393"/>
              <a:ext cx="201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6CBBFE55-EFE9-4DD6-8992-16DDDE3BA9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2022" y="4847753"/>
                <a:ext cx="37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3CC8B50F-4127-4082-921C-0E8349FBCBF7}"/>
                  </a:ext>
                </a:extLst>
              </p14:cNvPr>
              <p14:cNvContentPartPr/>
              <p14:nvPr/>
            </p14:nvContentPartPr>
            <p14:xfrm>
              <a:off x="3465566" y="4618073"/>
              <a:ext cx="165600" cy="3812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3CC8B50F-4127-4082-921C-0E8349FBCB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6926" y="4609433"/>
                <a:ext cx="1832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EFE42310-4E59-481E-A8D1-A0D4F9254F7A}"/>
                  </a:ext>
                </a:extLst>
              </p14:cNvPr>
              <p14:cNvContentPartPr/>
              <p14:nvPr/>
            </p14:nvContentPartPr>
            <p14:xfrm>
              <a:off x="5244326" y="4397393"/>
              <a:ext cx="855360" cy="63900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EFE42310-4E59-481E-A8D1-A0D4F9254F7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5682" y="4388753"/>
                <a:ext cx="873007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7CA71AFF-59EA-4191-A9D8-B152D6E21207}"/>
                  </a:ext>
                </a:extLst>
              </p14:cNvPr>
              <p14:cNvContentPartPr/>
              <p14:nvPr/>
            </p14:nvContentPartPr>
            <p14:xfrm>
              <a:off x="8720486" y="5426273"/>
              <a:ext cx="630000" cy="65232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7CA71AFF-59EA-4191-A9D8-B152D6E2120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11846" y="5417633"/>
                <a:ext cx="64764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CD49DBC4-C41B-47D0-AF2C-D7E660ED7205}"/>
                  </a:ext>
                </a:extLst>
              </p14:cNvPr>
              <p14:cNvContentPartPr/>
              <p14:nvPr/>
            </p14:nvContentPartPr>
            <p14:xfrm>
              <a:off x="10674926" y="3440873"/>
              <a:ext cx="1122120" cy="9435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CD49DBC4-C41B-47D0-AF2C-D7E660ED72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66286" y="3431873"/>
                <a:ext cx="113976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020482FC-2263-44BA-A500-035C4D26727C}"/>
                  </a:ext>
                </a:extLst>
              </p14:cNvPr>
              <p14:cNvContentPartPr/>
              <p14:nvPr/>
            </p14:nvContentPartPr>
            <p14:xfrm>
              <a:off x="9329966" y="4477313"/>
              <a:ext cx="2151000" cy="15519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020482FC-2263-44BA-A500-035C4D26727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20968" y="4468673"/>
                <a:ext cx="2168637" cy="15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276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2883674" y="3854224"/>
          <a:ext cx="6073715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203668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1602707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2267340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 = 20ex.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9F17A652-45BA-4D19-ABB6-B97F71BD26D4}"/>
                  </a:ext>
                </a:extLst>
              </p14:cNvPr>
              <p14:cNvContentPartPr/>
              <p14:nvPr/>
            </p14:nvContentPartPr>
            <p14:xfrm>
              <a:off x="3675446" y="4908953"/>
              <a:ext cx="20160" cy="3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9F17A652-45BA-4D19-ABB6-B97F71BD26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66806" y="4900313"/>
                <a:ext cx="37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7CEDF741-51FA-4527-B10F-1F06764DF4E0}"/>
                  </a:ext>
                </a:extLst>
              </p14:cNvPr>
              <p14:cNvContentPartPr/>
              <p14:nvPr/>
            </p14:nvContentPartPr>
            <p14:xfrm>
              <a:off x="5600662" y="4856393"/>
              <a:ext cx="20160" cy="36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7CEDF741-51FA-4527-B10F-1F06764DF4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2022" y="4847753"/>
                <a:ext cx="37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1BC8B66A-E34D-46D6-AB41-6A9988BE42C4}"/>
                  </a:ext>
                </a:extLst>
              </p14:cNvPr>
              <p14:cNvContentPartPr/>
              <p14:nvPr/>
            </p14:nvContentPartPr>
            <p14:xfrm>
              <a:off x="3465566" y="4618073"/>
              <a:ext cx="165600" cy="38124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1BC8B66A-E34D-46D6-AB41-6A9988BE42C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6926" y="4609433"/>
                <a:ext cx="1832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87C230A1-1078-4E6C-A967-C8EB60130E3E}"/>
                  </a:ext>
                </a:extLst>
              </p14:cNvPr>
              <p14:cNvContentPartPr/>
              <p14:nvPr/>
            </p14:nvContentPartPr>
            <p14:xfrm>
              <a:off x="5244326" y="4397393"/>
              <a:ext cx="855360" cy="63900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87C230A1-1078-4E6C-A967-C8EB60130E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235682" y="4388753"/>
                <a:ext cx="873007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9180E865-B9A8-40B1-8F44-FD8291F2659C}"/>
                  </a:ext>
                </a:extLst>
              </p14:cNvPr>
              <p14:cNvContentPartPr/>
              <p14:nvPr/>
            </p14:nvContentPartPr>
            <p14:xfrm>
              <a:off x="8720486" y="5426273"/>
              <a:ext cx="630000" cy="65232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9180E865-B9A8-40B1-8F44-FD8291F265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11846" y="5417633"/>
                <a:ext cx="647640" cy="66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37641985-F746-4878-9339-10A78731E714}"/>
                  </a:ext>
                </a:extLst>
              </p14:cNvPr>
              <p14:cNvContentPartPr/>
              <p14:nvPr/>
            </p14:nvContentPartPr>
            <p14:xfrm>
              <a:off x="10674926" y="3440873"/>
              <a:ext cx="1122120" cy="94356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37641985-F746-4878-9339-10A78731E7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666286" y="3431873"/>
                <a:ext cx="113976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AD383261-133B-4D17-8C97-603E7F18F3A4}"/>
                  </a:ext>
                </a:extLst>
              </p14:cNvPr>
              <p14:cNvContentPartPr/>
              <p14:nvPr/>
            </p14:nvContentPartPr>
            <p14:xfrm>
              <a:off x="9329966" y="4477313"/>
              <a:ext cx="2151000" cy="15519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AD383261-133B-4D17-8C97-603E7F18F3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320968" y="4468673"/>
                <a:ext cx="2168637" cy="156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53308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728328"/>
              </p:ext>
            </p:extLst>
          </p:nvPr>
        </p:nvGraphicFramePr>
        <p:xfrm>
          <a:off x="2883674" y="3854224"/>
          <a:ext cx="6773510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2765644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10+10= 20ex.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FA(30m)=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10+10+10=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1D7D2B84-2597-45DC-BF63-BB31573043FE}"/>
                  </a:ext>
                </a:extLst>
              </p14:cNvPr>
              <p14:cNvContentPartPr/>
              <p14:nvPr/>
            </p14:nvContentPartPr>
            <p14:xfrm>
              <a:off x="3709286" y="5254913"/>
              <a:ext cx="16920" cy="3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1D7D2B84-2597-45DC-BF63-BB31573043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0646" y="5246273"/>
                <a:ext cx="34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1A356441-85B3-44A4-998B-2D92B2F84E36}"/>
                  </a:ext>
                </a:extLst>
              </p14:cNvPr>
              <p14:cNvContentPartPr/>
              <p14:nvPr/>
            </p14:nvContentPartPr>
            <p14:xfrm>
              <a:off x="3595886" y="4942433"/>
              <a:ext cx="138600" cy="3092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1A356441-85B3-44A4-998B-2D92B2F84E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6886" y="4933433"/>
                <a:ext cx="156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0F2AED8F-20AB-4C7C-B732-3D6342AFD01C}"/>
                  </a:ext>
                </a:extLst>
              </p14:cNvPr>
              <p14:cNvContentPartPr/>
              <p14:nvPr/>
            </p14:nvContentPartPr>
            <p14:xfrm>
              <a:off x="3541166" y="4555433"/>
              <a:ext cx="188280" cy="3618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0F2AED8F-20AB-4C7C-B732-3D6342AFD0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2166" y="4546433"/>
                <a:ext cx="2059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7F5EC3FE-636A-410E-85CC-923AB0112CC3}"/>
                  </a:ext>
                </a:extLst>
              </p14:cNvPr>
              <p14:cNvContentPartPr/>
              <p14:nvPr/>
            </p14:nvContentPartPr>
            <p14:xfrm>
              <a:off x="5318846" y="4389473"/>
              <a:ext cx="876600" cy="104364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7F5EC3FE-636A-410E-85CC-923AB0112C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0206" y="4380473"/>
                <a:ext cx="894240" cy="10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40583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2883674" y="3854224"/>
          <a:ext cx="6773510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2765644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10+10= 20ex.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FA(30m)=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10+10+10=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1D7D2B84-2597-45DC-BF63-BB31573043FE}"/>
                  </a:ext>
                </a:extLst>
              </p14:cNvPr>
              <p14:cNvContentPartPr/>
              <p14:nvPr/>
            </p14:nvContentPartPr>
            <p14:xfrm>
              <a:off x="3709286" y="5254913"/>
              <a:ext cx="16920" cy="3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1D7D2B84-2597-45DC-BF63-BB31573043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0646" y="5246273"/>
                <a:ext cx="34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1A356441-85B3-44A4-998B-2D92B2F84E36}"/>
                  </a:ext>
                </a:extLst>
              </p14:cNvPr>
              <p14:cNvContentPartPr/>
              <p14:nvPr/>
            </p14:nvContentPartPr>
            <p14:xfrm>
              <a:off x="3595886" y="4942433"/>
              <a:ext cx="138600" cy="3092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1A356441-85B3-44A4-998B-2D92B2F84E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6886" y="4933433"/>
                <a:ext cx="156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0F2AED8F-20AB-4C7C-B732-3D6342AFD01C}"/>
                  </a:ext>
                </a:extLst>
              </p14:cNvPr>
              <p14:cNvContentPartPr/>
              <p14:nvPr/>
            </p14:nvContentPartPr>
            <p14:xfrm>
              <a:off x="3541166" y="4555433"/>
              <a:ext cx="188280" cy="3618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0F2AED8F-20AB-4C7C-B732-3D6342AFD0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2166" y="4546433"/>
                <a:ext cx="2059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Tinta 19">
                <a:extLst>
                  <a:ext uri="{FF2B5EF4-FFF2-40B4-BE49-F238E27FC236}">
                    <a16:creationId xmlns:a16="http://schemas.microsoft.com/office/drawing/2014/main" id="{7F5EC3FE-636A-410E-85CC-923AB0112CC3}"/>
                  </a:ext>
                </a:extLst>
              </p14:cNvPr>
              <p14:cNvContentPartPr/>
              <p14:nvPr/>
            </p14:nvContentPartPr>
            <p14:xfrm>
              <a:off x="5318846" y="4389473"/>
              <a:ext cx="876600" cy="1043640"/>
            </p14:xfrm>
          </p:contentPart>
        </mc:Choice>
        <mc:Fallback xmlns="">
          <p:pic>
            <p:nvPicPr>
              <p:cNvPr id="20" name="Tinta 19">
                <a:extLst>
                  <a:ext uri="{FF2B5EF4-FFF2-40B4-BE49-F238E27FC236}">
                    <a16:creationId xmlns:a16="http://schemas.microsoft.com/office/drawing/2014/main" id="{7F5EC3FE-636A-410E-85CC-923AB0112C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0206" y="4380473"/>
                <a:ext cx="894240" cy="10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C917C879-98AD-4705-A579-C67F7820C7AE}"/>
                  </a:ext>
                </a:extLst>
              </p14:cNvPr>
              <p14:cNvContentPartPr/>
              <p14:nvPr/>
            </p14:nvContentPartPr>
            <p14:xfrm>
              <a:off x="8285966" y="5383433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C917C879-98AD-4705-A579-C67F7820C7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76966" y="53744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3538147A-D9FC-4D82-AF1D-17E0D11444E1}"/>
                  </a:ext>
                </a:extLst>
              </p14:cNvPr>
              <p14:cNvContentPartPr/>
              <p14:nvPr/>
            </p14:nvContentPartPr>
            <p14:xfrm>
              <a:off x="8289566" y="5387033"/>
              <a:ext cx="720000" cy="9180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3538147A-D9FC-4D82-AF1D-17E0D11444E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80566" y="5378033"/>
                <a:ext cx="73764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1136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2883674" y="3854224"/>
          <a:ext cx="6773510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2765644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10+10= 20ex.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FA(30m)=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10+10+10= 30ex.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Tinta 5">
                <a:extLst>
                  <a:ext uri="{FF2B5EF4-FFF2-40B4-BE49-F238E27FC236}">
                    <a16:creationId xmlns:a16="http://schemas.microsoft.com/office/drawing/2014/main" id="{7876CE63-712C-460A-80D0-7778BE9B916F}"/>
                  </a:ext>
                </a:extLst>
              </p14:cNvPr>
              <p14:cNvContentPartPr/>
              <p14:nvPr/>
            </p14:nvContentPartPr>
            <p14:xfrm>
              <a:off x="3709286" y="5254913"/>
              <a:ext cx="16920" cy="360"/>
            </p14:xfrm>
          </p:contentPart>
        </mc:Choice>
        <mc:Fallback xmlns="">
          <p:pic>
            <p:nvPicPr>
              <p:cNvPr id="6" name="Tinta 5">
                <a:extLst>
                  <a:ext uri="{FF2B5EF4-FFF2-40B4-BE49-F238E27FC236}">
                    <a16:creationId xmlns:a16="http://schemas.microsoft.com/office/drawing/2014/main" id="{7876CE63-712C-460A-80D0-7778BE9B91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0646" y="5246273"/>
                <a:ext cx="34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Tinta 6">
                <a:extLst>
                  <a:ext uri="{FF2B5EF4-FFF2-40B4-BE49-F238E27FC236}">
                    <a16:creationId xmlns:a16="http://schemas.microsoft.com/office/drawing/2014/main" id="{1879CE23-7EB6-4D36-B1E6-D8DE37202338}"/>
                  </a:ext>
                </a:extLst>
              </p14:cNvPr>
              <p14:cNvContentPartPr/>
              <p14:nvPr/>
            </p14:nvContentPartPr>
            <p14:xfrm>
              <a:off x="3595886" y="4942433"/>
              <a:ext cx="138600" cy="309240"/>
            </p14:xfrm>
          </p:contentPart>
        </mc:Choice>
        <mc:Fallback xmlns="">
          <p:pic>
            <p:nvPicPr>
              <p:cNvPr id="7" name="Tinta 6">
                <a:extLst>
                  <a:ext uri="{FF2B5EF4-FFF2-40B4-BE49-F238E27FC236}">
                    <a16:creationId xmlns:a16="http://schemas.microsoft.com/office/drawing/2014/main" id="{1879CE23-7EB6-4D36-B1E6-D8DE372023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86886" y="4933433"/>
                <a:ext cx="1562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4A7B95D6-B692-4BE9-85D3-1F36DA63A9F3}"/>
                  </a:ext>
                </a:extLst>
              </p14:cNvPr>
              <p14:cNvContentPartPr/>
              <p14:nvPr/>
            </p14:nvContentPartPr>
            <p14:xfrm>
              <a:off x="3541166" y="4555433"/>
              <a:ext cx="188280" cy="36180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4A7B95D6-B692-4BE9-85D3-1F36DA63A9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2166" y="4546433"/>
                <a:ext cx="20592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E69D0445-7101-4C83-8A38-2839FAD710B9}"/>
                  </a:ext>
                </a:extLst>
              </p14:cNvPr>
              <p14:cNvContentPartPr/>
              <p14:nvPr/>
            </p14:nvContentPartPr>
            <p14:xfrm>
              <a:off x="5318846" y="4389473"/>
              <a:ext cx="876600" cy="10436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E69D0445-7101-4C83-8A38-2839FAD710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10206" y="4380473"/>
                <a:ext cx="894240" cy="10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1971D419-CC10-47B7-8F11-2608BA58396B}"/>
                  </a:ext>
                </a:extLst>
              </p14:cNvPr>
              <p14:cNvContentPartPr/>
              <p14:nvPr/>
            </p14:nvContentPartPr>
            <p14:xfrm>
              <a:off x="8285966" y="5383433"/>
              <a:ext cx="360" cy="3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1971D419-CC10-47B7-8F11-2608BA58396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76966" y="53744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B6D4271A-C7EE-4117-A0C7-C4FA61E56C09}"/>
                  </a:ext>
                </a:extLst>
              </p14:cNvPr>
              <p14:cNvContentPartPr/>
              <p14:nvPr/>
            </p14:nvContentPartPr>
            <p14:xfrm>
              <a:off x="8289566" y="5387033"/>
              <a:ext cx="720000" cy="9180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B6D4271A-C7EE-4117-A0C7-C4FA61E56C0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80566" y="5378033"/>
                <a:ext cx="73764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265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2883674" y="3854224"/>
          <a:ext cx="6773510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2765644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10+10= 20ex.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FA(30m)=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10+10+10= 30ex.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1F515C20-A699-4522-B9BE-7C34F44A58F9}"/>
                  </a:ext>
                </a:extLst>
              </p14:cNvPr>
              <p14:cNvContentPartPr/>
              <p14:nvPr/>
            </p14:nvContentPartPr>
            <p14:xfrm>
              <a:off x="10199726" y="4915793"/>
              <a:ext cx="759960" cy="50112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1F515C20-A699-4522-B9BE-7C34F44A5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1086" y="4907153"/>
                <a:ext cx="777600" cy="5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096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74920"/>
              </p:ext>
            </p:extLst>
          </p:nvPr>
        </p:nvGraphicFramePr>
        <p:xfrm>
          <a:off x="2721816" y="3798884"/>
          <a:ext cx="7467213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3459347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10+10= 20ex.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FA(30m)=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10+10+10= 30ex.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FA(40m) 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10+10+10+10= 40ex.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FA(50m)=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10+10+10+10+10= 50ex.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FA(60m)=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10+10+10+10+10+10= 60ex.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1F515C20-A699-4522-B9BE-7C34F44A58F9}"/>
                  </a:ext>
                </a:extLst>
              </p14:cNvPr>
              <p14:cNvContentPartPr/>
              <p14:nvPr/>
            </p14:nvContentPartPr>
            <p14:xfrm>
              <a:off x="10199726" y="4915793"/>
              <a:ext cx="759960" cy="50112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1F515C20-A699-4522-B9BE-7C34F44A5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1086" y="4907153"/>
                <a:ext cx="777600" cy="5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572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2721816" y="3798884"/>
          <a:ext cx="7467213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3459347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10+10= 20ex.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FA(30m)=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10+10+10= 30ex.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FA(40m) 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10+10+10+10= 40ex.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FA(50m)=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10+10+10+10+10= 50ex.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FA(60m)=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10+10+10+10+10+10= 60ex.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1F515C20-A699-4522-B9BE-7C34F44A58F9}"/>
                  </a:ext>
                </a:extLst>
              </p14:cNvPr>
              <p14:cNvContentPartPr/>
              <p14:nvPr/>
            </p14:nvContentPartPr>
            <p14:xfrm>
              <a:off x="10199726" y="4915793"/>
              <a:ext cx="759960" cy="50112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1F515C20-A699-4522-B9BE-7C34F44A5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1086" y="4907153"/>
                <a:ext cx="777600" cy="51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552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populaÃ§Ã£o">
            <a:extLst>
              <a:ext uri="{FF2B5EF4-FFF2-40B4-BE49-F238E27FC236}">
                <a16:creationId xmlns:a16="http://schemas.microsoft.com/office/drawing/2014/main" id="{41DD612C-695F-4BF3-B00A-36B61968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0" b="91900" l="9500" r="90500">
                        <a14:foregroundMark x1="11300" y1="52000" x2="9500" y2="45700"/>
                        <a14:foregroundMark x1="27200" y1="21400" x2="64500" y2="8400"/>
                        <a14:foregroundMark x1="64500" y1="8400" x2="69700" y2="12400"/>
                        <a14:foregroundMark x1="49400" y1="90800" x2="49400" y2="90500"/>
                        <a14:foregroundMark x1="54000" y1="89900" x2="54000" y2="89900"/>
                        <a14:foregroundMark x1="45400" y1="91900" x2="45400" y2="91900"/>
                        <a14:foregroundMark x1="19900" y1="22000" x2="19900" y2="16800"/>
                        <a14:foregroundMark x1="27700" y1="13300" x2="27700" y2="12100"/>
                        <a14:foregroundMark x1="41000" y1="10100" x2="40500" y2="7800"/>
                        <a14:foregroundMark x1="58400" y1="91000" x2="58100" y2="89000"/>
                        <a14:foregroundMark x1="28600" y1="87600" x2="28600" y2="86700"/>
                        <a14:foregroundMark x1="21100" y1="80600" x2="22000" y2="79200"/>
                        <a14:foregroundMark x1="83200" y1="26900" x2="84100" y2="23100"/>
                        <a14:foregroundMark x1="89600" y1="39600" x2="90500" y2="4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86" y="637685"/>
            <a:ext cx="1853048" cy="185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047CFCB-39F9-451E-B6BC-2085720DBF5C}"/>
              </a:ext>
            </a:extLst>
          </p:cNvPr>
          <p:cNvSpPr txBox="1"/>
          <p:nvPr/>
        </p:nvSpPr>
        <p:spPr>
          <a:xfrm>
            <a:off x="1187531" y="2306067"/>
            <a:ext cx="117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População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6D3EEF-57D8-49B4-8A70-58310B4BA718}"/>
              </a:ext>
            </a:extLst>
          </p:cNvPr>
          <p:cNvSpPr txBox="1"/>
          <p:nvPr/>
        </p:nvSpPr>
        <p:spPr>
          <a:xfrm>
            <a:off x="1067480" y="10748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F331E2-3C0A-4F4C-A07C-64F4A8469D8B}"/>
              </a:ext>
            </a:extLst>
          </p:cNvPr>
          <p:cNvSpPr txBox="1"/>
          <p:nvPr/>
        </p:nvSpPr>
        <p:spPr>
          <a:xfrm>
            <a:off x="1369309" y="9221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BB6496-38A5-4475-B00F-1729612C0017}"/>
              </a:ext>
            </a:extLst>
          </p:cNvPr>
          <p:cNvSpPr txBox="1"/>
          <p:nvPr/>
        </p:nvSpPr>
        <p:spPr>
          <a:xfrm>
            <a:off x="1717507" y="138799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9AF4FB4-A611-43EA-A0C3-8C04A832A43D}"/>
              </a:ext>
            </a:extLst>
          </p:cNvPr>
          <p:cNvSpPr txBox="1"/>
          <p:nvPr/>
        </p:nvSpPr>
        <p:spPr>
          <a:xfrm>
            <a:off x="1643557" y="72663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B7B9F7-1A53-4077-8F4A-E5A155C1FB8F}"/>
              </a:ext>
            </a:extLst>
          </p:cNvPr>
          <p:cNvSpPr txBox="1"/>
          <p:nvPr/>
        </p:nvSpPr>
        <p:spPr>
          <a:xfrm>
            <a:off x="1905268" y="20675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B16493-E7E2-428A-A578-F56F9A72336F}"/>
              </a:ext>
            </a:extLst>
          </p:cNvPr>
          <p:cNvSpPr txBox="1"/>
          <p:nvPr/>
        </p:nvSpPr>
        <p:spPr>
          <a:xfrm>
            <a:off x="1976080" y="11590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16D62B-174A-4061-B100-A352BC1952D5}"/>
              </a:ext>
            </a:extLst>
          </p:cNvPr>
          <p:cNvSpPr txBox="1"/>
          <p:nvPr/>
        </p:nvSpPr>
        <p:spPr>
          <a:xfrm>
            <a:off x="1382888" y="156558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99D4CAA-0CD6-4593-830E-6E5C91BF41C1}"/>
              </a:ext>
            </a:extLst>
          </p:cNvPr>
          <p:cNvSpPr txBox="1"/>
          <p:nvPr/>
        </p:nvSpPr>
        <p:spPr>
          <a:xfrm>
            <a:off x="1386565" y="12363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F2640F1-EEAE-41E7-925A-BB2F67622B11}"/>
              </a:ext>
            </a:extLst>
          </p:cNvPr>
          <p:cNvSpPr txBox="1"/>
          <p:nvPr/>
        </p:nvSpPr>
        <p:spPr>
          <a:xfrm>
            <a:off x="1043319" y="141395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38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3489AF-0137-4924-81F4-80E1B8BCC4E5}"/>
              </a:ext>
            </a:extLst>
          </p:cNvPr>
          <p:cNvSpPr txBox="1"/>
          <p:nvPr/>
        </p:nvSpPr>
        <p:spPr>
          <a:xfrm>
            <a:off x="1119872" y="17795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0667EA4-BA3C-4E72-A6F2-25BC51C4CB2B}"/>
              </a:ext>
            </a:extLst>
          </p:cNvPr>
          <p:cNvSpPr txBox="1"/>
          <p:nvPr/>
        </p:nvSpPr>
        <p:spPr>
          <a:xfrm>
            <a:off x="1688394" y="10591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35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184901E-4817-46F7-8DAA-B35216A52C43}"/>
              </a:ext>
            </a:extLst>
          </p:cNvPr>
          <p:cNvSpPr txBox="1"/>
          <p:nvPr/>
        </p:nvSpPr>
        <p:spPr>
          <a:xfrm>
            <a:off x="1923337" y="8910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D656F1C-0B23-424D-A395-D2602FA5BEB3}"/>
              </a:ext>
            </a:extLst>
          </p:cNvPr>
          <p:cNvSpPr txBox="1"/>
          <p:nvPr/>
        </p:nvSpPr>
        <p:spPr>
          <a:xfrm>
            <a:off x="1147202" y="15851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51D6133-A0A2-4790-A7CF-19539A03FCD1}"/>
              </a:ext>
            </a:extLst>
          </p:cNvPr>
          <p:cNvSpPr txBox="1"/>
          <p:nvPr/>
        </p:nvSpPr>
        <p:spPr>
          <a:xfrm>
            <a:off x="1449031" y="14325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CB1F46D-6068-4489-A9D8-70C0DFD241C9}"/>
              </a:ext>
            </a:extLst>
          </p:cNvPr>
          <p:cNvSpPr txBox="1"/>
          <p:nvPr/>
        </p:nvSpPr>
        <p:spPr>
          <a:xfrm>
            <a:off x="1797229" y="18983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61F206-8101-4E11-8B59-BF8605FCA53A}"/>
              </a:ext>
            </a:extLst>
          </p:cNvPr>
          <p:cNvSpPr txBox="1"/>
          <p:nvPr/>
        </p:nvSpPr>
        <p:spPr>
          <a:xfrm>
            <a:off x="1723279" y="12369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D7B8FEB-76F0-4AA1-82D1-B5D75895E92A}"/>
              </a:ext>
            </a:extLst>
          </p:cNvPr>
          <p:cNvSpPr txBox="1"/>
          <p:nvPr/>
        </p:nvSpPr>
        <p:spPr>
          <a:xfrm>
            <a:off x="1571445" y="190708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ECB082A-9F61-46F8-AB6B-6E888407D647}"/>
              </a:ext>
            </a:extLst>
          </p:cNvPr>
          <p:cNvSpPr txBox="1"/>
          <p:nvPr/>
        </p:nvSpPr>
        <p:spPr>
          <a:xfrm>
            <a:off x="2055802" y="16693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3D63B9E-E064-473C-BDE0-4C74C2B37496}"/>
              </a:ext>
            </a:extLst>
          </p:cNvPr>
          <p:cNvSpPr txBox="1"/>
          <p:nvPr/>
        </p:nvSpPr>
        <p:spPr>
          <a:xfrm>
            <a:off x="1462610" y="207594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D94A678-71C4-4485-9625-3935A74812BF}"/>
              </a:ext>
            </a:extLst>
          </p:cNvPr>
          <p:cNvSpPr txBox="1"/>
          <p:nvPr/>
        </p:nvSpPr>
        <p:spPr>
          <a:xfrm>
            <a:off x="1466287" y="174672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FEE0DA6-19D8-4AFC-AAFD-2C12295023A1}"/>
              </a:ext>
            </a:extLst>
          </p:cNvPr>
          <p:cNvSpPr txBox="1"/>
          <p:nvPr/>
        </p:nvSpPr>
        <p:spPr>
          <a:xfrm>
            <a:off x="1227023" y="19155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38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9322748-17EE-4E62-9220-AC7F42D71165}"/>
              </a:ext>
            </a:extLst>
          </p:cNvPr>
          <p:cNvSpPr txBox="1"/>
          <p:nvPr/>
        </p:nvSpPr>
        <p:spPr>
          <a:xfrm>
            <a:off x="1481814" y="10647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36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45F9E4C-6723-4707-ACC3-24CFE49895C1}"/>
              </a:ext>
            </a:extLst>
          </p:cNvPr>
          <p:cNvSpPr txBox="1"/>
          <p:nvPr/>
        </p:nvSpPr>
        <p:spPr>
          <a:xfrm>
            <a:off x="1768116" y="15694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93171C-84C8-4724-960B-25343AD0386F}"/>
              </a:ext>
            </a:extLst>
          </p:cNvPr>
          <p:cNvSpPr txBox="1"/>
          <p:nvPr/>
        </p:nvSpPr>
        <p:spPr>
          <a:xfrm>
            <a:off x="2003059" y="140144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33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41FFC9-DF99-4D20-B647-6857E4AD46ED}"/>
              </a:ext>
            </a:extLst>
          </p:cNvPr>
          <p:cNvSpPr txBox="1"/>
          <p:nvPr/>
        </p:nvSpPr>
        <p:spPr>
          <a:xfrm>
            <a:off x="1956530" y="175699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74FB6BF-E81A-4B6E-A58E-1135A7590350}"/>
              </a:ext>
            </a:extLst>
          </p:cNvPr>
          <p:cNvSpPr txBox="1"/>
          <p:nvPr/>
        </p:nvSpPr>
        <p:spPr>
          <a:xfrm>
            <a:off x="2215103" y="15280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B27AF09-E75C-4018-BF81-B67518206A06}"/>
              </a:ext>
            </a:extLst>
          </p:cNvPr>
          <p:cNvSpPr txBox="1"/>
          <p:nvPr/>
        </p:nvSpPr>
        <p:spPr>
          <a:xfrm>
            <a:off x="1736642" y="17184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7C84AD3-3871-4283-88F4-11A67F03A277}"/>
              </a:ext>
            </a:extLst>
          </p:cNvPr>
          <p:cNvSpPr txBox="1"/>
          <p:nvPr/>
        </p:nvSpPr>
        <p:spPr>
          <a:xfrm>
            <a:off x="1680792" y="87987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5BDA823-52FD-4AA6-95C8-003E313273BB}"/>
              </a:ext>
            </a:extLst>
          </p:cNvPr>
          <p:cNvSpPr txBox="1"/>
          <p:nvPr/>
        </p:nvSpPr>
        <p:spPr>
          <a:xfrm>
            <a:off x="1240576" y="138083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68A3AB6-55F1-46AF-8321-7D8CA5DBCE5A}"/>
              </a:ext>
            </a:extLst>
          </p:cNvPr>
          <p:cNvSpPr txBox="1"/>
          <p:nvPr/>
        </p:nvSpPr>
        <p:spPr>
          <a:xfrm>
            <a:off x="1147202" y="12294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6C9FBAA-2F5E-442A-A21C-6682BD0FDE8C}"/>
              </a:ext>
            </a:extLst>
          </p:cNvPr>
          <p:cNvSpPr txBox="1"/>
          <p:nvPr/>
        </p:nvSpPr>
        <p:spPr>
          <a:xfrm>
            <a:off x="1169541" y="89100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23ADAC6-30C6-4BD2-9A09-534A68B1DC9B}"/>
              </a:ext>
            </a:extLst>
          </p:cNvPr>
          <p:cNvSpPr txBox="1"/>
          <p:nvPr/>
        </p:nvSpPr>
        <p:spPr>
          <a:xfrm>
            <a:off x="1284620" y="108033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0419579-6890-43CA-A47A-D1B1CC0C3820}"/>
              </a:ext>
            </a:extLst>
          </p:cNvPr>
          <p:cNvSpPr txBox="1"/>
          <p:nvPr/>
        </p:nvSpPr>
        <p:spPr>
          <a:xfrm>
            <a:off x="1400406" y="74153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050DD37-BDD7-4F02-B618-5D4265B908DF}"/>
              </a:ext>
            </a:extLst>
          </p:cNvPr>
          <p:cNvSpPr txBox="1"/>
          <p:nvPr/>
        </p:nvSpPr>
        <p:spPr>
          <a:xfrm>
            <a:off x="2109957" y="98916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4B0FA5F-0A52-4A2A-A550-F9623057FFF4}"/>
              </a:ext>
            </a:extLst>
          </p:cNvPr>
          <p:cNvSpPr txBox="1"/>
          <p:nvPr/>
        </p:nvSpPr>
        <p:spPr>
          <a:xfrm>
            <a:off x="2195684" y="126354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15FEB36-D3A2-4A6F-A0B9-FD14E7264BFA}"/>
              </a:ext>
            </a:extLst>
          </p:cNvPr>
          <p:cNvSpPr/>
          <p:nvPr/>
        </p:nvSpPr>
        <p:spPr>
          <a:xfrm>
            <a:off x="3880897" y="1130158"/>
            <a:ext cx="6096000" cy="92333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>
            <a:spAutoFit/>
          </a:bodyPr>
          <a:lstStyle/>
          <a:p>
            <a:pPr algn="ctr"/>
            <a:r>
              <a:rPr lang="pt-BR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População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é um conjunto de elementos que possuem a mesma característica.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A população pode ser ampla ou restrita.</a:t>
            </a:r>
            <a:endParaRPr lang="pt-BR" dirty="0"/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80B96381-C226-457D-8A66-E4F306613C5B}"/>
              </a:ext>
            </a:extLst>
          </p:cNvPr>
          <p:cNvCxnSpPr>
            <a:cxnSpLocks/>
          </p:cNvCxnSpPr>
          <p:nvPr/>
        </p:nvCxnSpPr>
        <p:spPr>
          <a:xfrm>
            <a:off x="3024721" y="1564209"/>
            <a:ext cx="623624" cy="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BE4A778-0CB1-496E-99C9-380F803219F7}"/>
              </a:ext>
            </a:extLst>
          </p:cNvPr>
          <p:cNvSpPr txBox="1"/>
          <p:nvPr/>
        </p:nvSpPr>
        <p:spPr>
          <a:xfrm>
            <a:off x="5582564" y="2279664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Termo meio abstrato! 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73BC20FC-55CF-4C64-9817-BC44A96EF961}"/>
              </a:ext>
            </a:extLst>
          </p:cNvPr>
          <p:cNvSpPr/>
          <p:nvPr/>
        </p:nvSpPr>
        <p:spPr>
          <a:xfrm>
            <a:off x="4119527" y="3149208"/>
            <a:ext cx="586793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i="1" u="sng" dirty="0">
                <a:effectLst/>
                <a:latin typeface="Arial" panose="020B0604020202020204" pitchFamily="34" charset="0"/>
              </a:rPr>
              <a:t>Depende da dimensão que queremos alcançar</a:t>
            </a:r>
            <a:endParaRPr lang="pt-BR" i="1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5562713-A084-4A2D-90FF-80D66739A885}"/>
              </a:ext>
            </a:extLst>
          </p:cNvPr>
          <p:cNvSpPr txBox="1"/>
          <p:nvPr/>
        </p:nvSpPr>
        <p:spPr>
          <a:xfrm>
            <a:off x="4119527" y="35640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37C3ED7-6F92-4B39-B185-A9849F56DEB7}"/>
              </a:ext>
            </a:extLst>
          </p:cNvPr>
          <p:cNvSpPr txBox="1"/>
          <p:nvPr/>
        </p:nvSpPr>
        <p:spPr>
          <a:xfrm>
            <a:off x="4119527" y="3926419"/>
            <a:ext cx="5867953" cy="2031325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Idade média da:</a:t>
            </a:r>
          </a:p>
          <a:p>
            <a:r>
              <a:rPr lang="pt-BR" dirty="0"/>
              <a:t>População de cientistas de dados da Usina de Itaipu</a:t>
            </a:r>
          </a:p>
          <a:p>
            <a:r>
              <a:rPr lang="pt-BR" dirty="0"/>
              <a:t>População de cientistas de dados da cidade de Foz do Iguaçu</a:t>
            </a:r>
          </a:p>
          <a:p>
            <a:r>
              <a:rPr lang="pt-BR" dirty="0"/>
              <a:t>População de cientistas de dados do Paraná</a:t>
            </a:r>
          </a:p>
          <a:p>
            <a:r>
              <a:rPr lang="pt-BR" dirty="0"/>
              <a:t>População de cientistas de dados do Brasil</a:t>
            </a:r>
          </a:p>
          <a:p>
            <a:r>
              <a:rPr lang="pt-BR" dirty="0"/>
              <a:t>População de cientistas de dados da América Latina</a:t>
            </a:r>
          </a:p>
          <a:p>
            <a:r>
              <a:rPr lang="pt-BR" dirty="0"/>
              <a:t>População de cientistas de dados do Mundo! </a:t>
            </a: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005232FC-5F54-4976-9D7D-7E72FFE6B409}"/>
              </a:ext>
            </a:extLst>
          </p:cNvPr>
          <p:cNvCxnSpPr>
            <a:cxnSpLocks/>
          </p:cNvCxnSpPr>
          <p:nvPr/>
        </p:nvCxnSpPr>
        <p:spPr>
          <a:xfrm>
            <a:off x="7053479" y="2730855"/>
            <a:ext cx="2" cy="2838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2143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A47D1DE-5460-4E2A-9704-B18B89BF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Distribuição de frequências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B1F8F538-A6AD-4076-8034-B9A1A4F4DF8D}"/>
              </a:ext>
            </a:extLst>
          </p:cNvPr>
          <p:cNvGraphicFramePr>
            <a:graphicFrameLocks noGrp="1"/>
          </p:cNvGraphicFramePr>
          <p:nvPr/>
        </p:nvGraphicFramePr>
        <p:xfrm>
          <a:off x="2721816" y="3798884"/>
          <a:ext cx="7467213" cy="2566110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2003933">
                  <a:extLst>
                    <a:ext uri="{9D8B030D-6E8A-4147-A177-3AD203B41FA5}">
                      <a16:colId xmlns:a16="http://schemas.microsoft.com/office/drawing/2014/main" val="188070013"/>
                    </a:ext>
                  </a:extLst>
                </a:gridCol>
                <a:gridCol w="2003933">
                  <a:extLst>
                    <a:ext uri="{9D8B030D-6E8A-4147-A177-3AD203B41FA5}">
                      <a16:colId xmlns:a16="http://schemas.microsoft.com/office/drawing/2014/main" val="2227169036"/>
                    </a:ext>
                  </a:extLst>
                </a:gridCol>
                <a:gridCol w="3459347">
                  <a:extLst>
                    <a:ext uri="{9D8B030D-6E8A-4147-A177-3AD203B41FA5}">
                      <a16:colId xmlns:a16="http://schemas.microsoft.com/office/drawing/2014/main" val="2152212524"/>
                    </a:ext>
                  </a:extLst>
                </a:gridCol>
              </a:tblGrid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Tempo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Frequência (f) de exercícios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1" u="none" strike="noStrike" dirty="0">
                          <a:effectLst/>
                        </a:rPr>
                        <a:t>FA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4069473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FA(10m)=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ex.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847444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FA(20m)=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10+10= 20ex.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48479281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FA(30m)=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10+10+10= 30ex.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54680588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FA(40m) =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10+10+10+10= 40ex.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87228214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FA(50m)=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10+10+10+10+10= 50ex.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81170686"/>
                  </a:ext>
                </a:extLst>
              </a:tr>
              <a:tr h="34513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FA(60m)= </a:t>
                      </a: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10+10+10+10+10+10= 60ex.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98185870"/>
                  </a:ext>
                </a:extLst>
              </a:tr>
            </a:tbl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E91EC91C-E3D8-4C3E-8AA1-6D201FEBB327}"/>
              </a:ext>
            </a:extLst>
          </p:cNvPr>
          <p:cNvSpPr/>
          <p:nvPr/>
        </p:nvSpPr>
        <p:spPr>
          <a:xfrm>
            <a:off x="1054618" y="1351513"/>
            <a:ext cx="10515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600" dirty="0"/>
              <a:t>Ex.</a:t>
            </a:r>
          </a:p>
          <a:p>
            <a:pPr algn="just"/>
            <a:r>
              <a:rPr lang="pt-BR" sz="2600" dirty="0"/>
              <a:t>Quantos exercícios de estatística um aluno do GECD consegue responder em um período de 60m? 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97C3018-6022-4878-9882-53F4F3797517}"/>
              </a:ext>
            </a:extLst>
          </p:cNvPr>
          <p:cNvSpPr txBox="1"/>
          <p:nvPr/>
        </p:nvSpPr>
        <p:spPr>
          <a:xfrm>
            <a:off x="4879909" y="2542111"/>
            <a:ext cx="578498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Frequência acumulada (FA): </a:t>
            </a:r>
            <a:r>
              <a:rPr lang="pt-BR" dirty="0"/>
              <a:t>ela representa a soma (ou o total corrente) de todas as frequências até o ponto presente no conjunto de dados, ou seja, </a:t>
            </a:r>
            <a:r>
              <a:rPr lang="pt-BR" dirty="0" err="1"/>
              <a:t>Fai</a:t>
            </a:r>
            <a:r>
              <a:rPr lang="pt-BR" dirty="0"/>
              <a:t>= f1+f2+f3+...+</a:t>
            </a:r>
            <a:r>
              <a:rPr lang="pt-BR" dirty="0" err="1"/>
              <a:t>fi</a:t>
            </a:r>
            <a:r>
              <a:rPr lang="pt-BR" dirty="0"/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1F515C20-A699-4522-B9BE-7C34F44A58F9}"/>
                  </a:ext>
                </a:extLst>
              </p14:cNvPr>
              <p14:cNvContentPartPr/>
              <p14:nvPr/>
            </p14:nvContentPartPr>
            <p14:xfrm>
              <a:off x="10199726" y="4915793"/>
              <a:ext cx="759960" cy="50112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1F515C20-A699-4522-B9BE-7C34F44A58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91086" y="4907153"/>
                <a:ext cx="777600" cy="51876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92083EE-B319-40A4-92EC-6F021E82F7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899085"/>
              </p:ext>
            </p:extLst>
          </p:nvPr>
        </p:nvGraphicFramePr>
        <p:xfrm>
          <a:off x="3615909" y="2848217"/>
          <a:ext cx="5854275" cy="364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265635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7E172-D712-4814-B8DD-25EA492E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Introduzindo a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estatística descritiva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D39CA4-8981-42CF-B5C8-8B220703A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173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Apenas o início!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Dados nunca são apresentados de maneira integral, ao invés disso, resumimos nossos dados utilizado a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estatística descritiva</a:t>
            </a:r>
            <a:r>
              <a:rPr lang="pt-BR" dirty="0"/>
              <a:t>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Para as variáveis qualitativas, usamos as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distribuições de frequência</a:t>
            </a:r>
            <a:r>
              <a:rPr lang="pt-BR" dirty="0"/>
              <a:t>.</a:t>
            </a:r>
          </a:p>
          <a:p>
            <a:pPr algn="just"/>
            <a:endParaRPr lang="pt-BR" dirty="0"/>
          </a:p>
          <a:p>
            <a:pPr algn="just"/>
            <a:r>
              <a:rPr lang="pt-BR" dirty="0">
                <a:solidFill>
                  <a:schemeClr val="accent2"/>
                </a:solidFill>
              </a:rPr>
              <a:t>Para as variáveis quantitativas, podemos descrever os dados pelas</a:t>
            </a:r>
            <a:r>
              <a:rPr lang="pt-BR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Medidas de tendência central </a:t>
            </a:r>
            <a:r>
              <a:rPr lang="pt-BR" dirty="0">
                <a:solidFill>
                  <a:schemeClr val="accent2"/>
                </a:solidFill>
              </a:rPr>
              <a:t>e pelas </a:t>
            </a:r>
            <a:r>
              <a:rPr lang="pt-BR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variabilidade</a:t>
            </a:r>
            <a:r>
              <a:rPr lang="pt-BR" dirty="0">
                <a:solidFill>
                  <a:schemeClr val="accent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909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D6838-6B22-4107-8AFE-B3DC87FD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CA5947-F61D-45D6-B619-87ADA901E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91439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b="1" dirty="0"/>
              <a:t>Média aritmética</a:t>
            </a:r>
          </a:p>
          <a:p>
            <a:pPr algn="just"/>
            <a:r>
              <a:rPr lang="pt-BR" dirty="0"/>
              <a:t>Os dados de uma população para uma determinada variável ‘x’ 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normalmente</a:t>
            </a:r>
            <a:r>
              <a:rPr lang="pt-BR" dirty="0"/>
              <a:t> não se distribuem uniformemente, havendo uma certa concentração. 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Essa concentração de dados pode ser utilizada para representar os dados (mesmo que esse valor seja uma abstração).</a:t>
            </a:r>
          </a:p>
        </p:txBody>
      </p:sp>
      <p:pic>
        <p:nvPicPr>
          <p:cNvPr id="1026" name="Picture 2" descr="Resultado de imagem para curva norma">
            <a:extLst>
              <a:ext uri="{FF2B5EF4-FFF2-40B4-BE49-F238E27FC236}">
                <a16:creationId xmlns:a16="http://schemas.microsoft.com/office/drawing/2014/main" id="{66AC98C1-4206-435D-BE21-D6F9D6EE7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633" y="3254612"/>
            <a:ext cx="3682223" cy="191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633932E8-FC2A-42BA-A62C-06B8F3F46A13}"/>
              </a:ext>
            </a:extLst>
          </p:cNvPr>
          <p:cNvCxnSpPr/>
          <p:nvPr/>
        </p:nvCxnSpPr>
        <p:spPr>
          <a:xfrm flipV="1">
            <a:off x="6124281" y="3505102"/>
            <a:ext cx="0" cy="1312682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B58CB5F-3C90-457D-8FEE-F8DCD2E1442D}"/>
              </a:ext>
            </a:extLst>
          </p:cNvPr>
          <p:cNvCxnSpPr>
            <a:cxnSpLocks/>
          </p:cNvCxnSpPr>
          <p:nvPr/>
        </p:nvCxnSpPr>
        <p:spPr>
          <a:xfrm flipH="1">
            <a:off x="4518660" y="3667714"/>
            <a:ext cx="16150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AD03EA-65B4-4A60-9C78-6E6BEEAD04AD}"/>
              </a:ext>
            </a:extLst>
          </p:cNvPr>
          <p:cNvSpPr txBox="1"/>
          <p:nvPr/>
        </p:nvSpPr>
        <p:spPr>
          <a:xfrm>
            <a:off x="2461011" y="3531231"/>
            <a:ext cx="1535998" cy="253916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pt-BR" sz="1050" dirty="0">
                <a:solidFill>
                  <a:schemeClr val="bg1"/>
                </a:solidFill>
              </a:rPr>
              <a:t>↑ Frequência de valores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3D0D93C-D7E2-4594-88AF-654D1181AC6E}"/>
              </a:ext>
            </a:extLst>
          </p:cNvPr>
          <p:cNvCxnSpPr>
            <a:stCxn id="9" idx="3"/>
          </p:cNvCxnSpPr>
          <p:nvPr/>
        </p:nvCxnSpPr>
        <p:spPr>
          <a:xfrm>
            <a:off x="3997009" y="3658189"/>
            <a:ext cx="4225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6DEE0F5-8A3C-40D5-8873-62931C030814}"/>
              </a:ext>
            </a:extLst>
          </p:cNvPr>
          <p:cNvSpPr txBox="1"/>
          <p:nvPr/>
        </p:nvSpPr>
        <p:spPr>
          <a:xfrm>
            <a:off x="4650732" y="5068274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de distribuição normal</a:t>
            </a:r>
          </a:p>
        </p:txBody>
      </p:sp>
    </p:spTree>
    <p:extLst>
      <p:ext uri="{BB962C8B-B14F-4D97-AF65-F5344CB8AC3E}">
        <p14:creationId xmlns:p14="http://schemas.microsoft.com/office/powerpoint/2010/main" val="3347833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8B16877-2E37-4472-8E5E-11B9B1375995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</p:spTree>
    <p:extLst>
      <p:ext uri="{BB962C8B-B14F-4D97-AF65-F5344CB8AC3E}">
        <p14:creationId xmlns:p14="http://schemas.microsoft.com/office/powerpoint/2010/main" val="34118573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8B16877-2E37-4472-8E5E-11B9B1375995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1" name="Tinta 20">
                <a:extLst>
                  <a:ext uri="{FF2B5EF4-FFF2-40B4-BE49-F238E27FC236}">
                    <a16:creationId xmlns:a16="http://schemas.microsoft.com/office/drawing/2014/main" id="{50DB9F9A-AB7A-4A13-8A33-8349CF00F352}"/>
                  </a:ext>
                </a:extLst>
              </p14:cNvPr>
              <p14:cNvContentPartPr/>
              <p14:nvPr/>
            </p14:nvContentPartPr>
            <p14:xfrm>
              <a:off x="1183886" y="3260873"/>
              <a:ext cx="1105200" cy="1020600"/>
            </p14:xfrm>
          </p:contentPart>
        </mc:Choice>
        <mc:Fallback xmlns="">
          <p:pic>
            <p:nvPicPr>
              <p:cNvPr id="21" name="Tinta 20">
                <a:extLst>
                  <a:ext uri="{FF2B5EF4-FFF2-40B4-BE49-F238E27FC236}">
                    <a16:creationId xmlns:a16="http://schemas.microsoft.com/office/drawing/2014/main" id="{50DB9F9A-AB7A-4A13-8A33-8349CF00F3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5243" y="3252233"/>
                <a:ext cx="1122846" cy="10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A529252E-4F38-4CF5-BDCD-7CFC37C06FBA}"/>
                  </a:ext>
                </a:extLst>
              </p14:cNvPr>
              <p14:cNvContentPartPr/>
              <p14:nvPr/>
            </p14:nvContentPartPr>
            <p14:xfrm>
              <a:off x="1975886" y="3932273"/>
              <a:ext cx="882720" cy="50076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A529252E-4F38-4CF5-BDCD-7CFC37C06F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66886" y="3923633"/>
                <a:ext cx="90036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F7EB47FD-8832-42F6-9C0F-1B87924E3F82}"/>
                  </a:ext>
                </a:extLst>
              </p14:cNvPr>
              <p14:cNvContentPartPr/>
              <p14:nvPr/>
            </p14:nvContentPartPr>
            <p14:xfrm>
              <a:off x="8149526" y="5871593"/>
              <a:ext cx="786240" cy="52668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F7EB47FD-8832-42F6-9C0F-1B87924E3F8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40886" y="5862593"/>
                <a:ext cx="8038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Tinta 36">
                <a:extLst>
                  <a:ext uri="{FF2B5EF4-FFF2-40B4-BE49-F238E27FC236}">
                    <a16:creationId xmlns:a16="http://schemas.microsoft.com/office/drawing/2014/main" id="{E268B346-76C9-4C6F-954A-8B5CD23141D1}"/>
                  </a:ext>
                </a:extLst>
              </p14:cNvPr>
              <p14:cNvContentPartPr/>
              <p14:nvPr/>
            </p14:nvContentPartPr>
            <p14:xfrm>
              <a:off x="9119726" y="5392433"/>
              <a:ext cx="1302480" cy="1051200"/>
            </p14:xfrm>
          </p:contentPart>
        </mc:Choice>
        <mc:Fallback xmlns="">
          <p:pic>
            <p:nvPicPr>
              <p:cNvPr id="37" name="Tinta 36">
                <a:extLst>
                  <a:ext uri="{FF2B5EF4-FFF2-40B4-BE49-F238E27FC236}">
                    <a16:creationId xmlns:a16="http://schemas.microsoft.com/office/drawing/2014/main" id="{E268B346-76C9-4C6F-954A-8B5CD23141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11086" y="5383793"/>
                <a:ext cx="1320120" cy="10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027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8B16877-2E37-4472-8E5E-11B9B1375995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84D72DCF-2A19-439E-B812-7C1DA56684FB}"/>
                  </a:ext>
                </a:extLst>
              </p14:cNvPr>
              <p14:cNvContentPartPr/>
              <p14:nvPr/>
            </p14:nvContentPartPr>
            <p14:xfrm>
              <a:off x="2784446" y="2194553"/>
              <a:ext cx="608400" cy="61992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84D72DCF-2A19-439E-B812-7C1DA56684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5806" y="2185553"/>
                <a:ext cx="62604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Tinta 32">
                <a:extLst>
                  <a:ext uri="{FF2B5EF4-FFF2-40B4-BE49-F238E27FC236}">
                    <a16:creationId xmlns:a16="http://schemas.microsoft.com/office/drawing/2014/main" id="{A4ED174F-C120-4118-A035-E6F031255C73}"/>
                  </a:ext>
                </a:extLst>
              </p14:cNvPr>
              <p14:cNvContentPartPr/>
              <p14:nvPr/>
            </p14:nvContentPartPr>
            <p14:xfrm>
              <a:off x="2336966" y="2531513"/>
              <a:ext cx="392040" cy="496440"/>
            </p14:xfrm>
          </p:contentPart>
        </mc:Choice>
        <mc:Fallback xmlns="">
          <p:pic>
            <p:nvPicPr>
              <p:cNvPr id="33" name="Tinta 32">
                <a:extLst>
                  <a:ext uri="{FF2B5EF4-FFF2-40B4-BE49-F238E27FC236}">
                    <a16:creationId xmlns:a16="http://schemas.microsoft.com/office/drawing/2014/main" id="{A4ED174F-C120-4118-A035-E6F031255C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8326" y="2522873"/>
                <a:ext cx="409680" cy="51408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CaixaDeTexto 33">
            <a:extLst>
              <a:ext uri="{FF2B5EF4-FFF2-40B4-BE49-F238E27FC236}">
                <a16:creationId xmlns:a16="http://schemas.microsoft.com/office/drawing/2014/main" id="{F3DC6C9A-70BE-4A0F-9C53-9E3F70770922}"/>
              </a:ext>
            </a:extLst>
          </p:cNvPr>
          <p:cNvSpPr txBox="1"/>
          <p:nvPr/>
        </p:nvSpPr>
        <p:spPr>
          <a:xfrm>
            <a:off x="2207492" y="2982158"/>
            <a:ext cx="122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2"/>
                </a:solidFill>
              </a:rPr>
              <a:t>Frequência</a:t>
            </a:r>
          </a:p>
        </p:txBody>
      </p:sp>
    </p:spTree>
    <p:extLst>
      <p:ext uri="{BB962C8B-B14F-4D97-AF65-F5344CB8AC3E}">
        <p14:creationId xmlns:p14="http://schemas.microsoft.com/office/powerpoint/2010/main" val="15971309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C9401997-AF3C-43E9-865C-F30C18D184CD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927F36-89D6-47C1-9876-57B0A1343B0F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1A37B7-2A64-4119-A606-8EA5D4047012}"/>
              </a:ext>
            </a:extLst>
          </p:cNvPr>
          <p:cNvCxnSpPr>
            <a:stCxn id="2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8886419-12BD-457C-AB76-5D64EDD597F5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</p:spTree>
    <p:extLst>
      <p:ext uri="{BB962C8B-B14F-4D97-AF65-F5344CB8AC3E}">
        <p14:creationId xmlns:p14="http://schemas.microsoft.com/office/powerpoint/2010/main" val="1321833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C9401997-AF3C-43E9-865C-F30C18D184CD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F927F36-89D6-47C1-9876-57B0A1343B0F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1A37B7-2A64-4119-A606-8EA5D4047012}"/>
              </a:ext>
            </a:extLst>
          </p:cNvPr>
          <p:cNvCxnSpPr>
            <a:stCxn id="2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F17FBA0-6E91-4060-8060-3C58F9AEC168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3F5AEB5-C870-42FC-91B1-3F519D637C92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6A6423E-5200-423F-BB08-89B8D7ECD771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</p:spTree>
    <p:extLst>
      <p:ext uri="{BB962C8B-B14F-4D97-AF65-F5344CB8AC3E}">
        <p14:creationId xmlns:p14="http://schemas.microsoft.com/office/powerpoint/2010/main" val="26381833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3B40A4-9FF4-48A0-97FD-139049CCA4A4}"/>
              </a:ext>
            </a:extLst>
          </p:cNvPr>
          <p:cNvSpPr/>
          <p:nvPr/>
        </p:nvSpPr>
        <p:spPr>
          <a:xfrm>
            <a:off x="5419725" y="2352678"/>
            <a:ext cx="790575" cy="30289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AB6D3825-C583-4022-B7B8-C1483D84705A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A5F203A-1A8B-42D5-90D0-8B5A3D44E153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FDF15238-632C-4C30-87F3-3FD818553F3F}"/>
              </a:ext>
            </a:extLst>
          </p:cNvPr>
          <p:cNvCxnSpPr>
            <a:stCxn id="26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258EF4-9B14-4308-A65A-170B0550BB26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78CC1E35-B6DB-4C91-BB4D-32DA6C49098F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3ECAFDC7-0261-458D-B484-67E477403754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7164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3B40A4-9FF4-48A0-97FD-139049CCA4A4}"/>
              </a:ext>
            </a:extLst>
          </p:cNvPr>
          <p:cNvSpPr/>
          <p:nvPr/>
        </p:nvSpPr>
        <p:spPr>
          <a:xfrm>
            <a:off x="5419725" y="2352678"/>
            <a:ext cx="790575" cy="30289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98866-4D36-401D-B4F6-EBBB03C9A9B9}"/>
              </a:ext>
            </a:extLst>
          </p:cNvPr>
          <p:cNvSpPr/>
          <p:nvPr/>
        </p:nvSpPr>
        <p:spPr>
          <a:xfrm>
            <a:off x="4630149" y="2933702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2F10CAE-82CC-4DAE-9485-BE465A5752B5}"/>
              </a:ext>
            </a:extLst>
          </p:cNvPr>
          <p:cNvSpPr/>
          <p:nvPr/>
        </p:nvSpPr>
        <p:spPr>
          <a:xfrm>
            <a:off x="6209301" y="2933701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41DE7636-74D6-4EFB-B511-CBEE656D3540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EDADBCC-4172-43F1-BB8E-9161524EDF25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1B4A1A3-5B17-4022-8F84-205AD4713D71}"/>
              </a:ext>
            </a:extLst>
          </p:cNvPr>
          <p:cNvCxnSpPr>
            <a:stCxn id="26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6CA01B3-A2C2-450D-B1BB-B3BD82E145CD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E4647BF-D3D1-4A2F-A6AF-446A32C080C4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291D9DE9-6A27-4DBA-9233-2AC6F9EADF16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861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populaÃ§Ã£o">
            <a:extLst>
              <a:ext uri="{FF2B5EF4-FFF2-40B4-BE49-F238E27FC236}">
                <a16:creationId xmlns:a16="http://schemas.microsoft.com/office/drawing/2014/main" id="{41DD612C-695F-4BF3-B00A-36B619680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0" b="91900" l="9500" r="90500">
                        <a14:foregroundMark x1="11300" y1="52000" x2="9500" y2="45700"/>
                        <a14:foregroundMark x1="27200" y1="21400" x2="64500" y2="8400"/>
                        <a14:foregroundMark x1="64500" y1="8400" x2="69700" y2="12400"/>
                        <a14:foregroundMark x1="49400" y1="90800" x2="49400" y2="90500"/>
                        <a14:foregroundMark x1="54000" y1="89900" x2="54000" y2="89900"/>
                        <a14:foregroundMark x1="45400" y1="91900" x2="45400" y2="91900"/>
                        <a14:foregroundMark x1="19900" y1="22000" x2="19900" y2="16800"/>
                        <a14:foregroundMark x1="27700" y1="13300" x2="27700" y2="12100"/>
                        <a14:foregroundMark x1="41000" y1="10100" x2="40500" y2="7800"/>
                        <a14:foregroundMark x1="58400" y1="91000" x2="58100" y2="89000"/>
                        <a14:foregroundMark x1="28600" y1="87600" x2="28600" y2="86700"/>
                        <a14:foregroundMark x1="21100" y1="80600" x2="22000" y2="79200"/>
                        <a14:foregroundMark x1="83200" y1="26900" x2="84100" y2="23100"/>
                        <a14:foregroundMark x1="89600" y1="39600" x2="90500" y2="4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86" y="637685"/>
            <a:ext cx="1853048" cy="185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047CFCB-39F9-451E-B6BC-2085720DBF5C}"/>
              </a:ext>
            </a:extLst>
          </p:cNvPr>
          <p:cNvSpPr txBox="1"/>
          <p:nvPr/>
        </p:nvSpPr>
        <p:spPr>
          <a:xfrm>
            <a:off x="1187531" y="2306067"/>
            <a:ext cx="1155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População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6D3EEF-57D8-49B4-8A70-58310B4BA718}"/>
              </a:ext>
            </a:extLst>
          </p:cNvPr>
          <p:cNvSpPr txBox="1"/>
          <p:nvPr/>
        </p:nvSpPr>
        <p:spPr>
          <a:xfrm>
            <a:off x="1067480" y="107480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20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1F331E2-3C0A-4F4C-A07C-64F4A8469D8B}"/>
              </a:ext>
            </a:extLst>
          </p:cNvPr>
          <p:cNvSpPr txBox="1"/>
          <p:nvPr/>
        </p:nvSpPr>
        <p:spPr>
          <a:xfrm>
            <a:off x="1369309" y="9221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CBB6496-38A5-4475-B00F-1729612C0017}"/>
              </a:ext>
            </a:extLst>
          </p:cNvPr>
          <p:cNvSpPr txBox="1"/>
          <p:nvPr/>
        </p:nvSpPr>
        <p:spPr>
          <a:xfrm>
            <a:off x="1717507" y="138799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9AF4FB4-A611-43EA-A0C3-8C04A832A43D}"/>
              </a:ext>
            </a:extLst>
          </p:cNvPr>
          <p:cNvSpPr txBox="1"/>
          <p:nvPr/>
        </p:nvSpPr>
        <p:spPr>
          <a:xfrm>
            <a:off x="1643557" y="72663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B7B9F7-1A53-4077-8F4A-E5A155C1FB8F}"/>
              </a:ext>
            </a:extLst>
          </p:cNvPr>
          <p:cNvSpPr txBox="1"/>
          <p:nvPr/>
        </p:nvSpPr>
        <p:spPr>
          <a:xfrm>
            <a:off x="1905268" y="20675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1B16493-E7E2-428A-A578-F56F9A72336F}"/>
              </a:ext>
            </a:extLst>
          </p:cNvPr>
          <p:cNvSpPr txBox="1"/>
          <p:nvPr/>
        </p:nvSpPr>
        <p:spPr>
          <a:xfrm>
            <a:off x="1976080" y="115903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316D62B-174A-4061-B100-A352BC1952D5}"/>
              </a:ext>
            </a:extLst>
          </p:cNvPr>
          <p:cNvSpPr txBox="1"/>
          <p:nvPr/>
        </p:nvSpPr>
        <p:spPr>
          <a:xfrm>
            <a:off x="1382888" y="156558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99D4CAA-0CD6-4593-830E-6E5C91BF41C1}"/>
              </a:ext>
            </a:extLst>
          </p:cNvPr>
          <p:cNvSpPr txBox="1"/>
          <p:nvPr/>
        </p:nvSpPr>
        <p:spPr>
          <a:xfrm>
            <a:off x="1386565" y="123636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F2640F1-EEAE-41E7-925A-BB2F67622B11}"/>
              </a:ext>
            </a:extLst>
          </p:cNvPr>
          <p:cNvSpPr txBox="1"/>
          <p:nvPr/>
        </p:nvSpPr>
        <p:spPr>
          <a:xfrm>
            <a:off x="1043319" y="141395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38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3489AF-0137-4924-81F4-80E1B8BCC4E5}"/>
              </a:ext>
            </a:extLst>
          </p:cNvPr>
          <p:cNvSpPr txBox="1"/>
          <p:nvPr/>
        </p:nvSpPr>
        <p:spPr>
          <a:xfrm>
            <a:off x="1119872" y="177959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36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0667EA4-BA3C-4E72-A6F2-25BC51C4CB2B}"/>
              </a:ext>
            </a:extLst>
          </p:cNvPr>
          <p:cNvSpPr txBox="1"/>
          <p:nvPr/>
        </p:nvSpPr>
        <p:spPr>
          <a:xfrm>
            <a:off x="1688394" y="105910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35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184901E-4817-46F7-8DAA-B35216A52C43}"/>
              </a:ext>
            </a:extLst>
          </p:cNvPr>
          <p:cNvSpPr txBox="1"/>
          <p:nvPr/>
        </p:nvSpPr>
        <p:spPr>
          <a:xfrm>
            <a:off x="1923337" y="89108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D656F1C-0B23-424D-A395-D2602FA5BEB3}"/>
              </a:ext>
            </a:extLst>
          </p:cNvPr>
          <p:cNvSpPr txBox="1"/>
          <p:nvPr/>
        </p:nvSpPr>
        <p:spPr>
          <a:xfrm>
            <a:off x="1147202" y="158516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20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51D6133-A0A2-4790-A7CF-19539A03FCD1}"/>
              </a:ext>
            </a:extLst>
          </p:cNvPr>
          <p:cNvSpPr txBox="1"/>
          <p:nvPr/>
        </p:nvSpPr>
        <p:spPr>
          <a:xfrm>
            <a:off x="1449031" y="143255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CB1F46D-6068-4489-A9D8-70C0DFD241C9}"/>
              </a:ext>
            </a:extLst>
          </p:cNvPr>
          <p:cNvSpPr txBox="1"/>
          <p:nvPr/>
        </p:nvSpPr>
        <p:spPr>
          <a:xfrm>
            <a:off x="1797229" y="18983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C61F206-8101-4E11-8B59-BF8605FCA53A}"/>
              </a:ext>
            </a:extLst>
          </p:cNvPr>
          <p:cNvSpPr txBox="1"/>
          <p:nvPr/>
        </p:nvSpPr>
        <p:spPr>
          <a:xfrm>
            <a:off x="1723279" y="123699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D7B8FEB-76F0-4AA1-82D1-B5D75895E92A}"/>
              </a:ext>
            </a:extLst>
          </p:cNvPr>
          <p:cNvSpPr txBox="1"/>
          <p:nvPr/>
        </p:nvSpPr>
        <p:spPr>
          <a:xfrm>
            <a:off x="1571445" y="190708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ECB082A-9F61-46F8-AB6B-6E888407D647}"/>
              </a:ext>
            </a:extLst>
          </p:cNvPr>
          <p:cNvSpPr txBox="1"/>
          <p:nvPr/>
        </p:nvSpPr>
        <p:spPr>
          <a:xfrm>
            <a:off x="2055802" y="16693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B3D63B9E-E064-473C-BDE0-4C74C2B37496}"/>
              </a:ext>
            </a:extLst>
          </p:cNvPr>
          <p:cNvSpPr txBox="1"/>
          <p:nvPr/>
        </p:nvSpPr>
        <p:spPr>
          <a:xfrm>
            <a:off x="1462610" y="207594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D94A678-71C4-4485-9625-3935A74812BF}"/>
              </a:ext>
            </a:extLst>
          </p:cNvPr>
          <p:cNvSpPr txBox="1"/>
          <p:nvPr/>
        </p:nvSpPr>
        <p:spPr>
          <a:xfrm>
            <a:off x="1466287" y="174672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EFEE0DA6-19D8-4AFC-AAFD-2C12295023A1}"/>
              </a:ext>
            </a:extLst>
          </p:cNvPr>
          <p:cNvSpPr txBox="1"/>
          <p:nvPr/>
        </p:nvSpPr>
        <p:spPr>
          <a:xfrm>
            <a:off x="1227023" y="191558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38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9322748-17EE-4E62-9220-AC7F42D71165}"/>
              </a:ext>
            </a:extLst>
          </p:cNvPr>
          <p:cNvSpPr txBox="1"/>
          <p:nvPr/>
        </p:nvSpPr>
        <p:spPr>
          <a:xfrm>
            <a:off x="1481814" y="106477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36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45F9E4C-6723-4707-ACC3-24CFE49895C1}"/>
              </a:ext>
            </a:extLst>
          </p:cNvPr>
          <p:cNvSpPr txBox="1"/>
          <p:nvPr/>
        </p:nvSpPr>
        <p:spPr>
          <a:xfrm>
            <a:off x="1768116" y="156946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35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93171C-84C8-4724-960B-25343AD0386F}"/>
              </a:ext>
            </a:extLst>
          </p:cNvPr>
          <p:cNvSpPr txBox="1"/>
          <p:nvPr/>
        </p:nvSpPr>
        <p:spPr>
          <a:xfrm>
            <a:off x="2003059" y="140144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33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C41FFC9-DF99-4D20-B647-6857E4AD46ED}"/>
              </a:ext>
            </a:extLst>
          </p:cNvPr>
          <p:cNvSpPr txBox="1"/>
          <p:nvPr/>
        </p:nvSpPr>
        <p:spPr>
          <a:xfrm>
            <a:off x="1956530" y="175699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26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74FB6BF-E81A-4B6E-A58E-1135A7590350}"/>
              </a:ext>
            </a:extLst>
          </p:cNvPr>
          <p:cNvSpPr txBox="1"/>
          <p:nvPr/>
        </p:nvSpPr>
        <p:spPr>
          <a:xfrm>
            <a:off x="2215103" y="152803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29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B27AF09-E75C-4018-BF81-B67518206A06}"/>
              </a:ext>
            </a:extLst>
          </p:cNvPr>
          <p:cNvSpPr txBox="1"/>
          <p:nvPr/>
        </p:nvSpPr>
        <p:spPr>
          <a:xfrm>
            <a:off x="1736642" y="17184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7C84AD3-3871-4283-88F4-11A67F03A277}"/>
              </a:ext>
            </a:extLst>
          </p:cNvPr>
          <p:cNvSpPr txBox="1"/>
          <p:nvPr/>
        </p:nvSpPr>
        <p:spPr>
          <a:xfrm>
            <a:off x="1680792" y="87987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5BDA823-52FD-4AA6-95C8-003E313273BB}"/>
              </a:ext>
            </a:extLst>
          </p:cNvPr>
          <p:cNvSpPr txBox="1"/>
          <p:nvPr/>
        </p:nvSpPr>
        <p:spPr>
          <a:xfrm>
            <a:off x="1240576" y="1380835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568A3AB6-55F1-46AF-8321-7D8CA5DBCE5A}"/>
              </a:ext>
            </a:extLst>
          </p:cNvPr>
          <p:cNvSpPr txBox="1"/>
          <p:nvPr/>
        </p:nvSpPr>
        <p:spPr>
          <a:xfrm>
            <a:off x="1147202" y="122949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6C9FBAA-2F5E-442A-A21C-6682BD0FDE8C}"/>
              </a:ext>
            </a:extLst>
          </p:cNvPr>
          <p:cNvSpPr txBox="1"/>
          <p:nvPr/>
        </p:nvSpPr>
        <p:spPr>
          <a:xfrm>
            <a:off x="1169541" y="89100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223ADAC6-30C6-4BD2-9A09-534A68B1DC9B}"/>
              </a:ext>
            </a:extLst>
          </p:cNvPr>
          <p:cNvSpPr txBox="1"/>
          <p:nvPr/>
        </p:nvSpPr>
        <p:spPr>
          <a:xfrm>
            <a:off x="1284620" y="108033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C0419579-6890-43CA-A47A-D1B1CC0C3820}"/>
              </a:ext>
            </a:extLst>
          </p:cNvPr>
          <p:cNvSpPr txBox="1"/>
          <p:nvPr/>
        </p:nvSpPr>
        <p:spPr>
          <a:xfrm>
            <a:off x="1400406" y="74153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050DD37-BDD7-4F02-B618-5D4265B908DF}"/>
              </a:ext>
            </a:extLst>
          </p:cNvPr>
          <p:cNvSpPr txBox="1"/>
          <p:nvPr/>
        </p:nvSpPr>
        <p:spPr>
          <a:xfrm>
            <a:off x="2109957" y="989160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4B0FA5F-0A52-4A2A-A550-F9623057FFF4}"/>
              </a:ext>
            </a:extLst>
          </p:cNvPr>
          <p:cNvSpPr txBox="1"/>
          <p:nvPr/>
        </p:nvSpPr>
        <p:spPr>
          <a:xfrm>
            <a:off x="2195684" y="126354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715FEB36-D3A2-4A6F-A0B9-FD14E7264BFA}"/>
              </a:ext>
            </a:extLst>
          </p:cNvPr>
          <p:cNvSpPr/>
          <p:nvPr/>
        </p:nvSpPr>
        <p:spPr>
          <a:xfrm>
            <a:off x="3880897" y="1130158"/>
            <a:ext cx="6096000" cy="923330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>
            <a:spAutoFit/>
          </a:bodyPr>
          <a:lstStyle/>
          <a:p>
            <a:pPr algn="ctr"/>
            <a:r>
              <a:rPr lang="pt-BR" b="1" i="0" u="sng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População</a:t>
            </a:r>
            <a:r>
              <a:rPr lang="pt-BR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é um conjunto de elementos que possuem a mesma característica. </a:t>
            </a:r>
            <a:r>
              <a:rPr lang="pt-BR" dirty="0">
                <a:solidFill>
                  <a:srgbClr val="000000"/>
                </a:solidFill>
                <a:latin typeface="Arial" panose="020B0604020202020204" pitchFamily="34" charset="0"/>
              </a:rPr>
              <a:t>A população pode ser ampla ou restrita.</a:t>
            </a:r>
            <a:endParaRPr lang="pt-BR" dirty="0"/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80B96381-C226-457D-8A66-E4F306613C5B}"/>
              </a:ext>
            </a:extLst>
          </p:cNvPr>
          <p:cNvCxnSpPr>
            <a:cxnSpLocks/>
          </p:cNvCxnSpPr>
          <p:nvPr/>
        </p:nvCxnSpPr>
        <p:spPr>
          <a:xfrm>
            <a:off x="3024721" y="1564209"/>
            <a:ext cx="623624" cy="7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9BE4A778-0CB1-496E-99C9-380F803219F7}"/>
              </a:ext>
            </a:extLst>
          </p:cNvPr>
          <p:cNvSpPr txBox="1"/>
          <p:nvPr/>
        </p:nvSpPr>
        <p:spPr>
          <a:xfrm>
            <a:off x="5582564" y="2279664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000"/>
                </a:solidFill>
                <a:latin typeface="Bradley Hand ITC" panose="03070402050302030203" pitchFamily="66" charset="0"/>
              </a:rPr>
              <a:t>Termo meio abstrato! </a:t>
            </a: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73BC20FC-55CF-4C64-9817-BC44A96EF961}"/>
              </a:ext>
            </a:extLst>
          </p:cNvPr>
          <p:cNvSpPr/>
          <p:nvPr/>
        </p:nvSpPr>
        <p:spPr>
          <a:xfrm>
            <a:off x="4119527" y="3149208"/>
            <a:ext cx="5867939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i="1" u="sng" dirty="0">
                <a:effectLst/>
                <a:latin typeface="Arial" panose="020B0604020202020204" pitchFamily="34" charset="0"/>
              </a:rPr>
              <a:t>Depende da dimensão que queremos alcançar</a:t>
            </a:r>
            <a:endParaRPr lang="pt-BR" i="1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B5562713-A084-4A2D-90FF-80D66739A885}"/>
              </a:ext>
            </a:extLst>
          </p:cNvPr>
          <p:cNvSpPr txBox="1"/>
          <p:nvPr/>
        </p:nvSpPr>
        <p:spPr>
          <a:xfrm>
            <a:off x="4119527" y="356407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Ex.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C37C3ED7-6F92-4B39-B185-A9849F56DEB7}"/>
              </a:ext>
            </a:extLst>
          </p:cNvPr>
          <p:cNvSpPr txBox="1"/>
          <p:nvPr/>
        </p:nvSpPr>
        <p:spPr>
          <a:xfrm>
            <a:off x="4119527" y="3926419"/>
            <a:ext cx="5867953" cy="2031325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Idade média da:</a:t>
            </a:r>
          </a:p>
          <a:p>
            <a:r>
              <a:rPr lang="pt-BR" dirty="0"/>
              <a:t>População de cientistas de dados da Usina de Itaipu</a:t>
            </a:r>
          </a:p>
          <a:p>
            <a:r>
              <a:rPr lang="pt-BR" dirty="0"/>
              <a:t>População de cientistas de dados da cidade de Foz do Iguaçu</a:t>
            </a:r>
          </a:p>
          <a:p>
            <a:r>
              <a:rPr lang="pt-BR" dirty="0"/>
              <a:t>População de cientistas de dados do Paraná</a:t>
            </a:r>
          </a:p>
          <a:p>
            <a:r>
              <a:rPr lang="pt-BR" dirty="0"/>
              <a:t>População de cientistas de dados do Brasil</a:t>
            </a:r>
          </a:p>
          <a:p>
            <a:r>
              <a:rPr lang="pt-BR" dirty="0"/>
              <a:t>População de cientistas de dados da América Latina</a:t>
            </a:r>
          </a:p>
          <a:p>
            <a:r>
              <a:rPr lang="pt-BR" dirty="0"/>
              <a:t>População de cientistas de dados do Mundo! </a:t>
            </a: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005232FC-5F54-4976-9D7D-7E72FFE6B409}"/>
              </a:ext>
            </a:extLst>
          </p:cNvPr>
          <p:cNvCxnSpPr>
            <a:cxnSpLocks/>
          </p:cNvCxnSpPr>
          <p:nvPr/>
        </p:nvCxnSpPr>
        <p:spPr>
          <a:xfrm>
            <a:off x="7053479" y="2730855"/>
            <a:ext cx="2" cy="2838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0C054D88-E196-4E5F-B50D-8C64FDD32CB1}"/>
              </a:ext>
            </a:extLst>
          </p:cNvPr>
          <p:cNvCxnSpPr>
            <a:cxnSpLocks/>
          </p:cNvCxnSpPr>
          <p:nvPr/>
        </p:nvCxnSpPr>
        <p:spPr>
          <a:xfrm>
            <a:off x="1710489" y="2787962"/>
            <a:ext cx="0" cy="86963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Resultado de imagem para populaÃ§Ã£o">
            <a:extLst>
              <a:ext uri="{FF2B5EF4-FFF2-40B4-BE49-F238E27FC236}">
                <a16:creationId xmlns:a16="http://schemas.microsoft.com/office/drawing/2014/main" id="{965247E7-86C3-49AF-8DC9-698BBBF3D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00" b="91900" l="9500" r="90500">
                        <a14:foregroundMark x1="11300" y1="52000" x2="9500" y2="45700"/>
                        <a14:foregroundMark x1="27200" y1="21400" x2="64500" y2="8400"/>
                        <a14:foregroundMark x1="64500" y1="8400" x2="69700" y2="12400"/>
                        <a14:foregroundMark x1="49400" y1="90800" x2="49400" y2="90500"/>
                        <a14:foregroundMark x1="54000" y1="89900" x2="54000" y2="89900"/>
                        <a14:foregroundMark x1="45400" y1="91900" x2="45400" y2="91900"/>
                        <a14:foregroundMark x1="19900" y1="22000" x2="19900" y2="16800"/>
                        <a14:foregroundMark x1="27700" y1="13300" x2="27700" y2="12100"/>
                        <a14:foregroundMark x1="41000" y1="10100" x2="40500" y2="7800"/>
                        <a14:foregroundMark x1="58400" y1="91000" x2="58100" y2="89000"/>
                        <a14:foregroundMark x1="28600" y1="87600" x2="28600" y2="86700"/>
                        <a14:foregroundMark x1="21100" y1="80600" x2="22000" y2="79200"/>
                        <a14:foregroundMark x1="83200" y1="26900" x2="84100" y2="23100"/>
                        <a14:foregroundMark x1="89600" y1="39600" x2="90500" y2="42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51" y="3748875"/>
            <a:ext cx="782076" cy="78207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D55D7AA0-D834-49A9-A697-B6427A84885B}"/>
              </a:ext>
            </a:extLst>
          </p:cNvPr>
          <p:cNvSpPr txBox="1"/>
          <p:nvPr/>
        </p:nvSpPr>
        <p:spPr>
          <a:xfrm>
            <a:off x="1476846" y="377809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24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2DEFC759-E4CD-4A58-8FB5-86437AF053B1}"/>
              </a:ext>
            </a:extLst>
          </p:cNvPr>
          <p:cNvSpPr txBox="1"/>
          <p:nvPr/>
        </p:nvSpPr>
        <p:spPr>
          <a:xfrm>
            <a:off x="1660550" y="392612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7E9CCF3-0761-451E-AB9C-0E9802EC9F59}"/>
              </a:ext>
            </a:extLst>
          </p:cNvPr>
          <p:cNvSpPr txBox="1"/>
          <p:nvPr/>
        </p:nvSpPr>
        <p:spPr>
          <a:xfrm>
            <a:off x="1316829" y="389750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AF25EFC-9515-4D45-8FE3-0C107CFDB5D2}"/>
              </a:ext>
            </a:extLst>
          </p:cNvPr>
          <p:cNvSpPr txBox="1"/>
          <p:nvPr/>
        </p:nvSpPr>
        <p:spPr>
          <a:xfrm>
            <a:off x="1488690" y="4005719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34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A0E4009-EB5D-4580-9E4A-A91A57A19C99}"/>
              </a:ext>
            </a:extLst>
          </p:cNvPr>
          <p:cNvSpPr txBox="1"/>
          <p:nvPr/>
        </p:nvSpPr>
        <p:spPr>
          <a:xfrm>
            <a:off x="1390631" y="414734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28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A56E0C4D-2725-464F-9E0F-973BC41D6DC4}"/>
              </a:ext>
            </a:extLst>
          </p:cNvPr>
          <p:cNvSpPr txBox="1"/>
          <p:nvPr/>
        </p:nvSpPr>
        <p:spPr>
          <a:xfrm>
            <a:off x="1670651" y="4100024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27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495109D3-00D7-42EE-B861-78A3FB9C002A}"/>
              </a:ext>
            </a:extLst>
          </p:cNvPr>
          <p:cNvSpPr txBox="1"/>
          <p:nvPr/>
        </p:nvSpPr>
        <p:spPr>
          <a:xfrm>
            <a:off x="1223464" y="4452162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Amostra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EC27114-A6E5-449B-BAA7-DF7AB98E1C24}"/>
              </a:ext>
            </a:extLst>
          </p:cNvPr>
          <p:cNvSpPr/>
          <p:nvPr/>
        </p:nvSpPr>
        <p:spPr>
          <a:xfrm>
            <a:off x="490552" y="4810464"/>
            <a:ext cx="2492179" cy="1077218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solidFill>
                  <a:srgbClr val="000000"/>
                </a:solidFill>
                <a:latin typeface="Arial" panose="020B0604020202020204" pitchFamily="34" charset="0"/>
              </a:rPr>
              <a:t>Subconjunto da população, considerando as características essenciais desta.</a:t>
            </a:r>
            <a:r>
              <a:rPr lang="pt-BR" sz="1600" dirty="0"/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DA8B578-57E0-4B19-AB1B-E619C967B4D4}"/>
              </a:ext>
            </a:extLst>
          </p:cNvPr>
          <p:cNvSpPr txBox="1"/>
          <p:nvPr/>
        </p:nvSpPr>
        <p:spPr>
          <a:xfrm>
            <a:off x="464399" y="5862633"/>
            <a:ext cx="2492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*Diferentes método para estimar o </a:t>
            </a:r>
            <a:r>
              <a:rPr lang="pt-B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 amostral</a:t>
            </a:r>
          </a:p>
        </p:txBody>
      </p:sp>
    </p:spTree>
    <p:extLst>
      <p:ext uri="{BB962C8B-B14F-4D97-AF65-F5344CB8AC3E}">
        <p14:creationId xmlns:p14="http://schemas.microsoft.com/office/powerpoint/2010/main" val="12260910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3B40A4-9FF4-48A0-97FD-139049CCA4A4}"/>
              </a:ext>
            </a:extLst>
          </p:cNvPr>
          <p:cNvSpPr/>
          <p:nvPr/>
        </p:nvSpPr>
        <p:spPr>
          <a:xfrm>
            <a:off x="5419725" y="2352678"/>
            <a:ext cx="790575" cy="30289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98866-4D36-401D-B4F6-EBBB03C9A9B9}"/>
              </a:ext>
            </a:extLst>
          </p:cNvPr>
          <p:cNvSpPr/>
          <p:nvPr/>
        </p:nvSpPr>
        <p:spPr>
          <a:xfrm>
            <a:off x="4630149" y="2933702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2F10CAE-82CC-4DAE-9485-BE465A5752B5}"/>
              </a:ext>
            </a:extLst>
          </p:cNvPr>
          <p:cNvSpPr/>
          <p:nvPr/>
        </p:nvSpPr>
        <p:spPr>
          <a:xfrm>
            <a:off x="6209301" y="2933701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8D8E819-39CB-4E3E-91D8-F0667724A025}"/>
              </a:ext>
            </a:extLst>
          </p:cNvPr>
          <p:cNvSpPr/>
          <p:nvPr/>
        </p:nvSpPr>
        <p:spPr>
          <a:xfrm>
            <a:off x="3840573" y="3895725"/>
            <a:ext cx="790575" cy="1485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9526CA-4E7F-4BDF-9D17-1968CA9EFF5E}"/>
              </a:ext>
            </a:extLst>
          </p:cNvPr>
          <p:cNvSpPr/>
          <p:nvPr/>
        </p:nvSpPr>
        <p:spPr>
          <a:xfrm>
            <a:off x="6998877" y="3733800"/>
            <a:ext cx="790575" cy="1647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41DE7636-74D6-4EFB-B511-CBEE656D3540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EDADBCC-4172-43F1-BB8E-9161524EDF25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1B4A1A3-5B17-4022-8F84-205AD4713D71}"/>
              </a:ext>
            </a:extLst>
          </p:cNvPr>
          <p:cNvCxnSpPr>
            <a:stCxn id="26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6CA01B3-A2C2-450D-B1BB-B3BD82E145CD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E4647BF-D3D1-4A2F-A6AF-446A32C080C4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291D9DE9-6A27-4DBA-9233-2AC6F9EADF16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7373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3B40A4-9FF4-48A0-97FD-139049CCA4A4}"/>
              </a:ext>
            </a:extLst>
          </p:cNvPr>
          <p:cNvSpPr/>
          <p:nvPr/>
        </p:nvSpPr>
        <p:spPr>
          <a:xfrm>
            <a:off x="5419725" y="2352678"/>
            <a:ext cx="790575" cy="30289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98866-4D36-401D-B4F6-EBBB03C9A9B9}"/>
              </a:ext>
            </a:extLst>
          </p:cNvPr>
          <p:cNvSpPr/>
          <p:nvPr/>
        </p:nvSpPr>
        <p:spPr>
          <a:xfrm>
            <a:off x="4630149" y="2933702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2F10CAE-82CC-4DAE-9485-BE465A5752B5}"/>
              </a:ext>
            </a:extLst>
          </p:cNvPr>
          <p:cNvSpPr/>
          <p:nvPr/>
        </p:nvSpPr>
        <p:spPr>
          <a:xfrm>
            <a:off x="6209301" y="2933701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8D8E819-39CB-4E3E-91D8-F0667724A025}"/>
              </a:ext>
            </a:extLst>
          </p:cNvPr>
          <p:cNvSpPr/>
          <p:nvPr/>
        </p:nvSpPr>
        <p:spPr>
          <a:xfrm>
            <a:off x="3840573" y="3895725"/>
            <a:ext cx="790575" cy="1485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9526CA-4E7F-4BDF-9D17-1968CA9EFF5E}"/>
              </a:ext>
            </a:extLst>
          </p:cNvPr>
          <p:cNvSpPr/>
          <p:nvPr/>
        </p:nvSpPr>
        <p:spPr>
          <a:xfrm>
            <a:off x="6998877" y="3733800"/>
            <a:ext cx="790575" cy="1647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41DE7636-74D6-4EFB-B511-CBEE656D3540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EDADBCC-4172-43F1-BB8E-9161524EDF25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1B4A1A3-5B17-4022-8F84-205AD4713D71}"/>
              </a:ext>
            </a:extLst>
          </p:cNvPr>
          <p:cNvCxnSpPr>
            <a:stCxn id="26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6CA01B3-A2C2-450D-B1BB-B3BD82E145CD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E4647BF-D3D1-4A2F-A6AF-446A32C080C4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291D9DE9-6A27-4DBA-9233-2AC6F9EADF16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ave Direita 1">
            <a:extLst>
              <a:ext uri="{FF2B5EF4-FFF2-40B4-BE49-F238E27FC236}">
                <a16:creationId xmlns:a16="http://schemas.microsoft.com/office/drawing/2014/main" id="{0581AC0B-4292-418D-853F-8663E4EC300F}"/>
              </a:ext>
            </a:extLst>
          </p:cNvPr>
          <p:cNvSpPr/>
          <p:nvPr/>
        </p:nvSpPr>
        <p:spPr>
          <a:xfrm rot="16200000">
            <a:off x="5730489" y="1764858"/>
            <a:ext cx="168052" cy="78957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57B61FF-645A-4409-845D-2885EBE4B50F}"/>
              </a:ext>
            </a:extLst>
          </p:cNvPr>
          <p:cNvSpPr/>
          <p:nvPr/>
        </p:nvSpPr>
        <p:spPr>
          <a:xfrm>
            <a:off x="5675158" y="16681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4033416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3B40A4-9FF4-48A0-97FD-139049CCA4A4}"/>
              </a:ext>
            </a:extLst>
          </p:cNvPr>
          <p:cNvSpPr/>
          <p:nvPr/>
        </p:nvSpPr>
        <p:spPr>
          <a:xfrm>
            <a:off x="5419725" y="2352678"/>
            <a:ext cx="790575" cy="30289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98866-4D36-401D-B4F6-EBBB03C9A9B9}"/>
              </a:ext>
            </a:extLst>
          </p:cNvPr>
          <p:cNvSpPr/>
          <p:nvPr/>
        </p:nvSpPr>
        <p:spPr>
          <a:xfrm>
            <a:off x="4630149" y="2933702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2F10CAE-82CC-4DAE-9485-BE465A5752B5}"/>
              </a:ext>
            </a:extLst>
          </p:cNvPr>
          <p:cNvSpPr/>
          <p:nvPr/>
        </p:nvSpPr>
        <p:spPr>
          <a:xfrm>
            <a:off x="6209301" y="2933701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8D8E819-39CB-4E3E-91D8-F0667724A025}"/>
              </a:ext>
            </a:extLst>
          </p:cNvPr>
          <p:cNvSpPr/>
          <p:nvPr/>
        </p:nvSpPr>
        <p:spPr>
          <a:xfrm>
            <a:off x="3840573" y="3895725"/>
            <a:ext cx="790575" cy="1485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9526CA-4E7F-4BDF-9D17-1968CA9EFF5E}"/>
              </a:ext>
            </a:extLst>
          </p:cNvPr>
          <p:cNvSpPr/>
          <p:nvPr/>
        </p:nvSpPr>
        <p:spPr>
          <a:xfrm>
            <a:off x="6998877" y="3733800"/>
            <a:ext cx="790575" cy="1647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41DE7636-74D6-4EFB-B511-CBEE656D3540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EDADBCC-4172-43F1-BB8E-9161524EDF25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1B4A1A3-5B17-4022-8F84-205AD4713D71}"/>
              </a:ext>
            </a:extLst>
          </p:cNvPr>
          <p:cNvCxnSpPr>
            <a:stCxn id="26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6CA01B3-A2C2-450D-B1BB-B3BD82E145CD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E4647BF-D3D1-4A2F-A6AF-446A32C080C4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291D9DE9-6A27-4DBA-9233-2AC6F9EADF16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have Direita 1">
            <a:extLst>
              <a:ext uri="{FF2B5EF4-FFF2-40B4-BE49-F238E27FC236}">
                <a16:creationId xmlns:a16="http://schemas.microsoft.com/office/drawing/2014/main" id="{0581AC0B-4292-418D-853F-8663E4EC300F}"/>
              </a:ext>
            </a:extLst>
          </p:cNvPr>
          <p:cNvSpPr/>
          <p:nvPr/>
        </p:nvSpPr>
        <p:spPr>
          <a:xfrm rot="16200000">
            <a:off x="5730489" y="1764858"/>
            <a:ext cx="168052" cy="78957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957B61FF-645A-4409-845D-2885EBE4B50F}"/>
              </a:ext>
            </a:extLst>
          </p:cNvPr>
          <p:cNvSpPr/>
          <p:nvPr/>
        </p:nvSpPr>
        <p:spPr>
          <a:xfrm>
            <a:off x="5675158" y="166818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µ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C1DD56-B3A2-4DEF-9902-7983BE28FA96}"/>
              </a:ext>
            </a:extLst>
          </p:cNvPr>
          <p:cNvSpPr txBox="1"/>
          <p:nvPr/>
        </p:nvSpPr>
        <p:spPr>
          <a:xfrm>
            <a:off x="6314678" y="1602495"/>
            <a:ext cx="157709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pt-BR" sz="1400" dirty="0"/>
              <a:t>Ponto de equilíbrio</a:t>
            </a:r>
          </a:p>
          <a:p>
            <a:pPr algn="ctr"/>
            <a:r>
              <a:rPr lang="pt-BR" sz="1400" dirty="0"/>
              <a:t>(Valor médio)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CD29443-FF7B-4936-BBE5-4349D521C285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5986462" y="1852855"/>
            <a:ext cx="248788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4375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A83F33F-C4AA-4FB9-B15F-00E1632594C9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3B40A4-9FF4-48A0-97FD-139049CCA4A4}"/>
              </a:ext>
            </a:extLst>
          </p:cNvPr>
          <p:cNvSpPr/>
          <p:nvPr/>
        </p:nvSpPr>
        <p:spPr>
          <a:xfrm>
            <a:off x="5419725" y="2352678"/>
            <a:ext cx="790575" cy="30289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98866-4D36-401D-B4F6-EBBB03C9A9B9}"/>
              </a:ext>
            </a:extLst>
          </p:cNvPr>
          <p:cNvSpPr/>
          <p:nvPr/>
        </p:nvSpPr>
        <p:spPr>
          <a:xfrm>
            <a:off x="4630149" y="2933702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2F10CAE-82CC-4DAE-9485-BE465A5752B5}"/>
              </a:ext>
            </a:extLst>
          </p:cNvPr>
          <p:cNvSpPr/>
          <p:nvPr/>
        </p:nvSpPr>
        <p:spPr>
          <a:xfrm>
            <a:off x="6209301" y="2933701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8D8E819-39CB-4E3E-91D8-F0667724A025}"/>
              </a:ext>
            </a:extLst>
          </p:cNvPr>
          <p:cNvSpPr/>
          <p:nvPr/>
        </p:nvSpPr>
        <p:spPr>
          <a:xfrm>
            <a:off x="3840573" y="3895725"/>
            <a:ext cx="790575" cy="1485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9526CA-4E7F-4BDF-9D17-1968CA9EFF5E}"/>
              </a:ext>
            </a:extLst>
          </p:cNvPr>
          <p:cNvSpPr/>
          <p:nvPr/>
        </p:nvSpPr>
        <p:spPr>
          <a:xfrm>
            <a:off x="6998877" y="3733800"/>
            <a:ext cx="790575" cy="1647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0D0BEA07-0DD7-46EE-93F3-C96B2EB1538F}"/>
              </a:ext>
            </a:extLst>
          </p:cNvPr>
          <p:cNvCxnSpPr>
            <a:cxnSpLocks/>
          </p:cNvCxnSpPr>
          <p:nvPr/>
        </p:nvCxnSpPr>
        <p:spPr>
          <a:xfrm>
            <a:off x="5815012" y="2124075"/>
            <a:ext cx="0" cy="3400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5C3C18C4-7DCC-40DE-BB10-0BDE3B0413CC}"/>
              </a:ext>
            </a:extLst>
          </p:cNvPr>
          <p:cNvSpPr/>
          <p:nvPr/>
        </p:nvSpPr>
        <p:spPr>
          <a:xfrm>
            <a:off x="5659988" y="5447825"/>
            <a:ext cx="31130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µ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41DE7636-74D6-4EFB-B511-CBEE656D3540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EDADBCC-4172-43F1-BB8E-9161524EDF25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1B4A1A3-5B17-4022-8F84-205AD4713D71}"/>
              </a:ext>
            </a:extLst>
          </p:cNvPr>
          <p:cNvCxnSpPr>
            <a:stCxn id="26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6CA01B3-A2C2-450D-B1BB-B3BD82E145CD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E4647BF-D3D1-4A2F-A6AF-446A32C080C4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291D9DE9-6A27-4DBA-9233-2AC6F9EADF16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308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3B40A4-9FF4-48A0-97FD-139049CCA4A4}"/>
              </a:ext>
            </a:extLst>
          </p:cNvPr>
          <p:cNvSpPr/>
          <p:nvPr/>
        </p:nvSpPr>
        <p:spPr>
          <a:xfrm>
            <a:off x="5419725" y="2352678"/>
            <a:ext cx="790575" cy="30289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98866-4D36-401D-B4F6-EBBB03C9A9B9}"/>
              </a:ext>
            </a:extLst>
          </p:cNvPr>
          <p:cNvSpPr/>
          <p:nvPr/>
        </p:nvSpPr>
        <p:spPr>
          <a:xfrm>
            <a:off x="4630149" y="2933702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2F10CAE-82CC-4DAE-9485-BE465A5752B5}"/>
              </a:ext>
            </a:extLst>
          </p:cNvPr>
          <p:cNvSpPr/>
          <p:nvPr/>
        </p:nvSpPr>
        <p:spPr>
          <a:xfrm>
            <a:off x="6209301" y="2933701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8D8E819-39CB-4E3E-91D8-F0667724A025}"/>
              </a:ext>
            </a:extLst>
          </p:cNvPr>
          <p:cNvSpPr/>
          <p:nvPr/>
        </p:nvSpPr>
        <p:spPr>
          <a:xfrm>
            <a:off x="3840573" y="3895725"/>
            <a:ext cx="790575" cy="1485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9526CA-4E7F-4BDF-9D17-1968CA9EFF5E}"/>
              </a:ext>
            </a:extLst>
          </p:cNvPr>
          <p:cNvSpPr/>
          <p:nvPr/>
        </p:nvSpPr>
        <p:spPr>
          <a:xfrm>
            <a:off x="6998877" y="3733800"/>
            <a:ext cx="790575" cy="1647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0D0BEA07-0DD7-46EE-93F3-C96B2EB1538F}"/>
              </a:ext>
            </a:extLst>
          </p:cNvPr>
          <p:cNvCxnSpPr>
            <a:cxnSpLocks/>
          </p:cNvCxnSpPr>
          <p:nvPr/>
        </p:nvCxnSpPr>
        <p:spPr>
          <a:xfrm>
            <a:off x="5815012" y="2124075"/>
            <a:ext cx="0" cy="3400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899A6E5-1D25-43F4-B3C1-D0F5AC97D3BD}"/>
              </a:ext>
            </a:extLst>
          </p:cNvPr>
          <p:cNvSpPr txBox="1"/>
          <p:nvPr/>
        </p:nvSpPr>
        <p:spPr>
          <a:xfrm>
            <a:off x="5468661" y="175474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1,55m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41DE7636-74D6-4EFB-B511-CBEE656D3540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EDADBCC-4172-43F1-BB8E-9161524EDF25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1B4A1A3-5B17-4022-8F84-205AD4713D71}"/>
              </a:ext>
            </a:extLst>
          </p:cNvPr>
          <p:cNvCxnSpPr>
            <a:stCxn id="26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6CA01B3-A2C2-450D-B1BB-B3BD82E145CD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E4647BF-D3D1-4A2F-A6AF-446A32C080C4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291D9DE9-6A27-4DBA-9233-2AC6F9EADF16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DF66B02-4352-4C43-AF4B-F68C83E511D6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2BCF7A9-B9EF-40B6-A6FF-F49DB60811A8}"/>
              </a:ext>
            </a:extLst>
          </p:cNvPr>
          <p:cNvSpPr/>
          <p:nvPr/>
        </p:nvSpPr>
        <p:spPr>
          <a:xfrm>
            <a:off x="5659988" y="5447825"/>
            <a:ext cx="31130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1351889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3B40A4-9FF4-48A0-97FD-139049CCA4A4}"/>
              </a:ext>
            </a:extLst>
          </p:cNvPr>
          <p:cNvSpPr/>
          <p:nvPr/>
        </p:nvSpPr>
        <p:spPr>
          <a:xfrm>
            <a:off x="5419725" y="2352678"/>
            <a:ext cx="790575" cy="30289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98866-4D36-401D-B4F6-EBBB03C9A9B9}"/>
              </a:ext>
            </a:extLst>
          </p:cNvPr>
          <p:cNvSpPr/>
          <p:nvPr/>
        </p:nvSpPr>
        <p:spPr>
          <a:xfrm>
            <a:off x="4630149" y="2933702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2F10CAE-82CC-4DAE-9485-BE465A5752B5}"/>
              </a:ext>
            </a:extLst>
          </p:cNvPr>
          <p:cNvSpPr/>
          <p:nvPr/>
        </p:nvSpPr>
        <p:spPr>
          <a:xfrm>
            <a:off x="6209301" y="2933701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8D8E819-39CB-4E3E-91D8-F0667724A025}"/>
              </a:ext>
            </a:extLst>
          </p:cNvPr>
          <p:cNvSpPr/>
          <p:nvPr/>
        </p:nvSpPr>
        <p:spPr>
          <a:xfrm>
            <a:off x="3840573" y="3895725"/>
            <a:ext cx="790575" cy="1485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9526CA-4E7F-4BDF-9D17-1968CA9EFF5E}"/>
              </a:ext>
            </a:extLst>
          </p:cNvPr>
          <p:cNvSpPr/>
          <p:nvPr/>
        </p:nvSpPr>
        <p:spPr>
          <a:xfrm>
            <a:off x="6998877" y="3733800"/>
            <a:ext cx="790575" cy="1647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0D0BEA07-0DD7-46EE-93F3-C96B2EB1538F}"/>
              </a:ext>
            </a:extLst>
          </p:cNvPr>
          <p:cNvCxnSpPr>
            <a:cxnSpLocks/>
          </p:cNvCxnSpPr>
          <p:nvPr/>
        </p:nvCxnSpPr>
        <p:spPr>
          <a:xfrm>
            <a:off x="5815012" y="2124075"/>
            <a:ext cx="0" cy="3400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899A6E5-1D25-43F4-B3C1-D0F5AC97D3BD}"/>
              </a:ext>
            </a:extLst>
          </p:cNvPr>
          <p:cNvSpPr txBox="1"/>
          <p:nvPr/>
        </p:nvSpPr>
        <p:spPr>
          <a:xfrm>
            <a:off x="5468661" y="175474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1,55m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41DE7636-74D6-4EFB-B511-CBEE656D3540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EDADBCC-4172-43F1-BB8E-9161524EDF25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1B4A1A3-5B17-4022-8F84-205AD4713D71}"/>
              </a:ext>
            </a:extLst>
          </p:cNvPr>
          <p:cNvCxnSpPr>
            <a:stCxn id="26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6CA01B3-A2C2-450D-B1BB-B3BD82E145CD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E4647BF-D3D1-4A2F-A6AF-446A32C080C4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291D9DE9-6A27-4DBA-9233-2AC6F9EADF16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DF66B02-4352-4C43-AF4B-F68C83E511D6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2BCF7A9-B9EF-40B6-A6FF-F49DB60811A8}"/>
              </a:ext>
            </a:extLst>
          </p:cNvPr>
          <p:cNvSpPr/>
          <p:nvPr/>
        </p:nvSpPr>
        <p:spPr>
          <a:xfrm>
            <a:off x="5659988" y="5447825"/>
            <a:ext cx="31130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60E0E795-6941-4C82-BC58-70D03F1A86B5}"/>
                  </a:ext>
                </a:extLst>
              </p14:cNvPr>
              <p14:cNvContentPartPr/>
              <p14:nvPr/>
            </p14:nvContentPartPr>
            <p14:xfrm>
              <a:off x="3646011" y="2159554"/>
              <a:ext cx="4380480" cy="191052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60E0E795-6941-4C82-BC58-70D03F1A86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0371" y="2123914"/>
                <a:ext cx="445212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EC081328-72AA-42BD-B111-651107451294}"/>
                  </a:ext>
                </a:extLst>
              </p14:cNvPr>
              <p14:cNvContentPartPr/>
              <p14:nvPr/>
            </p14:nvContentPartPr>
            <p14:xfrm>
              <a:off x="3700731" y="2150914"/>
              <a:ext cx="4877280" cy="25394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EC081328-72AA-42BD-B111-6511074512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5091" y="2115274"/>
                <a:ext cx="4948920" cy="261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96341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E2DB93C-F283-4C25-9CF5-74C159494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BD68BA-5DBE-463D-8089-FABC61D3ABFA}"/>
              </a:ext>
            </a:extLst>
          </p:cNvPr>
          <p:cNvCxnSpPr/>
          <p:nvPr/>
        </p:nvCxnSpPr>
        <p:spPr>
          <a:xfrm flipV="1">
            <a:off x="3371850" y="2219325"/>
            <a:ext cx="0" cy="3162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E3F4657-2806-4380-A819-3B1D68DF0DA3}"/>
              </a:ext>
            </a:extLst>
          </p:cNvPr>
          <p:cNvSpPr txBox="1"/>
          <p:nvPr/>
        </p:nvSpPr>
        <p:spPr>
          <a:xfrm>
            <a:off x="3686174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1,30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0E1FF6-FAC6-4A50-8C6F-6E5C74E8A92C}"/>
              </a:ext>
            </a:extLst>
          </p:cNvPr>
          <p:cNvSpPr txBox="1"/>
          <p:nvPr/>
        </p:nvSpPr>
        <p:spPr>
          <a:xfrm>
            <a:off x="4432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1,40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2CA2AC2-7D2E-47CC-8708-92B4C54EED8D}"/>
              </a:ext>
            </a:extLst>
          </p:cNvPr>
          <p:cNvSpPr txBox="1"/>
          <p:nvPr/>
        </p:nvSpPr>
        <p:spPr>
          <a:xfrm>
            <a:off x="5194005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1,50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88EFA9A-E6C1-4D5D-8DF3-A1431B7EDDE0}"/>
              </a:ext>
            </a:extLst>
          </p:cNvPr>
          <p:cNvSpPr txBox="1"/>
          <p:nvPr/>
        </p:nvSpPr>
        <p:spPr>
          <a:xfrm>
            <a:off x="6704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1,70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9B41B81-EA92-4814-A3B3-940F195EF0DF}"/>
              </a:ext>
            </a:extLst>
          </p:cNvPr>
          <p:cNvSpPr txBox="1"/>
          <p:nvPr/>
        </p:nvSpPr>
        <p:spPr>
          <a:xfrm>
            <a:off x="7466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1,80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23B40A4-9FF4-48A0-97FD-139049CCA4A4}"/>
              </a:ext>
            </a:extLst>
          </p:cNvPr>
          <p:cNvSpPr/>
          <p:nvPr/>
        </p:nvSpPr>
        <p:spPr>
          <a:xfrm>
            <a:off x="5419725" y="2352678"/>
            <a:ext cx="790575" cy="302894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C0598866-4D36-401D-B4F6-EBBB03C9A9B9}"/>
              </a:ext>
            </a:extLst>
          </p:cNvPr>
          <p:cNvSpPr/>
          <p:nvPr/>
        </p:nvSpPr>
        <p:spPr>
          <a:xfrm>
            <a:off x="4630149" y="2933702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52F10CAE-82CC-4DAE-9485-BE465A5752B5}"/>
              </a:ext>
            </a:extLst>
          </p:cNvPr>
          <p:cNvSpPr/>
          <p:nvPr/>
        </p:nvSpPr>
        <p:spPr>
          <a:xfrm>
            <a:off x="6209301" y="2933701"/>
            <a:ext cx="790575" cy="24479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8D8E819-39CB-4E3E-91D8-F0667724A025}"/>
              </a:ext>
            </a:extLst>
          </p:cNvPr>
          <p:cNvSpPr/>
          <p:nvPr/>
        </p:nvSpPr>
        <p:spPr>
          <a:xfrm>
            <a:off x="3840573" y="3895725"/>
            <a:ext cx="790575" cy="14858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79526CA-4E7F-4BDF-9D17-1968CA9EFF5E}"/>
              </a:ext>
            </a:extLst>
          </p:cNvPr>
          <p:cNvSpPr/>
          <p:nvPr/>
        </p:nvSpPr>
        <p:spPr>
          <a:xfrm>
            <a:off x="6998877" y="3733800"/>
            <a:ext cx="790575" cy="16478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1114CA1-FB4B-48E0-A1DD-5A2C28ACE279}"/>
              </a:ext>
            </a:extLst>
          </p:cNvPr>
          <p:cNvCxnSpPr>
            <a:cxnSpLocks/>
          </p:cNvCxnSpPr>
          <p:nvPr/>
        </p:nvCxnSpPr>
        <p:spPr>
          <a:xfrm>
            <a:off x="3371850" y="5381625"/>
            <a:ext cx="52292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0D0BEA07-0DD7-46EE-93F3-C96B2EB1538F}"/>
              </a:ext>
            </a:extLst>
          </p:cNvPr>
          <p:cNvCxnSpPr>
            <a:cxnSpLocks/>
          </p:cNvCxnSpPr>
          <p:nvPr/>
        </p:nvCxnSpPr>
        <p:spPr>
          <a:xfrm>
            <a:off x="5815012" y="2124075"/>
            <a:ext cx="0" cy="34004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2325DF7-1464-44CF-8446-2E96DF7B90F4}"/>
              </a:ext>
            </a:extLst>
          </p:cNvPr>
          <p:cNvSpPr txBox="1"/>
          <p:nvPr/>
        </p:nvSpPr>
        <p:spPr>
          <a:xfrm>
            <a:off x="8363894" y="1757660"/>
            <a:ext cx="3336626" cy="92333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Altura da população de cientistas de dados pertencentes ao gênero feminino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0DF5EF3-CAB3-4D41-9AD7-3154FB6ABF4D}"/>
              </a:ext>
            </a:extLst>
          </p:cNvPr>
          <p:cNvSpPr txBox="1"/>
          <p:nvPr/>
        </p:nvSpPr>
        <p:spPr>
          <a:xfrm>
            <a:off x="2820096" y="224367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8ACFB68-1F46-4EC1-94C8-AB9185188F95}"/>
              </a:ext>
            </a:extLst>
          </p:cNvPr>
          <p:cNvSpPr txBox="1"/>
          <p:nvPr/>
        </p:nvSpPr>
        <p:spPr>
          <a:xfrm>
            <a:off x="5479850" y="5817158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Altura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C899A6E5-1D25-43F4-B3C1-D0F5AC97D3BD}"/>
              </a:ext>
            </a:extLst>
          </p:cNvPr>
          <p:cNvSpPr txBox="1"/>
          <p:nvPr/>
        </p:nvSpPr>
        <p:spPr>
          <a:xfrm>
            <a:off x="5468661" y="1754742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1,55m</a:t>
            </a:r>
          </a:p>
        </p:txBody>
      </p:sp>
      <p:sp>
        <p:nvSpPr>
          <p:cNvPr id="26" name="Chave Direita 25">
            <a:extLst>
              <a:ext uri="{FF2B5EF4-FFF2-40B4-BE49-F238E27FC236}">
                <a16:creationId xmlns:a16="http://schemas.microsoft.com/office/drawing/2014/main" id="{41DE7636-74D6-4EFB-B511-CBEE656D3540}"/>
              </a:ext>
            </a:extLst>
          </p:cNvPr>
          <p:cNvSpPr/>
          <p:nvPr/>
        </p:nvSpPr>
        <p:spPr>
          <a:xfrm rot="5400000">
            <a:off x="4275195" y="5415735"/>
            <a:ext cx="95249" cy="9752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EDADBCC-4172-43F1-BB8E-9161524EDF25}"/>
              </a:ext>
            </a:extLst>
          </p:cNvPr>
          <p:cNvSpPr txBox="1"/>
          <p:nvPr/>
        </p:nvSpPr>
        <p:spPr>
          <a:xfrm>
            <a:off x="3095973" y="6291263"/>
            <a:ext cx="30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Intervalo de valores de 10cm*</a:t>
            </a:r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81B4A1A3-5B17-4022-8F84-205AD4713D71}"/>
              </a:ext>
            </a:extLst>
          </p:cNvPr>
          <p:cNvCxnSpPr>
            <a:stCxn id="26" idx="1"/>
          </p:cNvCxnSpPr>
          <p:nvPr/>
        </p:nvCxnSpPr>
        <p:spPr>
          <a:xfrm>
            <a:off x="4322819" y="5950980"/>
            <a:ext cx="0" cy="2640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6CA01B3-A2C2-450D-B1BB-B3BD82E145CD}"/>
              </a:ext>
            </a:extLst>
          </p:cNvPr>
          <p:cNvSpPr txBox="1"/>
          <p:nvPr/>
        </p:nvSpPr>
        <p:spPr>
          <a:xfrm>
            <a:off x="9308130" y="1401008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Curva normal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3E4647BF-D3D1-4A2F-A6AF-446A32C080C4}"/>
              </a:ext>
            </a:extLst>
          </p:cNvPr>
          <p:cNvSpPr txBox="1"/>
          <p:nvPr/>
        </p:nvSpPr>
        <p:spPr>
          <a:xfrm>
            <a:off x="8820151" y="3200310"/>
            <a:ext cx="23812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Qual intervalo de valores eu espero que seja o mais frequente em minha população?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291D9DE9-6A27-4DBA-9233-2AC6F9EADF16}"/>
              </a:ext>
            </a:extLst>
          </p:cNvPr>
          <p:cNvCxnSpPr/>
          <p:nvPr/>
        </p:nvCxnSpPr>
        <p:spPr>
          <a:xfrm>
            <a:off x="10032207" y="2680990"/>
            <a:ext cx="0" cy="37653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DF66B02-4352-4C43-AF4B-F68C83E511D6}"/>
              </a:ext>
            </a:extLst>
          </p:cNvPr>
          <p:cNvSpPr txBox="1"/>
          <p:nvPr/>
        </p:nvSpPr>
        <p:spPr>
          <a:xfrm>
            <a:off x="5942717" y="54578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1,60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72BCF7A9-B9EF-40B6-A6FF-F49DB60811A8}"/>
              </a:ext>
            </a:extLst>
          </p:cNvPr>
          <p:cNvSpPr/>
          <p:nvPr/>
        </p:nvSpPr>
        <p:spPr>
          <a:xfrm>
            <a:off x="5659988" y="5447825"/>
            <a:ext cx="311304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µ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60E0E795-6941-4C82-BC58-70D03F1A86B5}"/>
                  </a:ext>
                </a:extLst>
              </p14:cNvPr>
              <p14:cNvContentPartPr/>
              <p14:nvPr/>
            </p14:nvContentPartPr>
            <p14:xfrm>
              <a:off x="3646011" y="2159554"/>
              <a:ext cx="4380480" cy="191052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60E0E795-6941-4C82-BC58-70D03F1A86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10371" y="2123914"/>
                <a:ext cx="4452120" cy="19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EC081328-72AA-42BD-B111-651107451294}"/>
                  </a:ext>
                </a:extLst>
              </p14:cNvPr>
              <p14:cNvContentPartPr/>
              <p14:nvPr/>
            </p14:nvContentPartPr>
            <p14:xfrm>
              <a:off x="3700731" y="2150914"/>
              <a:ext cx="4877280" cy="253944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EC081328-72AA-42BD-B111-6511074512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5091" y="2115274"/>
                <a:ext cx="4948920" cy="2611080"/>
              </a:xfrm>
              <a:prstGeom prst="rect">
                <a:avLst/>
              </a:prstGeom>
            </p:spPr>
          </p:pic>
        </mc:Fallback>
      </mc:AlternateContent>
      <p:pic>
        <p:nvPicPr>
          <p:cNvPr id="32" name="Picture 2" descr="Resultado de imagem para curva norma">
            <a:extLst>
              <a:ext uri="{FF2B5EF4-FFF2-40B4-BE49-F238E27FC236}">
                <a16:creationId xmlns:a16="http://schemas.microsoft.com/office/drawing/2014/main" id="{38696668-38C4-4ED5-9F60-74A8FCE83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151" y="4919959"/>
            <a:ext cx="2546688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590994-1EB6-4C8C-BED8-84DE7C6A1B08}"/>
              </a:ext>
            </a:extLst>
          </p:cNvPr>
          <p:cNvCxnSpPr/>
          <p:nvPr/>
        </p:nvCxnSpPr>
        <p:spPr>
          <a:xfrm>
            <a:off x="6283735" y="2747962"/>
            <a:ext cx="2294276" cy="2292124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8965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D6838-6B22-4107-8AFE-B3DC87FD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7CA5947-F61D-45D6-B619-87ADA901E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210978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b="1" dirty="0"/>
                  <a:t>Média aritmética</a:t>
                </a:r>
              </a:p>
              <a:p>
                <a:pPr marL="0" indent="0" algn="just">
                  <a:buNone/>
                </a:pPr>
                <a:endParaRPr lang="pt-BR" b="1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3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num>
                      <m:den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pt-BR" dirty="0"/>
              </a:p>
              <a:p>
                <a:pPr algn="just"/>
                <a:endParaRPr lang="pt-BR" dirty="0"/>
              </a:p>
              <a:p>
                <a:pPr algn="just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7CA5947-F61D-45D6-B619-87ADA901E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2109788"/>
              </a:xfrm>
              <a:blipFill>
                <a:blip r:embed="rId2"/>
                <a:stretch>
                  <a:fillRect l="-1217" t="-46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7F055AE-19AC-4884-96F9-E2DE3FE87E79}"/>
                  </a:ext>
                </a:extLst>
              </p:cNvPr>
              <p:cNvSpPr/>
              <p:nvPr/>
            </p:nvSpPr>
            <p:spPr>
              <a:xfrm>
                <a:off x="838200" y="3800475"/>
                <a:ext cx="789622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pt-BR" sz="2400" dirty="0"/>
                  <a:t>: Soma de todos os valores de x.</a:t>
                </a:r>
              </a:p>
              <a:p>
                <a:pPr algn="just"/>
                <a:r>
                  <a:rPr lang="pt-BR" sz="2400" dirty="0"/>
                  <a:t>n: número de unidades amostrais, ou número de amostras x</a:t>
                </a: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7F055AE-19AC-4884-96F9-E2DE3FE87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0475"/>
                <a:ext cx="7896225" cy="830997"/>
              </a:xfrm>
              <a:prstGeom prst="rect">
                <a:avLst/>
              </a:prstGeom>
              <a:blipFill>
                <a:blip r:embed="rId3"/>
                <a:stretch>
                  <a:fillRect l="-6023" t="-72263" b="-635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9143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D6838-6B22-4107-8AFE-B3DC87FD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7CA5947-F61D-45D6-B619-87ADA901E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210978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b="1" dirty="0"/>
                  <a:t>Média aritmética</a:t>
                </a:r>
              </a:p>
              <a:p>
                <a:pPr marL="0" indent="0" algn="just">
                  <a:buNone/>
                </a:pPr>
                <a:endParaRPr lang="pt-BR" b="1" dirty="0"/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3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3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BR" sz="3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num>
                      <m:den>
                        <m:r>
                          <a:rPr lang="pt-BR" sz="3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pt-BR" dirty="0"/>
              </a:p>
              <a:p>
                <a:pPr algn="just"/>
                <a:endParaRPr lang="pt-BR" dirty="0"/>
              </a:p>
              <a:p>
                <a:pPr algn="just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87CA5947-F61D-45D6-B619-87ADA901E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2109788"/>
              </a:xfrm>
              <a:blipFill>
                <a:blip r:embed="rId2"/>
                <a:stretch>
                  <a:fillRect l="-1217" t="-462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7F055AE-19AC-4884-96F9-E2DE3FE87E79}"/>
                  </a:ext>
                </a:extLst>
              </p:cNvPr>
              <p:cNvSpPr/>
              <p:nvPr/>
            </p:nvSpPr>
            <p:spPr>
              <a:xfrm>
                <a:off x="838200" y="3800475"/>
                <a:ext cx="789622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</m:oMath>
                </a14:m>
                <a:r>
                  <a:rPr lang="pt-BR" sz="2400" dirty="0"/>
                  <a:t>: Soma de todos os valores de x.</a:t>
                </a:r>
              </a:p>
              <a:p>
                <a:pPr algn="just"/>
                <a:r>
                  <a:rPr lang="pt-BR" sz="2400" dirty="0"/>
                  <a:t>n: número de unidades amostrais, ou número de amostras x</a:t>
                </a:r>
              </a:p>
            </p:txBody>
          </p:sp>
        </mc:Choice>
        <mc:Fallback xmlns="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F7F055AE-19AC-4884-96F9-E2DE3FE87E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00475"/>
                <a:ext cx="7896225" cy="830997"/>
              </a:xfrm>
              <a:prstGeom prst="rect">
                <a:avLst/>
              </a:prstGeom>
              <a:blipFill>
                <a:blip r:embed="rId3"/>
                <a:stretch>
                  <a:fillRect l="-6023" t="-72263" b="-635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D561D21E-AB10-439B-BF68-A1A5F4B72A96}"/>
              </a:ext>
            </a:extLst>
          </p:cNvPr>
          <p:cNvSpPr txBox="1"/>
          <p:nvPr/>
        </p:nvSpPr>
        <p:spPr>
          <a:xfrm>
            <a:off x="838200" y="4845606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média</a:t>
            </a:r>
            <a:r>
              <a:rPr lang="pt-BR" sz="2400" dirty="0"/>
              <a:t> de altura dessas mulheres?</a:t>
            </a:r>
          </a:p>
        </p:txBody>
      </p:sp>
    </p:spTree>
    <p:extLst>
      <p:ext uri="{BB962C8B-B14F-4D97-AF65-F5344CB8AC3E}">
        <p14:creationId xmlns:p14="http://schemas.microsoft.com/office/powerpoint/2010/main" val="38066223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D6838-6B22-4107-8AFE-B3DC87FD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561D21E-AB10-439B-BF68-A1A5F4B72A96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média</a:t>
            </a:r>
            <a:r>
              <a:rPr lang="pt-BR" sz="2400" dirty="0"/>
              <a:t> de altura dessas mulheres?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26C8E1D-405B-4EA4-B2B8-B48D5609DEED}"/>
                  </a:ext>
                </a:extLst>
              </p:cNvPr>
              <p:cNvSpPr/>
              <p:nvPr/>
            </p:nvSpPr>
            <p:spPr>
              <a:xfrm>
                <a:off x="1013647" y="3417507"/>
                <a:ext cx="10164706" cy="823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num>
                      <m:den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sz="2000" dirty="0"/>
                          <m:t>1.46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1.67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1.92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1.79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1.43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1.60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2.16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1.66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2.14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1.84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1.37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1.7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1.82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1.58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1.74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26C8E1D-405B-4EA4-B2B8-B48D5609D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47" y="3417507"/>
                <a:ext cx="10164706" cy="823559"/>
              </a:xfrm>
              <a:prstGeom prst="rect">
                <a:avLst/>
              </a:prstGeom>
              <a:blipFill>
                <a:blip r:embed="rId2"/>
                <a:stretch>
                  <a:fillRect b="-118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09260F3-6CC0-40CD-9960-73F2BC616FB1}"/>
                  </a:ext>
                </a:extLst>
              </p:cNvPr>
              <p:cNvSpPr/>
              <p:nvPr/>
            </p:nvSpPr>
            <p:spPr>
              <a:xfrm>
                <a:off x="1013647" y="4715105"/>
                <a:ext cx="18642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3200" dirty="0"/>
                  <a:t>= 1.73m </a:t>
                </a: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09260F3-6CC0-40CD-9960-73F2BC61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47" y="4715105"/>
                <a:ext cx="1864228" cy="584775"/>
              </a:xfrm>
              <a:prstGeom prst="rect">
                <a:avLst/>
              </a:prstGeom>
              <a:blipFill>
                <a:blip r:embed="rId3"/>
                <a:stretch>
                  <a:fillRect t="-12500" r="-719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28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ixaDeTexto 49">
            <a:extLst>
              <a:ext uri="{FF2B5EF4-FFF2-40B4-BE49-F238E27FC236}">
                <a16:creationId xmlns:a16="http://schemas.microsoft.com/office/drawing/2014/main" id="{C37C3ED7-6F92-4B39-B185-A9849F56DEB7}"/>
              </a:ext>
            </a:extLst>
          </p:cNvPr>
          <p:cNvSpPr txBox="1"/>
          <p:nvPr/>
        </p:nvSpPr>
        <p:spPr>
          <a:xfrm>
            <a:off x="857843" y="831335"/>
            <a:ext cx="5867953" cy="2031325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Idade média da:</a:t>
            </a:r>
          </a:p>
          <a:p>
            <a:r>
              <a:rPr lang="pt-BR" dirty="0"/>
              <a:t>População de cientistas de dados da Usina de Itaipu</a:t>
            </a:r>
          </a:p>
          <a:p>
            <a:r>
              <a:rPr lang="pt-BR" dirty="0">
                <a:solidFill>
                  <a:srgbClr val="FF0000"/>
                </a:solidFill>
              </a:rPr>
              <a:t>População de cientistas de dados da cidade de Foz do Iguaçu</a:t>
            </a:r>
          </a:p>
          <a:p>
            <a:r>
              <a:rPr lang="pt-BR" dirty="0"/>
              <a:t>População de cientistas de dados do Paraná</a:t>
            </a:r>
          </a:p>
          <a:p>
            <a:r>
              <a:rPr lang="pt-BR" dirty="0"/>
              <a:t>População de cientistas de dados do Brasil</a:t>
            </a:r>
          </a:p>
          <a:p>
            <a:r>
              <a:rPr lang="pt-BR" dirty="0"/>
              <a:t>População de cientistas de dados da América Latina</a:t>
            </a:r>
          </a:p>
          <a:p>
            <a:r>
              <a:rPr lang="pt-BR" dirty="0"/>
              <a:t>População de cientistas de dados do Mundo! 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E40A7DA-4600-47BE-B8DB-3111F4253BB8}"/>
              </a:ext>
            </a:extLst>
          </p:cNvPr>
          <p:cNvSpPr txBox="1"/>
          <p:nvPr/>
        </p:nvSpPr>
        <p:spPr>
          <a:xfrm>
            <a:off x="8318282" y="1216055"/>
            <a:ext cx="2724346" cy="1261884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i="1" dirty="0">
                <a:solidFill>
                  <a:schemeClr val="tx1"/>
                </a:solidFill>
              </a:rPr>
              <a:t>idade</a:t>
            </a:r>
            <a:r>
              <a:rPr lang="pt-BR" sz="2400" dirty="0">
                <a:solidFill>
                  <a:schemeClr val="tx1"/>
                </a:solidFill>
              </a:rPr>
              <a:t> é a </a:t>
            </a:r>
            <a:r>
              <a:rPr lang="pt-BR" sz="2800" b="1" u="sng" dirty="0">
                <a:solidFill>
                  <a:schemeClr val="accent2"/>
                </a:solidFill>
              </a:rPr>
              <a:t>variável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sz="2400" dirty="0">
                <a:solidFill>
                  <a:schemeClr val="tx1"/>
                </a:solidFill>
              </a:rPr>
              <a:t>em estudo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398FF086-FCB0-4333-B4AD-C590C5DF8EDA}"/>
              </a:ext>
            </a:extLst>
          </p:cNvPr>
          <p:cNvCxnSpPr/>
          <p:nvPr/>
        </p:nvCxnSpPr>
        <p:spPr>
          <a:xfrm>
            <a:off x="6862163" y="1847654"/>
            <a:ext cx="1319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EDD5C41-E44E-46D8-A7F2-C4465E61C6DC}"/>
              </a:ext>
            </a:extLst>
          </p:cNvPr>
          <p:cNvSpPr txBox="1"/>
          <p:nvPr/>
        </p:nvSpPr>
        <p:spPr>
          <a:xfrm>
            <a:off x="7832766" y="3179733"/>
            <a:ext cx="3695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Variável: </a:t>
            </a:r>
          </a:p>
          <a:p>
            <a:pPr algn="ctr"/>
            <a:r>
              <a:rPr lang="pt-BR" dirty="0"/>
              <a:t>Atributo, mensurável ou não, sujeito à variação quantitativa ou qualitativa, no interior de um conjunto.</a:t>
            </a:r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FF84A37-60ED-4F2B-9A5D-6AB83CE70A7D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9680455" y="2477939"/>
            <a:ext cx="0" cy="70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sultado de imagem para simbolo feminino">
            <a:extLst>
              <a:ext uri="{FF2B5EF4-FFF2-40B4-BE49-F238E27FC236}">
                <a16:creationId xmlns:a16="http://schemas.microsoft.com/office/drawing/2014/main" id="{98E9E7C1-5950-437A-B5D5-E2FD5DED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43" y="518476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simbolo masculino">
            <a:extLst>
              <a:ext uri="{FF2B5EF4-FFF2-40B4-BE49-F238E27FC236}">
                <a16:creationId xmlns:a16="http://schemas.microsoft.com/office/drawing/2014/main" id="{568F49FD-5991-44BA-8BD7-2ABD49E11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844" y="518476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CaixaDeTexto 93">
            <a:extLst>
              <a:ext uri="{FF2B5EF4-FFF2-40B4-BE49-F238E27FC236}">
                <a16:creationId xmlns:a16="http://schemas.microsoft.com/office/drawing/2014/main" id="{419328C1-2813-4382-BC72-23CBDFC24DB1}"/>
              </a:ext>
            </a:extLst>
          </p:cNvPr>
          <p:cNvSpPr txBox="1"/>
          <p:nvPr/>
        </p:nvSpPr>
        <p:spPr>
          <a:xfrm>
            <a:off x="1928107" y="6264765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25±6 anos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D60ECD4-F387-47FC-83F0-05120834598F}"/>
              </a:ext>
            </a:extLst>
          </p:cNvPr>
          <p:cNvSpPr txBox="1"/>
          <p:nvPr/>
        </p:nvSpPr>
        <p:spPr>
          <a:xfrm>
            <a:off x="3567299" y="626700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35±10 anos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3C349EDC-4382-4179-A4D1-2832A38937EA}"/>
              </a:ext>
            </a:extLst>
          </p:cNvPr>
          <p:cNvSpPr txBox="1"/>
          <p:nvPr/>
        </p:nvSpPr>
        <p:spPr>
          <a:xfrm>
            <a:off x="1084828" y="3316576"/>
            <a:ext cx="4695371" cy="1569660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u="sng" dirty="0">
                <a:solidFill>
                  <a:schemeClr val="tx1"/>
                </a:solidFill>
              </a:rPr>
              <a:t>variável</a:t>
            </a:r>
            <a:r>
              <a:rPr lang="pt-BR" sz="2400" dirty="0">
                <a:solidFill>
                  <a:schemeClr val="tx1"/>
                </a:solidFill>
              </a:rPr>
              <a:t> idade pode </a:t>
            </a:r>
            <a:r>
              <a:rPr lang="pt-B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variar</a:t>
            </a:r>
            <a:r>
              <a:rPr lang="pt-BR" sz="2400" dirty="0">
                <a:solidFill>
                  <a:schemeClr val="tx1"/>
                </a:solidFill>
              </a:rPr>
              <a:t> entre gênero feminino e masculino na população de cientistas de dados da cidade de Foz do Iguaçu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91256EC-9B08-4507-9B6C-F4139E6D1EAB}"/>
              </a:ext>
            </a:extLst>
          </p:cNvPr>
          <p:cNvSpPr txBox="1"/>
          <p:nvPr/>
        </p:nvSpPr>
        <p:spPr>
          <a:xfrm>
            <a:off x="1084828" y="29950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Ex.</a:t>
            </a:r>
          </a:p>
        </p:txBody>
      </p:sp>
    </p:spTree>
    <p:extLst>
      <p:ext uri="{BB962C8B-B14F-4D97-AF65-F5344CB8AC3E}">
        <p14:creationId xmlns:p14="http://schemas.microsoft.com/office/powerpoint/2010/main" val="30671787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D6838-6B22-4107-8AFE-B3DC87FDE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561D21E-AB10-439B-BF68-A1A5F4B72A96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média</a:t>
            </a:r>
            <a:r>
              <a:rPr lang="pt-BR" sz="2400" dirty="0"/>
              <a:t> de altura dessas mulheres?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26C8E1D-405B-4EA4-B2B8-B48D5609DEED}"/>
                  </a:ext>
                </a:extLst>
              </p:cNvPr>
              <p:cNvSpPr/>
              <p:nvPr/>
            </p:nvSpPr>
            <p:spPr>
              <a:xfrm>
                <a:off x="1013647" y="3417507"/>
                <a:ext cx="10164706" cy="823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3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pt-BR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nary>
                      </m:num>
                      <m:den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pt-BR" sz="32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pt-BR" sz="2000" dirty="0"/>
                          <m:t>1.46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1.67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1.92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1.79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1.43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1.60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2.16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1.66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2.14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1.84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1.37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1.7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1.82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1.58</m:t>
                        </m:r>
                        <m:r>
                          <m:rPr>
                            <m:nor/>
                          </m:rPr>
                          <a:rPr lang="pt-BR" sz="2000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pt-BR" sz="2000" dirty="0"/>
                          <m:t>1.74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den>
                    </m:f>
                  </m:oMath>
                </a14:m>
                <a:r>
                  <a:rPr lang="pt-BR" sz="3200" dirty="0"/>
                  <a:t> </a:t>
                </a:r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926C8E1D-405B-4EA4-B2B8-B48D5609D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47" y="3417507"/>
                <a:ext cx="10164706" cy="823559"/>
              </a:xfrm>
              <a:prstGeom prst="rect">
                <a:avLst/>
              </a:prstGeom>
              <a:blipFill>
                <a:blip r:embed="rId2"/>
                <a:stretch>
                  <a:fillRect b="-118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09260F3-6CC0-40CD-9960-73F2BC616FB1}"/>
                  </a:ext>
                </a:extLst>
              </p:cNvPr>
              <p:cNvSpPr/>
              <p:nvPr/>
            </p:nvSpPr>
            <p:spPr>
              <a:xfrm>
                <a:off x="1013647" y="4715105"/>
                <a:ext cx="186422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pt-BR" sz="3200" dirty="0"/>
                  <a:t>= 1.73m </a:t>
                </a:r>
              </a:p>
            </p:txBody>
          </p:sp>
        </mc:Choice>
        <mc:Fallback xmlns=""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209260F3-6CC0-40CD-9960-73F2BC616F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647" y="4715105"/>
                <a:ext cx="1864228" cy="584775"/>
              </a:xfrm>
              <a:prstGeom prst="rect">
                <a:avLst/>
              </a:prstGeom>
              <a:blipFill>
                <a:blip r:embed="rId3"/>
                <a:stretch>
                  <a:fillRect t="-12500" r="-7190" b="-3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3753365E-6E15-486D-ADF6-B28FDA31D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79" t="50794" r="1786" b="9048"/>
          <a:stretch/>
        </p:blipFill>
        <p:spPr>
          <a:xfrm>
            <a:off x="8207828" y="4460990"/>
            <a:ext cx="2764971" cy="22278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1BA22E37-F430-48FE-A71A-F5F3D5E32D87}"/>
              </a:ext>
            </a:extLst>
          </p:cNvPr>
          <p:cNvCxnSpPr>
            <a:cxnSpLocks/>
          </p:cNvCxnSpPr>
          <p:nvPr/>
        </p:nvCxnSpPr>
        <p:spPr>
          <a:xfrm>
            <a:off x="9731828" y="4381909"/>
            <a:ext cx="0" cy="22278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44AD82B-A0EE-4C0A-8E1F-D00B2218DEEE}"/>
                  </a:ext>
                </a:extLst>
              </p:cNvPr>
              <p:cNvSpPr txBox="1"/>
              <p:nvPr/>
            </p:nvSpPr>
            <p:spPr>
              <a:xfrm>
                <a:off x="9287347" y="4067677"/>
                <a:ext cx="8889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=~1.7</a:t>
                </a: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244AD82B-A0EE-4C0A-8E1F-D00B2218D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347" y="4067677"/>
                <a:ext cx="888961" cy="369332"/>
              </a:xfrm>
              <a:prstGeom prst="rect">
                <a:avLst/>
              </a:prstGeom>
              <a:blipFill>
                <a:blip r:embed="rId5"/>
                <a:stretch>
                  <a:fillRect t="-8197" r="-620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5512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5161D8D3-31E5-40C6-80E8-88E3C86D3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0A572E63-230F-43F9-BC24-50B206E198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3706"/>
                <a:ext cx="10515600" cy="491439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b="1" dirty="0"/>
                  <a:t>Média aritmética</a:t>
                </a:r>
              </a:p>
              <a:p>
                <a:pPr algn="just"/>
                <a:r>
                  <a:rPr lang="pt-BR" dirty="0"/>
                  <a:t>Medida de tendência central mais utilizada por ser fácil de calcular e possuir uma interpretação familiar.</a:t>
                </a:r>
              </a:p>
              <a:p>
                <a:pPr algn="just"/>
                <a:r>
                  <a:rPr lang="pt-BR" dirty="0"/>
                  <a:t>Propriedades que a torna útil no momento de comparar populações ou amostras.</a:t>
                </a:r>
              </a:p>
              <a:p>
                <a:pPr algn="just"/>
                <a:r>
                  <a:rPr lang="pt-BR" dirty="0"/>
                  <a:t>Ela representa o valor “provável” de uma variável, por isso, é muitas vezes chamada de valor esperado, ou esperança, quando calculada para a população: E(X).</a:t>
                </a:r>
              </a:p>
              <a:p>
                <a:pPr algn="just"/>
                <a:r>
                  <a:rPr lang="pt-BR" dirty="0"/>
                  <a:t>Usamos o símbolo ‘µ’ (letra m do alfabeto grego; leia-se mu) quando nos referimos a média populacional 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pt-BR" dirty="0"/>
                  <a:t>para a média amostral.</a:t>
                </a:r>
              </a:p>
              <a:p>
                <a:pPr marL="0" indent="0" algn="just">
                  <a:buNone/>
                </a:pPr>
                <a:endParaRPr lang="pt-BR" dirty="0"/>
              </a:p>
              <a:p>
                <a:pPr algn="just"/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0A572E63-230F-43F9-BC24-50B206E198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3706"/>
                <a:ext cx="10515600" cy="4914394"/>
              </a:xfrm>
              <a:blipFill>
                <a:blip r:embed="rId2"/>
                <a:stretch>
                  <a:fillRect l="-1217" t="-2109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1076E35A-C096-4D84-9EB5-77FB3BE02702}"/>
                  </a:ext>
                </a:extLst>
              </p14:cNvPr>
              <p14:cNvContentPartPr/>
              <p14:nvPr/>
            </p14:nvContentPartPr>
            <p14:xfrm>
              <a:off x="9819900" y="5181195"/>
              <a:ext cx="360" cy="3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1076E35A-C096-4D84-9EB5-77FB3BE0270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1260" y="517219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BB0C7B99-67A0-420C-8431-D13FB3F9CFA5}"/>
                  </a:ext>
                </a:extLst>
              </p14:cNvPr>
              <p14:cNvContentPartPr/>
              <p14:nvPr/>
            </p14:nvContentPartPr>
            <p14:xfrm>
              <a:off x="9877140" y="5181195"/>
              <a:ext cx="360" cy="3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BB0C7B99-67A0-420C-8431-D13FB3F9CF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68500" y="517219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18774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Resultado de imagem para vetor livro aberto">
            <a:extLst>
              <a:ext uri="{FF2B5EF4-FFF2-40B4-BE49-F238E27FC236}">
                <a16:creationId xmlns:a16="http://schemas.microsoft.com/office/drawing/2014/main" id="{5284F24E-F695-4BE7-9251-544D12F18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8456">
            <a:off x="6204339" y="5387858"/>
            <a:ext cx="1711828" cy="171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2B1DBFD-EEB6-4159-A4FF-C7D918D51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481"/>
            <a:ext cx="10515600" cy="491439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b="1" dirty="0"/>
              <a:t>Existem outros tipos de Médias também!</a:t>
            </a:r>
          </a:p>
          <a:p>
            <a:pPr algn="just"/>
            <a:r>
              <a:rPr lang="pt-BR" dirty="0"/>
              <a:t>Média ponderada.</a:t>
            </a:r>
          </a:p>
          <a:p>
            <a:pPr algn="just"/>
            <a:r>
              <a:rPr lang="pt-BR" dirty="0"/>
              <a:t>Média geométrica.</a:t>
            </a:r>
          </a:p>
          <a:p>
            <a:pPr algn="just"/>
            <a:r>
              <a:rPr lang="pt-BR" dirty="0"/>
              <a:t>Média para dados agrupados por intervalos de classe.</a:t>
            </a:r>
          </a:p>
          <a:p>
            <a:pPr algn="just"/>
            <a:r>
              <a:rPr lang="pt-BR" dirty="0"/>
              <a:t>Etc.</a:t>
            </a:r>
          </a:p>
          <a:p>
            <a:pPr algn="just"/>
            <a:endParaRPr lang="pt-BR" dirty="0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DBCE15A-B1EB-444E-864F-6054530315D3}"/>
              </a:ext>
            </a:extLst>
          </p:cNvPr>
          <p:cNvGrpSpPr/>
          <p:nvPr/>
        </p:nvGrpSpPr>
        <p:grpSpPr>
          <a:xfrm>
            <a:off x="5282835" y="4886204"/>
            <a:ext cx="2309671" cy="2123658"/>
            <a:chOff x="9044129" y="1305342"/>
            <a:chExt cx="2309671" cy="212365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Tinta 5">
                  <a:extLst>
                    <a:ext uri="{FF2B5EF4-FFF2-40B4-BE49-F238E27FC236}">
                      <a16:creationId xmlns:a16="http://schemas.microsoft.com/office/drawing/2014/main" id="{DE124BD8-2843-4B1A-BEAC-094D8B096B37}"/>
                    </a:ext>
                  </a:extLst>
                </p14:cNvPr>
                <p14:cNvContentPartPr/>
                <p14:nvPr/>
              </p14:nvContentPartPr>
              <p14:xfrm>
                <a:off x="9518827" y="2438269"/>
                <a:ext cx="418320" cy="276120"/>
              </p14:xfrm>
            </p:contentPart>
          </mc:Choice>
          <mc:Fallback xmlns="">
            <p:pic>
              <p:nvPicPr>
                <p:cNvPr id="6" name="Tinta 5">
                  <a:extLst>
                    <a:ext uri="{FF2B5EF4-FFF2-40B4-BE49-F238E27FC236}">
                      <a16:creationId xmlns:a16="http://schemas.microsoft.com/office/drawing/2014/main" id="{DE124BD8-2843-4B1A-BEAC-094D8B096B3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455827" y="2375269"/>
                  <a:ext cx="5439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Tinta 6">
                  <a:extLst>
                    <a:ext uri="{FF2B5EF4-FFF2-40B4-BE49-F238E27FC236}">
                      <a16:creationId xmlns:a16="http://schemas.microsoft.com/office/drawing/2014/main" id="{D1516C47-C78B-4D48-9DDB-6F44FAD040A3}"/>
                    </a:ext>
                  </a:extLst>
                </p14:cNvPr>
                <p14:cNvContentPartPr/>
                <p14:nvPr/>
              </p14:nvContentPartPr>
              <p14:xfrm>
                <a:off x="9343147" y="2153869"/>
                <a:ext cx="360" cy="360"/>
              </p14:xfrm>
            </p:contentPart>
          </mc:Choice>
          <mc:Fallback xmlns="">
            <p:pic>
              <p:nvPicPr>
                <p:cNvPr id="7" name="Tinta 6">
                  <a:extLst>
                    <a:ext uri="{FF2B5EF4-FFF2-40B4-BE49-F238E27FC236}">
                      <a16:creationId xmlns:a16="http://schemas.microsoft.com/office/drawing/2014/main" id="{D1516C47-C78B-4D48-9DDB-6F44FAD040A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80147" y="2090869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772E3648-D486-40D4-B4DA-38D36F8E5730}"/>
                    </a:ext>
                  </a:extLst>
                </p14:cNvPr>
                <p14:cNvContentPartPr/>
                <p14:nvPr/>
              </p14:nvContentPartPr>
              <p14:xfrm>
                <a:off x="9230107" y="2141629"/>
                <a:ext cx="378000" cy="10425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772E3648-D486-40D4-B4DA-38D36F8E573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7107" y="2078651"/>
                  <a:ext cx="503640" cy="11681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50E9EC6A-C47F-4E63-A178-267C1525BAB8}"/>
                    </a:ext>
                  </a:extLst>
                </p14:cNvPr>
                <p14:cNvContentPartPr/>
                <p14:nvPr/>
              </p14:nvContentPartPr>
              <p14:xfrm>
                <a:off x="9272587" y="2954149"/>
                <a:ext cx="1178640" cy="24948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50E9EC6A-C47F-4E63-A178-267C1525BAB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209568" y="2891149"/>
                  <a:ext cx="1304318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2E039BF2-51B5-4242-9E8A-0417ED35C383}"/>
                    </a:ext>
                  </a:extLst>
                </p14:cNvPr>
                <p14:cNvContentPartPr/>
                <p14:nvPr/>
              </p14:nvContentPartPr>
              <p14:xfrm>
                <a:off x="9329827" y="2130109"/>
                <a:ext cx="1142280" cy="98424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2E039BF2-51B5-4242-9E8A-0417ED35C3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66807" y="2067109"/>
                  <a:ext cx="1267960" cy="11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3D627B28-EE8E-4470-B8CB-BE2EDAFD7314}"/>
                    </a:ext>
                  </a:extLst>
                </p14:cNvPr>
                <p14:cNvContentPartPr/>
                <p14:nvPr/>
              </p14:nvContentPartPr>
              <p14:xfrm>
                <a:off x="9446467" y="1506589"/>
                <a:ext cx="854640" cy="50616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3D627B28-EE8E-4470-B8CB-BE2EDAFD731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383467" y="1443589"/>
                  <a:ext cx="98028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Tinta 11">
                  <a:extLst>
                    <a:ext uri="{FF2B5EF4-FFF2-40B4-BE49-F238E27FC236}">
                      <a16:creationId xmlns:a16="http://schemas.microsoft.com/office/drawing/2014/main" id="{C9835048-4860-437B-8503-939CBEFD5E69}"/>
                    </a:ext>
                  </a:extLst>
                </p14:cNvPr>
                <p14:cNvContentPartPr/>
                <p14:nvPr/>
              </p14:nvContentPartPr>
              <p14:xfrm>
                <a:off x="9251707" y="1517389"/>
                <a:ext cx="1181520" cy="1370880"/>
              </p14:xfrm>
            </p:contentPart>
          </mc:Choice>
          <mc:Fallback xmlns="">
            <p:pic>
              <p:nvPicPr>
                <p:cNvPr id="12" name="Tinta 11">
                  <a:extLst>
                    <a:ext uri="{FF2B5EF4-FFF2-40B4-BE49-F238E27FC236}">
                      <a16:creationId xmlns:a16="http://schemas.microsoft.com/office/drawing/2014/main" id="{C9835048-4860-437B-8503-939CBEFD5E6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88707" y="1454406"/>
                  <a:ext cx="1307160" cy="14964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2E492401-9D91-4348-8889-794B9342D5C0}"/>
                    </a:ext>
                  </a:extLst>
                </p14:cNvPr>
                <p14:cNvContentPartPr/>
                <p14:nvPr/>
              </p14:nvContentPartPr>
              <p14:xfrm>
                <a:off x="9672821" y="2774990"/>
                <a:ext cx="247680" cy="2448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2E492401-9D91-4348-8889-794B9342D5C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09729" y="2711050"/>
                  <a:ext cx="373503" cy="151995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8933B5FB-7863-423E-A6E3-313F9BBD151C}"/>
                </a:ext>
              </a:extLst>
            </p:cNvPr>
            <p:cNvSpPr/>
            <p:nvPr/>
          </p:nvSpPr>
          <p:spPr>
            <a:xfrm>
              <a:off x="9044129" y="1305342"/>
              <a:ext cx="2309671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pt-B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(\__/) </a:t>
              </a:r>
              <a:endParaRPr lang="pt-BR" sz="4400" b="1" dirty="0">
                <a:effectLst/>
              </a:endParaRPr>
            </a:p>
            <a:p>
              <a:pPr algn="just"/>
              <a:r>
                <a:rPr lang="pt-B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(       </a:t>
              </a:r>
              <a:r>
                <a:rPr lang="pt-BR" altLang="ko-K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)  </a:t>
              </a:r>
              <a:endParaRPr lang="ko-KR" altLang="pt-BR" sz="4400" b="1" dirty="0">
                <a:solidFill>
                  <a:srgbClr val="FF0000"/>
                </a:solidFill>
                <a:effectLst/>
              </a:endParaRPr>
            </a:p>
            <a:p>
              <a:pPr algn="just"/>
              <a:r>
                <a:rPr lang="pt-BR" altLang="ko-K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/ </a:t>
              </a:r>
              <a:r>
                <a:rPr lang="ko-KR" altLang="pt-B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　 </a:t>
              </a:r>
              <a:r>
                <a:rPr lang="pt-BR" altLang="ko-KR" sz="4400" b="1" dirty="0">
                  <a:solidFill>
                    <a:srgbClr val="000000"/>
                  </a:solidFill>
                  <a:latin typeface="Arial" panose="020B0604020202020204" pitchFamily="34" charset="0"/>
                </a:rPr>
                <a:t> &gt;</a:t>
              </a:r>
              <a:endParaRPr lang="pt-BR" sz="44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33BDA48C-5EF1-4834-9421-BA46F65122EF}"/>
                    </a:ext>
                  </a:extLst>
                </p14:cNvPr>
                <p14:cNvContentPartPr/>
                <p14:nvPr/>
              </p14:nvContentPartPr>
              <p14:xfrm>
                <a:off x="9748867" y="2736464"/>
                <a:ext cx="142560" cy="2808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33BDA48C-5EF1-4834-9421-BA46F65122E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730867" y="2718692"/>
                  <a:ext cx="178200" cy="6326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Retângulo 23">
            <a:extLst>
              <a:ext uri="{FF2B5EF4-FFF2-40B4-BE49-F238E27FC236}">
                <a16:creationId xmlns:a16="http://schemas.microsoft.com/office/drawing/2014/main" id="{94D2F292-B9F0-400D-ADB3-987458454153}"/>
              </a:ext>
            </a:extLst>
          </p:cNvPr>
          <p:cNvSpPr/>
          <p:nvPr/>
        </p:nvSpPr>
        <p:spPr>
          <a:xfrm>
            <a:off x="2452209" y="3976930"/>
            <a:ext cx="72132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</a:rPr>
              <a:t>Vou enviar material sobre essas médias para que vocês estudem em casa (:</a:t>
            </a:r>
          </a:p>
        </p:txBody>
      </p:sp>
    </p:spTree>
    <p:extLst>
      <p:ext uri="{BB962C8B-B14F-4D97-AF65-F5344CB8AC3E}">
        <p14:creationId xmlns:p14="http://schemas.microsoft.com/office/powerpoint/2010/main" val="6476878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D2B1DBFD-EEB6-4159-A4FF-C7D918D51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78481"/>
                <a:ext cx="10515600" cy="491439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pt-BR" b="1" dirty="0"/>
                  <a:t>Mediana</a:t>
                </a:r>
              </a:p>
              <a:p>
                <a:pPr algn="just"/>
                <a:r>
                  <a:rPr lang="pt-BR" dirty="0"/>
                  <a:t>A mediana (</a:t>
                </a:r>
                <a:r>
                  <a:rPr lang="pt-BR" dirty="0" err="1"/>
                  <a:t>md</a:t>
                </a:r>
                <a:r>
                  <a:rPr lang="pt-BR" dirty="0"/>
                  <a:t>) é o valor de x, em uma série ordenada de dados, que divide a série em dois subgrupos de igual tamanho.</a:t>
                </a:r>
              </a:p>
              <a:p>
                <a:pPr algn="just"/>
                <a:r>
                  <a:rPr lang="pt-BR" dirty="0"/>
                  <a:t>Em outras palavras, é um valor tal que tenha igual quantidade de valores menores e maiores que ele. </a:t>
                </a:r>
              </a:p>
              <a:p>
                <a:pPr algn="just"/>
                <a:r>
                  <a:rPr lang="pt-BR" dirty="0">
                    <a:solidFill>
                      <a:srgbClr val="FF0000"/>
                    </a:solidFill>
                  </a:rPr>
                  <a:t>!!</a:t>
                </a:r>
                <a:r>
                  <a:rPr lang="pt-BR" dirty="0"/>
                  <a:t> Um valor importante é que ela não é afetada pelos valores extremos da série como a média </a:t>
                </a:r>
                <a:r>
                  <a:rPr lang="pt-BR" dirty="0">
                    <a:solidFill>
                      <a:srgbClr val="FF0000"/>
                    </a:solidFill>
                  </a:rPr>
                  <a:t>!! </a:t>
                </a:r>
                <a:r>
                  <a:rPr lang="pt-BR" dirty="0"/>
                  <a:t>(explico melhor depois).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pt-BR" dirty="0"/>
              </a:p>
              <a:p>
                <a:pPr algn="just"/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D2B1DBFD-EEB6-4159-A4FF-C7D918D51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78481"/>
                <a:ext cx="10515600" cy="4914394"/>
              </a:xfrm>
              <a:blipFill>
                <a:blip r:embed="rId2"/>
                <a:stretch>
                  <a:fillRect l="-1217" t="-2109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>
            <a:extLst>
              <a:ext uri="{FF2B5EF4-FFF2-40B4-BE49-F238E27FC236}">
                <a16:creationId xmlns:a16="http://schemas.microsoft.com/office/drawing/2014/main" id="{09675A59-8DDB-4BBE-8457-3076EE4390FE}"/>
              </a:ext>
            </a:extLst>
          </p:cNvPr>
          <p:cNvSpPr/>
          <p:nvPr/>
        </p:nvSpPr>
        <p:spPr>
          <a:xfrm>
            <a:off x="5688947" y="6134037"/>
            <a:ext cx="61884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pt-BR" sz="2800" dirty="0">
                <a:solidFill>
                  <a:schemeClr val="accent6"/>
                </a:solidFill>
              </a:rPr>
              <a:t>Seguindo com o nosso exemplo de antes!</a:t>
            </a:r>
          </a:p>
        </p:txBody>
      </p:sp>
    </p:spTree>
    <p:extLst>
      <p:ext uri="{BB962C8B-B14F-4D97-AF65-F5344CB8AC3E}">
        <p14:creationId xmlns:p14="http://schemas.microsoft.com/office/powerpoint/2010/main" val="37598644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primeiro passo para calcular a mediana é organizar o nosso rol de dados em ordem crescente:</a:t>
            </a:r>
          </a:p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1.37,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914499-E471-4C41-BB7D-AF2E35989995}"/>
              </a:ext>
            </a:extLst>
          </p:cNvPr>
          <p:cNvSpPr txBox="1"/>
          <p:nvPr/>
        </p:nvSpPr>
        <p:spPr>
          <a:xfrm>
            <a:off x="5085392" y="5444364"/>
            <a:ext cx="22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Qual é o menor valor?</a:t>
            </a:r>
          </a:p>
        </p:txBody>
      </p:sp>
    </p:spTree>
    <p:extLst>
      <p:ext uri="{BB962C8B-B14F-4D97-AF65-F5344CB8AC3E}">
        <p14:creationId xmlns:p14="http://schemas.microsoft.com/office/powerpoint/2010/main" val="26110705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primeiro passo para calcular a mediana é organizar o nosso rol de dados em ordem crescente:</a:t>
            </a:r>
          </a:p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</a:t>
            </a:r>
            <a:r>
              <a:rPr lang="pt-BR" sz="2400" b="1" dirty="0">
                <a:solidFill>
                  <a:srgbClr val="FF0000"/>
                </a:solidFill>
              </a:rPr>
              <a:t>1.37</a:t>
            </a:r>
            <a:r>
              <a:rPr lang="pt-BR" sz="2400" dirty="0"/>
              <a:t>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914499-E471-4C41-BB7D-AF2E35989995}"/>
              </a:ext>
            </a:extLst>
          </p:cNvPr>
          <p:cNvSpPr txBox="1"/>
          <p:nvPr/>
        </p:nvSpPr>
        <p:spPr>
          <a:xfrm>
            <a:off x="5085392" y="5444364"/>
            <a:ext cx="22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Qual é o menor valor?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A14E1588-28C6-4890-9D05-DB1F8DE6FC6E}"/>
              </a:ext>
            </a:extLst>
          </p:cNvPr>
          <p:cNvCxnSpPr>
            <a:stCxn id="10" idx="0"/>
          </p:cNvCxnSpPr>
          <p:nvPr/>
        </p:nvCxnSpPr>
        <p:spPr>
          <a:xfrm flipV="1">
            <a:off x="6221184" y="4672203"/>
            <a:ext cx="2008416" cy="772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5107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primeiro passo para calcular a mediana é organizar o nosso rol de dados em ordem crescente:</a:t>
            </a:r>
          </a:p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</a:t>
            </a:r>
            <a:r>
              <a:rPr lang="pt-BR" sz="2400" b="1" dirty="0">
                <a:solidFill>
                  <a:srgbClr val="FF0000"/>
                </a:solidFill>
              </a:rPr>
              <a:t>1.37</a:t>
            </a:r>
            <a:r>
              <a:rPr lang="pt-BR" sz="2400" dirty="0"/>
              <a:t>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914499-E471-4C41-BB7D-AF2E35989995}"/>
              </a:ext>
            </a:extLst>
          </p:cNvPr>
          <p:cNvSpPr txBox="1"/>
          <p:nvPr/>
        </p:nvSpPr>
        <p:spPr>
          <a:xfrm>
            <a:off x="5085392" y="5444364"/>
            <a:ext cx="22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Qual é o menor valor?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A14E1588-28C6-4890-9D05-DB1F8DE6FC6E}"/>
              </a:ext>
            </a:extLst>
          </p:cNvPr>
          <p:cNvCxnSpPr>
            <a:stCxn id="10" idx="0"/>
          </p:cNvCxnSpPr>
          <p:nvPr/>
        </p:nvCxnSpPr>
        <p:spPr>
          <a:xfrm flipV="1">
            <a:off x="6221184" y="4672203"/>
            <a:ext cx="2008416" cy="772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8E01E5-7B1A-49D7-9113-BAE308E82635}"/>
              </a:ext>
            </a:extLst>
          </p:cNvPr>
          <p:cNvSpPr txBox="1"/>
          <p:nvPr/>
        </p:nvSpPr>
        <p:spPr>
          <a:xfrm>
            <a:off x="8305800" y="3951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174197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primeiro passo para calcular a mediana é organizar o nosso rol de dados em ordem crescente:</a:t>
            </a:r>
          </a:p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</a:t>
            </a:r>
            <a:r>
              <a:rPr lang="pt-BR" sz="2400" b="1" dirty="0">
                <a:solidFill>
                  <a:srgbClr val="FF0000"/>
                </a:solidFill>
              </a:rPr>
              <a:t>1.37</a:t>
            </a:r>
            <a:r>
              <a:rPr lang="pt-BR" sz="2400" dirty="0"/>
              <a:t>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914499-E471-4C41-BB7D-AF2E35989995}"/>
              </a:ext>
            </a:extLst>
          </p:cNvPr>
          <p:cNvSpPr txBox="1"/>
          <p:nvPr/>
        </p:nvSpPr>
        <p:spPr>
          <a:xfrm>
            <a:off x="5085392" y="5444364"/>
            <a:ext cx="312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Qual é o segundo menor valor?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8E01E5-7B1A-49D7-9113-BAE308E82635}"/>
              </a:ext>
            </a:extLst>
          </p:cNvPr>
          <p:cNvSpPr txBox="1"/>
          <p:nvPr/>
        </p:nvSpPr>
        <p:spPr>
          <a:xfrm>
            <a:off x="8305800" y="3951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5271118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primeiro passo para calcular a mediana é organizar o nosso rol de dados em ordem crescente:</a:t>
            </a:r>
          </a:p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</a:t>
            </a:r>
            <a:r>
              <a:rPr lang="pt-BR" sz="2400" b="1" dirty="0">
                <a:solidFill>
                  <a:srgbClr val="FF0000"/>
                </a:solidFill>
              </a:rPr>
              <a:t>1.43</a:t>
            </a:r>
            <a:r>
              <a:rPr lang="pt-BR" sz="2400" dirty="0"/>
              <a:t>, 1.60, 2.16, 1.66, 2.14, 1.84, </a:t>
            </a:r>
            <a:r>
              <a:rPr lang="pt-BR" sz="2400" dirty="0">
                <a:solidFill>
                  <a:srgbClr val="FF0000"/>
                </a:solidFill>
              </a:rPr>
              <a:t>1.37</a:t>
            </a:r>
            <a:r>
              <a:rPr lang="pt-BR" sz="2400" dirty="0"/>
              <a:t>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914499-E471-4C41-BB7D-AF2E35989995}"/>
              </a:ext>
            </a:extLst>
          </p:cNvPr>
          <p:cNvSpPr txBox="1"/>
          <p:nvPr/>
        </p:nvSpPr>
        <p:spPr>
          <a:xfrm>
            <a:off x="5085392" y="5444364"/>
            <a:ext cx="312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Qual é o segundo menor valor?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8E01E5-7B1A-49D7-9113-BAE308E82635}"/>
              </a:ext>
            </a:extLst>
          </p:cNvPr>
          <p:cNvSpPr txBox="1"/>
          <p:nvPr/>
        </p:nvSpPr>
        <p:spPr>
          <a:xfrm>
            <a:off x="8305800" y="3951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4957E22-962E-4A0B-ABED-ABDE2FA2096F}"/>
              </a:ext>
            </a:extLst>
          </p:cNvPr>
          <p:cNvCxnSpPr>
            <a:stCxn id="10" idx="0"/>
          </p:cNvCxnSpPr>
          <p:nvPr/>
        </p:nvCxnSpPr>
        <p:spPr>
          <a:xfrm flipH="1" flipV="1">
            <a:off x="4430486" y="4672203"/>
            <a:ext cx="2217898" cy="772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17FD9A-2AE6-4FB9-874B-F679A02F0708}"/>
              </a:ext>
            </a:extLst>
          </p:cNvPr>
          <p:cNvSpPr txBox="1"/>
          <p:nvPr/>
        </p:nvSpPr>
        <p:spPr>
          <a:xfrm>
            <a:off x="4173900" y="39788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16023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primeiro passo para calcular a mediana é organizar o nosso rol de dados em ordem crescente:</a:t>
            </a:r>
          </a:p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</a:t>
            </a:r>
            <a:r>
              <a:rPr lang="pt-BR" sz="2400" dirty="0">
                <a:solidFill>
                  <a:srgbClr val="FF0000"/>
                </a:solidFill>
              </a:rPr>
              <a:t>1.43</a:t>
            </a:r>
            <a:r>
              <a:rPr lang="pt-BR" sz="2400" dirty="0"/>
              <a:t>, 1.60, 2.16, 1.66, 2.14, 1.84, </a:t>
            </a:r>
            <a:r>
              <a:rPr lang="pt-BR" sz="2400" dirty="0">
                <a:solidFill>
                  <a:srgbClr val="FF0000"/>
                </a:solidFill>
              </a:rPr>
              <a:t>1.37</a:t>
            </a:r>
            <a:r>
              <a:rPr lang="pt-BR" sz="2400" dirty="0"/>
              <a:t>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914499-E471-4C41-BB7D-AF2E35989995}"/>
              </a:ext>
            </a:extLst>
          </p:cNvPr>
          <p:cNvSpPr txBox="1"/>
          <p:nvPr/>
        </p:nvSpPr>
        <p:spPr>
          <a:xfrm>
            <a:off x="5085392" y="5444364"/>
            <a:ext cx="305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Qual é o terceiro menor valor?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8E01E5-7B1A-49D7-9113-BAE308E82635}"/>
              </a:ext>
            </a:extLst>
          </p:cNvPr>
          <p:cNvSpPr txBox="1"/>
          <p:nvPr/>
        </p:nvSpPr>
        <p:spPr>
          <a:xfrm>
            <a:off x="8305800" y="3951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5C2C47-9CC8-4858-AA60-696838BB6873}"/>
              </a:ext>
            </a:extLst>
          </p:cNvPr>
          <p:cNvSpPr txBox="1"/>
          <p:nvPr/>
        </p:nvSpPr>
        <p:spPr>
          <a:xfrm>
            <a:off x="4173900" y="39788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5829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ixaDeTexto 49">
            <a:extLst>
              <a:ext uri="{FF2B5EF4-FFF2-40B4-BE49-F238E27FC236}">
                <a16:creationId xmlns:a16="http://schemas.microsoft.com/office/drawing/2014/main" id="{C37C3ED7-6F92-4B39-B185-A9849F56DEB7}"/>
              </a:ext>
            </a:extLst>
          </p:cNvPr>
          <p:cNvSpPr txBox="1"/>
          <p:nvPr/>
        </p:nvSpPr>
        <p:spPr>
          <a:xfrm>
            <a:off x="857843" y="831335"/>
            <a:ext cx="5867953" cy="2031325"/>
          </a:xfrm>
          <a:prstGeom prst="rect">
            <a:avLst/>
          </a:prstGeom>
          <a:noFill/>
          <a:ln>
            <a:solidFill>
              <a:schemeClr val="accent2"/>
            </a:solidFill>
            <a:prstDash val="lgDash"/>
          </a:ln>
        </p:spPr>
        <p:txBody>
          <a:bodyPr wrap="none" rtlCol="0">
            <a:sp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Idade média da:</a:t>
            </a:r>
          </a:p>
          <a:p>
            <a:r>
              <a:rPr lang="pt-BR" dirty="0"/>
              <a:t>População de cientistas de dados da Usina de Itaipu</a:t>
            </a:r>
          </a:p>
          <a:p>
            <a:r>
              <a:rPr lang="pt-BR" dirty="0">
                <a:solidFill>
                  <a:srgbClr val="FF0000"/>
                </a:solidFill>
              </a:rPr>
              <a:t>População de cientistas de dados da cidade de Foz do Iguaçu</a:t>
            </a:r>
          </a:p>
          <a:p>
            <a:r>
              <a:rPr lang="pt-BR" dirty="0"/>
              <a:t>População de cientistas de dados do Paraná</a:t>
            </a:r>
          </a:p>
          <a:p>
            <a:r>
              <a:rPr lang="pt-BR" dirty="0"/>
              <a:t>População de cientistas de dados do Brasil</a:t>
            </a:r>
          </a:p>
          <a:p>
            <a:r>
              <a:rPr lang="pt-BR" dirty="0"/>
              <a:t>População de cientistas de dados da América Latina</a:t>
            </a:r>
          </a:p>
          <a:p>
            <a:r>
              <a:rPr lang="pt-BR" dirty="0"/>
              <a:t>População de cientistas de dados do Mundo! 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5E40A7DA-4600-47BE-B8DB-3111F4253BB8}"/>
              </a:ext>
            </a:extLst>
          </p:cNvPr>
          <p:cNvSpPr txBox="1"/>
          <p:nvPr/>
        </p:nvSpPr>
        <p:spPr>
          <a:xfrm>
            <a:off x="8318282" y="1216055"/>
            <a:ext cx="2724346" cy="1261884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i="1" dirty="0">
                <a:solidFill>
                  <a:schemeClr val="tx1"/>
                </a:solidFill>
              </a:rPr>
              <a:t>idade</a:t>
            </a:r>
            <a:r>
              <a:rPr lang="pt-BR" sz="2400" dirty="0">
                <a:solidFill>
                  <a:schemeClr val="tx1"/>
                </a:solidFill>
              </a:rPr>
              <a:t> é a </a:t>
            </a:r>
            <a:r>
              <a:rPr lang="pt-BR" sz="2800" b="1" u="sng" dirty="0">
                <a:solidFill>
                  <a:schemeClr val="accent2"/>
                </a:solidFill>
              </a:rPr>
              <a:t>variável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BR" sz="2400" dirty="0">
                <a:solidFill>
                  <a:schemeClr val="tx1"/>
                </a:solidFill>
              </a:rPr>
              <a:t>em estudo</a:t>
            </a: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398FF086-FCB0-4333-B4AD-C590C5DF8EDA}"/>
              </a:ext>
            </a:extLst>
          </p:cNvPr>
          <p:cNvCxnSpPr/>
          <p:nvPr/>
        </p:nvCxnSpPr>
        <p:spPr>
          <a:xfrm>
            <a:off x="6862163" y="1847654"/>
            <a:ext cx="13197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3EDD5C41-E44E-46D8-A7F2-C4465E61C6DC}"/>
              </a:ext>
            </a:extLst>
          </p:cNvPr>
          <p:cNvSpPr txBox="1"/>
          <p:nvPr/>
        </p:nvSpPr>
        <p:spPr>
          <a:xfrm>
            <a:off x="7832766" y="3179733"/>
            <a:ext cx="3695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Variável: </a:t>
            </a:r>
          </a:p>
          <a:p>
            <a:pPr algn="ctr"/>
            <a:r>
              <a:rPr lang="pt-BR" dirty="0"/>
              <a:t>Atributo, mensurável ou não, sujeito à variação quantitativa ou qualitativa, no interior de um conjunto.</a:t>
            </a:r>
          </a:p>
        </p:txBody>
      </p: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DFF84A37-60ED-4F2B-9A5D-6AB83CE70A7D}"/>
              </a:ext>
            </a:extLst>
          </p:cNvPr>
          <p:cNvCxnSpPr>
            <a:cxnSpLocks/>
            <a:stCxn id="42" idx="2"/>
            <a:endCxn id="48" idx="0"/>
          </p:cNvCxnSpPr>
          <p:nvPr/>
        </p:nvCxnSpPr>
        <p:spPr>
          <a:xfrm>
            <a:off x="9680455" y="2477939"/>
            <a:ext cx="0" cy="701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419328C1-2813-4382-BC72-23CBDFC24DB1}"/>
              </a:ext>
            </a:extLst>
          </p:cNvPr>
          <p:cNvSpPr txBox="1"/>
          <p:nvPr/>
        </p:nvSpPr>
        <p:spPr>
          <a:xfrm>
            <a:off x="1131960" y="6023866"/>
            <a:ext cx="114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25±6 anos</a:t>
            </a:r>
          </a:p>
        </p:txBody>
      </p:sp>
      <p:sp>
        <p:nvSpPr>
          <p:cNvPr id="97" name="CaixaDeTexto 96">
            <a:extLst>
              <a:ext uri="{FF2B5EF4-FFF2-40B4-BE49-F238E27FC236}">
                <a16:creationId xmlns:a16="http://schemas.microsoft.com/office/drawing/2014/main" id="{AD60ECD4-F387-47FC-83F0-05120834598F}"/>
              </a:ext>
            </a:extLst>
          </p:cNvPr>
          <p:cNvSpPr txBox="1"/>
          <p:nvPr/>
        </p:nvSpPr>
        <p:spPr>
          <a:xfrm>
            <a:off x="2686218" y="6023866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30±10 anos</a:t>
            </a: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3C349EDC-4382-4179-A4D1-2832A38937EA}"/>
              </a:ext>
            </a:extLst>
          </p:cNvPr>
          <p:cNvSpPr txBox="1"/>
          <p:nvPr/>
        </p:nvSpPr>
        <p:spPr>
          <a:xfrm>
            <a:off x="1084828" y="3316576"/>
            <a:ext cx="4695371" cy="1569660"/>
          </a:xfrm>
          <a:prstGeom prst="rect">
            <a:avLst/>
          </a:prstGeom>
          <a:ln w="28575"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1"/>
                </a:solidFill>
              </a:rPr>
              <a:t>A </a:t>
            </a:r>
            <a:r>
              <a:rPr lang="pt-BR" sz="2400" u="sng" dirty="0">
                <a:solidFill>
                  <a:schemeClr val="tx1"/>
                </a:solidFill>
              </a:rPr>
              <a:t>variável</a:t>
            </a:r>
            <a:r>
              <a:rPr lang="pt-BR" sz="2400" dirty="0">
                <a:solidFill>
                  <a:schemeClr val="tx1"/>
                </a:solidFill>
              </a:rPr>
              <a:t> idade média dos cientistas de dados pode </a:t>
            </a:r>
            <a:r>
              <a:rPr lang="pt-BR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variar</a:t>
            </a:r>
            <a:r>
              <a:rPr lang="pt-BR" sz="2400" dirty="0">
                <a:solidFill>
                  <a:schemeClr val="tx1"/>
                </a:solidFill>
              </a:rPr>
              <a:t> entre as cidades de Foz do Iguaçu, Puerto </a:t>
            </a:r>
            <a:r>
              <a:rPr lang="pt-BR" sz="2400" dirty="0" err="1">
                <a:solidFill>
                  <a:schemeClr val="tx1"/>
                </a:solidFill>
              </a:rPr>
              <a:t>Iguazú</a:t>
            </a:r>
            <a:r>
              <a:rPr lang="pt-BR" sz="2400" dirty="0">
                <a:solidFill>
                  <a:schemeClr val="tx1"/>
                </a:solidFill>
              </a:rPr>
              <a:t> e </a:t>
            </a:r>
            <a:r>
              <a:rPr lang="pt-BR" sz="2400" dirty="0" err="1">
                <a:solidFill>
                  <a:schemeClr val="tx1"/>
                </a:solidFill>
              </a:rPr>
              <a:t>Ciudad</a:t>
            </a:r>
            <a:r>
              <a:rPr lang="pt-BR" sz="2400" dirty="0">
                <a:solidFill>
                  <a:schemeClr val="tx1"/>
                </a:solidFill>
              </a:rPr>
              <a:t> </a:t>
            </a:r>
            <a:r>
              <a:rPr lang="pt-BR" sz="2400" dirty="0" err="1">
                <a:solidFill>
                  <a:schemeClr val="tx1"/>
                </a:solidFill>
              </a:rPr>
              <a:t>del</a:t>
            </a:r>
            <a:r>
              <a:rPr lang="pt-BR" sz="2400" dirty="0">
                <a:solidFill>
                  <a:schemeClr val="tx1"/>
                </a:solidFill>
              </a:rPr>
              <a:t> Este. </a:t>
            </a:r>
          </a:p>
        </p:txBody>
      </p:sp>
      <p:sp>
        <p:nvSpPr>
          <p:cNvPr id="99" name="CaixaDeTexto 98">
            <a:extLst>
              <a:ext uri="{FF2B5EF4-FFF2-40B4-BE49-F238E27FC236}">
                <a16:creationId xmlns:a16="http://schemas.microsoft.com/office/drawing/2014/main" id="{191256EC-9B08-4507-9B6C-F4139E6D1EAB}"/>
              </a:ext>
            </a:extLst>
          </p:cNvPr>
          <p:cNvSpPr txBox="1"/>
          <p:nvPr/>
        </p:nvSpPr>
        <p:spPr>
          <a:xfrm>
            <a:off x="1084828" y="2995067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Ex.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7F4E170-442B-4B43-ACCA-16F5AC3FD3DA}"/>
              </a:ext>
            </a:extLst>
          </p:cNvPr>
          <p:cNvSpPr txBox="1"/>
          <p:nvPr/>
        </p:nvSpPr>
        <p:spPr>
          <a:xfrm>
            <a:off x="4422466" y="6021512"/>
            <a:ext cx="114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35±5 anos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B0ADD2-D684-47BE-985B-6C57AB17E346}"/>
              </a:ext>
            </a:extLst>
          </p:cNvPr>
          <p:cNvSpPr txBox="1"/>
          <p:nvPr/>
        </p:nvSpPr>
        <p:spPr>
          <a:xfrm>
            <a:off x="1457242" y="5327926"/>
            <a:ext cx="49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Foz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AF32557-7D09-4FC3-BDE2-2B2BF4EEF552}"/>
              </a:ext>
            </a:extLst>
          </p:cNvPr>
          <p:cNvSpPr txBox="1"/>
          <p:nvPr/>
        </p:nvSpPr>
        <p:spPr>
          <a:xfrm>
            <a:off x="2915448" y="5339219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err="1"/>
              <a:t>Iguazú</a:t>
            </a:r>
            <a:endParaRPr lang="pt-BR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B614558-7251-4B4E-BF76-A6E5FDF08D26}"/>
              </a:ext>
            </a:extLst>
          </p:cNvPr>
          <p:cNvSpPr txBox="1"/>
          <p:nvPr/>
        </p:nvSpPr>
        <p:spPr>
          <a:xfrm>
            <a:off x="4106831" y="5361541"/>
            <a:ext cx="1724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/>
              <a:t>Ciudad</a:t>
            </a:r>
            <a:r>
              <a:rPr lang="pt-BR" b="1" dirty="0"/>
              <a:t> </a:t>
            </a:r>
            <a:r>
              <a:rPr lang="pt-BR" b="1" dirty="0" err="1"/>
              <a:t>del</a:t>
            </a:r>
            <a:r>
              <a:rPr lang="pt-BR" b="1" dirty="0"/>
              <a:t> Este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F037ABB0-A3F7-4B6A-A7FA-BB31C7530188}"/>
              </a:ext>
            </a:extLst>
          </p:cNvPr>
          <p:cNvCxnSpPr>
            <a:cxnSpLocks/>
          </p:cNvCxnSpPr>
          <p:nvPr/>
        </p:nvCxnSpPr>
        <p:spPr>
          <a:xfrm>
            <a:off x="1705996" y="5663559"/>
            <a:ext cx="0" cy="31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4B4AB9E1-C638-4E0C-AD8F-4A9B1BABABF1}"/>
              </a:ext>
            </a:extLst>
          </p:cNvPr>
          <p:cNvCxnSpPr>
            <a:cxnSpLocks/>
          </p:cNvCxnSpPr>
          <p:nvPr/>
        </p:nvCxnSpPr>
        <p:spPr>
          <a:xfrm>
            <a:off x="3325226" y="5663557"/>
            <a:ext cx="0" cy="31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C70D1A8C-5E5E-403D-ABDF-1CA6C92D376D}"/>
              </a:ext>
            </a:extLst>
          </p:cNvPr>
          <p:cNvCxnSpPr>
            <a:cxnSpLocks/>
          </p:cNvCxnSpPr>
          <p:nvPr/>
        </p:nvCxnSpPr>
        <p:spPr>
          <a:xfrm>
            <a:off x="4969047" y="5708551"/>
            <a:ext cx="0" cy="31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2714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primeiro passo para calcular a mediana é organizar o nosso rol de dados em ordem crescente:</a:t>
            </a:r>
          </a:p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</a:t>
            </a:r>
            <a:r>
              <a:rPr lang="pt-BR" sz="2400" b="1" dirty="0">
                <a:solidFill>
                  <a:srgbClr val="FF0000"/>
                </a:solidFill>
              </a:rPr>
              <a:t>1.46</a:t>
            </a:r>
            <a:r>
              <a:rPr lang="pt-BR" sz="2400" dirty="0"/>
              <a:t>, 1.67, 1.92, 1.79, </a:t>
            </a:r>
            <a:r>
              <a:rPr lang="pt-BR" sz="2400" dirty="0">
                <a:solidFill>
                  <a:srgbClr val="FF0000"/>
                </a:solidFill>
              </a:rPr>
              <a:t>1.43</a:t>
            </a:r>
            <a:r>
              <a:rPr lang="pt-BR" sz="2400" dirty="0"/>
              <a:t>, 1.60, 2.16, 1.66, 2.14, 1.84, </a:t>
            </a:r>
            <a:r>
              <a:rPr lang="pt-BR" sz="2400" dirty="0">
                <a:solidFill>
                  <a:srgbClr val="FF0000"/>
                </a:solidFill>
              </a:rPr>
              <a:t>1.37</a:t>
            </a:r>
            <a:r>
              <a:rPr lang="pt-BR" sz="2400" dirty="0"/>
              <a:t>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914499-E471-4C41-BB7D-AF2E35989995}"/>
              </a:ext>
            </a:extLst>
          </p:cNvPr>
          <p:cNvSpPr txBox="1"/>
          <p:nvPr/>
        </p:nvSpPr>
        <p:spPr>
          <a:xfrm>
            <a:off x="5085392" y="5444364"/>
            <a:ext cx="305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Qual é o terceiro menor valor?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8E01E5-7B1A-49D7-9113-BAE308E82635}"/>
              </a:ext>
            </a:extLst>
          </p:cNvPr>
          <p:cNvSpPr txBox="1"/>
          <p:nvPr/>
        </p:nvSpPr>
        <p:spPr>
          <a:xfrm>
            <a:off x="8305800" y="3951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4957E22-962E-4A0B-ABED-ABDE2FA209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611086" y="4672203"/>
            <a:ext cx="5002032" cy="772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17FD9A-2AE6-4FB9-874B-F679A02F0708}"/>
              </a:ext>
            </a:extLst>
          </p:cNvPr>
          <p:cNvSpPr txBox="1"/>
          <p:nvPr/>
        </p:nvSpPr>
        <p:spPr>
          <a:xfrm>
            <a:off x="1309400" y="4561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0F3FF45-6012-43D5-8716-76DD4FCFEF45}"/>
              </a:ext>
            </a:extLst>
          </p:cNvPr>
          <p:cNvSpPr txBox="1"/>
          <p:nvPr/>
        </p:nvSpPr>
        <p:spPr>
          <a:xfrm>
            <a:off x="4173900" y="39788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562662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  <a:ln>
            <a:noFill/>
          </a:ln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primeiro passo para calcular a mediana é organizar o nosso rol de dados em ordem crescente:</a:t>
            </a:r>
          </a:p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</a:t>
            </a:r>
            <a:r>
              <a:rPr lang="pt-BR" sz="2400" dirty="0">
                <a:solidFill>
                  <a:srgbClr val="FF0000"/>
                </a:solidFill>
              </a:rPr>
              <a:t>1.46</a:t>
            </a:r>
            <a:r>
              <a:rPr lang="pt-BR" sz="2400" dirty="0"/>
              <a:t>,</a:t>
            </a:r>
            <a:r>
              <a:rPr lang="pt-BR" sz="2400" dirty="0">
                <a:solidFill>
                  <a:srgbClr val="FF0000"/>
                </a:solidFill>
              </a:rPr>
              <a:t> </a:t>
            </a:r>
            <a:r>
              <a:rPr lang="pt-BR" sz="2400" dirty="0"/>
              <a:t>1.67, 1.92, 1.79, </a:t>
            </a:r>
            <a:r>
              <a:rPr lang="pt-BR" sz="2400" dirty="0">
                <a:solidFill>
                  <a:srgbClr val="FF0000"/>
                </a:solidFill>
              </a:rPr>
              <a:t>1.43</a:t>
            </a:r>
            <a:r>
              <a:rPr lang="pt-BR" sz="2400" dirty="0"/>
              <a:t>, 1.60, 2.16, 1.66, 2.14, 1.84, </a:t>
            </a:r>
            <a:r>
              <a:rPr lang="pt-BR" sz="2400" dirty="0">
                <a:solidFill>
                  <a:srgbClr val="FF0000"/>
                </a:solidFill>
              </a:rPr>
              <a:t>1.37</a:t>
            </a:r>
            <a:r>
              <a:rPr lang="pt-BR" sz="2400" dirty="0"/>
              <a:t>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5914499-E471-4C41-BB7D-AF2E35989995}"/>
              </a:ext>
            </a:extLst>
          </p:cNvPr>
          <p:cNvSpPr txBox="1"/>
          <p:nvPr/>
        </p:nvSpPr>
        <p:spPr>
          <a:xfrm>
            <a:off x="5085392" y="5444364"/>
            <a:ext cx="305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Qual é o terceiro menor valor?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78E01E5-7B1A-49D7-9113-BAE308E82635}"/>
              </a:ext>
            </a:extLst>
          </p:cNvPr>
          <p:cNvSpPr txBox="1"/>
          <p:nvPr/>
        </p:nvSpPr>
        <p:spPr>
          <a:xfrm>
            <a:off x="8305800" y="3951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4957E22-962E-4A0B-ABED-ABDE2FA209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611086" y="4672203"/>
            <a:ext cx="5002032" cy="7721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E17FD9A-2AE6-4FB9-874B-F679A02F0708}"/>
              </a:ext>
            </a:extLst>
          </p:cNvPr>
          <p:cNvSpPr txBox="1"/>
          <p:nvPr/>
        </p:nvSpPr>
        <p:spPr>
          <a:xfrm>
            <a:off x="1309400" y="456196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DDFC29D-76AB-4565-84D9-E034CA7DA362}"/>
              </a:ext>
            </a:extLst>
          </p:cNvPr>
          <p:cNvSpPr txBox="1"/>
          <p:nvPr/>
        </p:nvSpPr>
        <p:spPr>
          <a:xfrm>
            <a:off x="8763000" y="5617029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Etc</a:t>
            </a:r>
            <a:r>
              <a:rPr lang="pt-BR" dirty="0"/>
              <a:t> Etc.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59F062-F125-406B-A26F-CE4D8F6BD81C}"/>
              </a:ext>
            </a:extLst>
          </p:cNvPr>
          <p:cNvSpPr txBox="1"/>
          <p:nvPr/>
        </p:nvSpPr>
        <p:spPr>
          <a:xfrm>
            <a:off x="4173900" y="39788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7452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primeiro passo para calcular a mediana é organizar o nosso rol de dados em ordem crescente:</a:t>
            </a:r>
          </a:p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1.37,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2.14, 2.16}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4CC91ECD-2D9F-4BAD-8791-405F9547B542}"/>
              </a:ext>
            </a:extLst>
          </p:cNvPr>
          <p:cNvCxnSpPr/>
          <p:nvPr/>
        </p:nvCxnSpPr>
        <p:spPr>
          <a:xfrm>
            <a:off x="6226628" y="4879032"/>
            <a:ext cx="0" cy="498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8927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1.37,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2.14, 2.16}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97530" y="6123543"/>
            <a:ext cx="102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1            2          3           4           5           6            7          8          9          10         11        12          13        14         15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9B139-91AB-47B4-B9D4-821DC0BB31C3}"/>
              </a:ext>
            </a:extLst>
          </p:cNvPr>
          <p:cNvSpPr/>
          <p:nvPr/>
        </p:nvSpPr>
        <p:spPr>
          <a:xfrm>
            <a:off x="1397530" y="3886513"/>
            <a:ext cx="999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11          5           1         14           6          8          2           12         15         4         13          10         3           9          7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89E36D1-B882-4CDA-8C42-19789B77D9D8}"/>
              </a:ext>
            </a:extLst>
          </p:cNvPr>
          <p:cNvCxnSpPr/>
          <p:nvPr/>
        </p:nvCxnSpPr>
        <p:spPr>
          <a:xfrm>
            <a:off x="6373586" y="4517571"/>
            <a:ext cx="21466" cy="827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141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1.37,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2.14, 2.16}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97530" y="6123543"/>
            <a:ext cx="102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1            2          3           4           5           6            7          8          9          10         11        12          13        14         15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9B139-91AB-47B4-B9D4-821DC0BB31C3}"/>
              </a:ext>
            </a:extLst>
          </p:cNvPr>
          <p:cNvSpPr/>
          <p:nvPr/>
        </p:nvSpPr>
        <p:spPr>
          <a:xfrm>
            <a:off x="1397530" y="3886513"/>
            <a:ext cx="999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11          5           1         14           6          8          2           12         15         4         13          10         3           9          7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89E36D1-B882-4CDA-8C42-19789B77D9D8}"/>
              </a:ext>
            </a:extLst>
          </p:cNvPr>
          <p:cNvCxnSpPr/>
          <p:nvPr/>
        </p:nvCxnSpPr>
        <p:spPr>
          <a:xfrm>
            <a:off x="6373586" y="4517571"/>
            <a:ext cx="21466" cy="827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F4C52A-7B17-4055-9DF0-016B760A8180}"/>
              </a:ext>
            </a:extLst>
          </p:cNvPr>
          <p:cNvSpPr txBox="1"/>
          <p:nvPr/>
        </p:nvSpPr>
        <p:spPr>
          <a:xfrm>
            <a:off x="6562366" y="4622296"/>
            <a:ext cx="5368073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é o valor no rol que divide a minha série no meio?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seja, qual é a minha mediana?</a:t>
            </a:r>
          </a:p>
        </p:txBody>
      </p:sp>
    </p:spTree>
    <p:extLst>
      <p:ext uri="{BB962C8B-B14F-4D97-AF65-F5344CB8AC3E}">
        <p14:creationId xmlns:p14="http://schemas.microsoft.com/office/powerpoint/2010/main" val="25130134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1.37,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2.14, 2.16}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97530" y="6123543"/>
            <a:ext cx="102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1            2          3           4           5           6            7          8          9          10         11        12          13        14         15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9B139-91AB-47B4-B9D4-821DC0BB31C3}"/>
              </a:ext>
            </a:extLst>
          </p:cNvPr>
          <p:cNvSpPr/>
          <p:nvPr/>
        </p:nvSpPr>
        <p:spPr>
          <a:xfrm>
            <a:off x="1397530" y="3886513"/>
            <a:ext cx="999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11          5           1         14           6          8          2           12         15         4         13          10         3           9          7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89E36D1-B882-4CDA-8C42-19789B77D9D8}"/>
              </a:ext>
            </a:extLst>
          </p:cNvPr>
          <p:cNvCxnSpPr/>
          <p:nvPr/>
        </p:nvCxnSpPr>
        <p:spPr>
          <a:xfrm>
            <a:off x="6373586" y="4517571"/>
            <a:ext cx="21466" cy="827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F4C52A-7B17-4055-9DF0-016B760A8180}"/>
              </a:ext>
            </a:extLst>
          </p:cNvPr>
          <p:cNvSpPr txBox="1"/>
          <p:nvPr/>
        </p:nvSpPr>
        <p:spPr>
          <a:xfrm>
            <a:off x="6562366" y="4622296"/>
            <a:ext cx="5368073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é o valor no rol que divide a minha série no meio?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seja, qual é a minha mediana?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79DC394-D734-401A-ACEB-F9926A83CD59}"/>
                  </a:ext>
                </a:extLst>
              </p:cNvPr>
              <p:cNvSpPr/>
              <p:nvPr/>
            </p:nvSpPr>
            <p:spPr>
              <a:xfrm>
                <a:off x="2960079" y="4524324"/>
                <a:ext cx="1820306" cy="783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𝑀𝑑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79DC394-D734-401A-ACEB-F9926A83C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079" y="4524324"/>
                <a:ext cx="1820306" cy="783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90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1.37,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2.14, 2.16}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97530" y="6123543"/>
            <a:ext cx="102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1            2          3           4           5           6            7          8          9          10         11        12          13        14         15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9B139-91AB-47B4-B9D4-821DC0BB31C3}"/>
              </a:ext>
            </a:extLst>
          </p:cNvPr>
          <p:cNvSpPr/>
          <p:nvPr/>
        </p:nvSpPr>
        <p:spPr>
          <a:xfrm>
            <a:off x="1397530" y="3886513"/>
            <a:ext cx="999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11          5           1         14           6          8          2           12         15         4         13          10         3           9          7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89E36D1-B882-4CDA-8C42-19789B77D9D8}"/>
              </a:ext>
            </a:extLst>
          </p:cNvPr>
          <p:cNvCxnSpPr/>
          <p:nvPr/>
        </p:nvCxnSpPr>
        <p:spPr>
          <a:xfrm>
            <a:off x="6373586" y="4517571"/>
            <a:ext cx="21466" cy="827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F4C52A-7B17-4055-9DF0-016B760A8180}"/>
              </a:ext>
            </a:extLst>
          </p:cNvPr>
          <p:cNvSpPr txBox="1"/>
          <p:nvPr/>
        </p:nvSpPr>
        <p:spPr>
          <a:xfrm>
            <a:off x="6562366" y="4622296"/>
            <a:ext cx="5368073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é o valor no rol que divide a minha série no meio?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seja, qual é a minha mediana?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79DC394-D734-401A-ACEB-F9926A83CD59}"/>
                  </a:ext>
                </a:extLst>
              </p:cNvPr>
              <p:cNvSpPr/>
              <p:nvPr/>
            </p:nvSpPr>
            <p:spPr>
              <a:xfrm>
                <a:off x="3238919" y="4635504"/>
                <a:ext cx="2808398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15+1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2400" dirty="0"/>
                  <a:t>= 8</a:t>
                </a:r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479DC394-D734-401A-ACEB-F9926A83CD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919" y="4635504"/>
                <a:ext cx="2808398" cy="619913"/>
              </a:xfrm>
              <a:prstGeom prst="rect">
                <a:avLst/>
              </a:prstGeom>
              <a:blipFill>
                <a:blip r:embed="rId2"/>
                <a:stretch>
                  <a:fillRect r="-2386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0451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1.37,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2.14, 2.16}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97530" y="6123543"/>
            <a:ext cx="102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1            2          3           4           5           6            7          8          9          10         11        12          13        14         15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9B139-91AB-47B4-B9D4-821DC0BB31C3}"/>
              </a:ext>
            </a:extLst>
          </p:cNvPr>
          <p:cNvSpPr/>
          <p:nvPr/>
        </p:nvSpPr>
        <p:spPr>
          <a:xfrm>
            <a:off x="1397530" y="3886513"/>
            <a:ext cx="999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11          5           1         14           6          8          2           12         15         4         13          10         3           9          7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89E36D1-B882-4CDA-8C42-19789B77D9D8}"/>
              </a:ext>
            </a:extLst>
          </p:cNvPr>
          <p:cNvCxnSpPr/>
          <p:nvPr/>
        </p:nvCxnSpPr>
        <p:spPr>
          <a:xfrm>
            <a:off x="6373586" y="4517571"/>
            <a:ext cx="21466" cy="827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F4C52A-7B17-4055-9DF0-016B760A8180}"/>
              </a:ext>
            </a:extLst>
          </p:cNvPr>
          <p:cNvSpPr txBox="1"/>
          <p:nvPr/>
        </p:nvSpPr>
        <p:spPr>
          <a:xfrm>
            <a:off x="6562366" y="4622296"/>
            <a:ext cx="5368073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é o valor no rol que divide a minha série no meio?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seja, qual é a minha mediana?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8936141-71CD-4CFA-B4D4-5445FF3FEA69}"/>
              </a:ext>
            </a:extLst>
          </p:cNvPr>
          <p:cNvSpPr/>
          <p:nvPr/>
        </p:nvSpPr>
        <p:spPr>
          <a:xfrm>
            <a:off x="6019800" y="5680386"/>
            <a:ext cx="707877" cy="827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25150A-83D7-4169-AA21-ADBEB3492EEF}"/>
              </a:ext>
            </a:extLst>
          </p:cNvPr>
          <p:cNvSpPr txBox="1"/>
          <p:nvPr/>
        </p:nvSpPr>
        <p:spPr>
          <a:xfrm>
            <a:off x="6143220" y="649524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CDAA06AD-8D45-4AC2-98FB-0B4D65B84C81}"/>
                  </a:ext>
                </a:extLst>
              </p:cNvPr>
              <p:cNvSpPr/>
              <p:nvPr/>
            </p:nvSpPr>
            <p:spPr>
              <a:xfrm>
                <a:off x="3238919" y="4635504"/>
                <a:ext cx="2808398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15+1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2400" dirty="0"/>
                  <a:t>= 8</a:t>
                </a:r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CDAA06AD-8D45-4AC2-98FB-0B4D65B84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919" y="4635504"/>
                <a:ext cx="2808398" cy="619913"/>
              </a:xfrm>
              <a:prstGeom prst="rect">
                <a:avLst/>
              </a:prstGeom>
              <a:blipFill>
                <a:blip r:embed="rId2"/>
                <a:stretch>
                  <a:fillRect r="-2386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1197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1.37,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2.14, 2.16}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97530" y="6123543"/>
            <a:ext cx="102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1            2          3           4           5           6            7          8          9          10         11        12          13        14         15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9B139-91AB-47B4-B9D4-821DC0BB31C3}"/>
              </a:ext>
            </a:extLst>
          </p:cNvPr>
          <p:cNvSpPr/>
          <p:nvPr/>
        </p:nvSpPr>
        <p:spPr>
          <a:xfrm>
            <a:off x="1397530" y="3886513"/>
            <a:ext cx="999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11          5           1         14           6          8          2           12         15         4         13          10         3           9          7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89E36D1-B882-4CDA-8C42-19789B77D9D8}"/>
              </a:ext>
            </a:extLst>
          </p:cNvPr>
          <p:cNvCxnSpPr/>
          <p:nvPr/>
        </p:nvCxnSpPr>
        <p:spPr>
          <a:xfrm>
            <a:off x="6373586" y="4517571"/>
            <a:ext cx="21466" cy="827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F4C52A-7B17-4055-9DF0-016B760A8180}"/>
              </a:ext>
            </a:extLst>
          </p:cNvPr>
          <p:cNvSpPr txBox="1"/>
          <p:nvPr/>
        </p:nvSpPr>
        <p:spPr>
          <a:xfrm>
            <a:off x="6562366" y="4622296"/>
            <a:ext cx="5368073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é o valor no rol que divide a minha série no meio?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seja, qual é a minha mediana?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8936141-71CD-4CFA-B4D4-5445FF3FEA69}"/>
              </a:ext>
            </a:extLst>
          </p:cNvPr>
          <p:cNvSpPr/>
          <p:nvPr/>
        </p:nvSpPr>
        <p:spPr>
          <a:xfrm>
            <a:off x="6019800" y="5680386"/>
            <a:ext cx="707877" cy="827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3F1DF20-0395-4058-B231-8A5BAA082611}"/>
              </a:ext>
            </a:extLst>
          </p:cNvPr>
          <p:cNvCxnSpPr/>
          <p:nvPr/>
        </p:nvCxnSpPr>
        <p:spPr>
          <a:xfrm>
            <a:off x="6825343" y="5713044"/>
            <a:ext cx="45672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9AF7800-D5BE-42F7-8B93-0D6B6893DAAC}"/>
              </a:ext>
            </a:extLst>
          </p:cNvPr>
          <p:cNvCxnSpPr>
            <a:cxnSpLocks/>
          </p:cNvCxnSpPr>
          <p:nvPr/>
        </p:nvCxnSpPr>
        <p:spPr>
          <a:xfrm flipH="1">
            <a:off x="1284515" y="5734816"/>
            <a:ext cx="45672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98994B6-DCEB-43B3-8617-635F94E55568}"/>
              </a:ext>
            </a:extLst>
          </p:cNvPr>
          <p:cNvSpPr txBox="1"/>
          <p:nvPr/>
        </p:nvSpPr>
        <p:spPr>
          <a:xfrm>
            <a:off x="6143220" y="649524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685D31A4-12CD-48A6-A3ED-A10A58DD10A1}"/>
                  </a:ext>
                </a:extLst>
              </p:cNvPr>
              <p:cNvSpPr/>
              <p:nvPr/>
            </p:nvSpPr>
            <p:spPr>
              <a:xfrm>
                <a:off x="3238919" y="4635504"/>
                <a:ext cx="2808398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15+1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2400" dirty="0"/>
                  <a:t>= 8</a:t>
                </a:r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685D31A4-12CD-48A6-A3ED-A10A58DD1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919" y="4635504"/>
                <a:ext cx="2808398" cy="619913"/>
              </a:xfrm>
              <a:prstGeom prst="rect">
                <a:avLst/>
              </a:prstGeom>
              <a:blipFill>
                <a:blip r:embed="rId2"/>
                <a:stretch>
                  <a:fillRect r="-2386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753407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CAE88A4-8EEF-47C8-AD31-E7202021D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Medidas de tendência central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1A00CB5-2BE1-4B35-B1D1-E72204A5957D}"/>
              </a:ext>
            </a:extLst>
          </p:cNvPr>
          <p:cNvSpPr txBox="1"/>
          <p:nvPr/>
        </p:nvSpPr>
        <p:spPr>
          <a:xfrm>
            <a:off x="947057" y="1558120"/>
            <a:ext cx="1029788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dirty="0"/>
              <a:t>Exercício: Amostramos a altura de 15 mulheres do GECD, sendo o rol de valores o seguinte: x={1.46, 1.67, 1.92, 1.79, 1.43, 1.60, 2.16, 1.66, 2.14, 1.84, 1.37, 1.7, 1.82, 1.58, 1.74}. Qual é a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mediana</a:t>
            </a:r>
            <a:r>
              <a:rPr lang="pt-BR" sz="2400" dirty="0"/>
              <a:t> de altura dessas mulheres?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CC2177-3898-4763-A438-25B30CAC2E08}"/>
              </a:ext>
            </a:extLst>
          </p:cNvPr>
          <p:cNvSpPr/>
          <p:nvPr/>
        </p:nvSpPr>
        <p:spPr>
          <a:xfrm>
            <a:off x="947057" y="4210538"/>
            <a:ext cx="108530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2400" dirty="0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31B1304-E110-444B-AFD3-1C9CECBEE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37167"/>
            <a:ext cx="10765971" cy="354869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u="sng" dirty="0"/>
              <a:t>Rol original:</a:t>
            </a:r>
          </a:p>
          <a:p>
            <a:pPr marL="0" indent="0" algn="just">
              <a:buNone/>
            </a:pPr>
            <a:r>
              <a:rPr lang="pt-BR" sz="2400" dirty="0"/>
              <a:t>x={1.46, 1.67, 1.92, 1.79, 1.43, 1.60, 2.16, 1.66, 2.14, 1.84, 1.37, 1.70, 1.82, 1.58, 1.74}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u="sng" dirty="0"/>
              <a:t>Rol ordenado</a:t>
            </a:r>
            <a:r>
              <a:rPr lang="pt-BR" sz="2400" dirty="0"/>
              <a:t>:</a:t>
            </a:r>
          </a:p>
          <a:p>
            <a:pPr marL="0" indent="0" algn="just">
              <a:buNone/>
            </a:pPr>
            <a:r>
              <a:rPr lang="pt-BR" sz="2400" dirty="0"/>
              <a:t>x={1.37, 1.43, 1.46, 1.58, 1.60, 1.66, 1.67, 1.70, 1.74, 1.79, 1.82, 1.84, 1.92, 2.14, 2.16}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E25D86-2E49-4AB7-B735-1C693906330B}"/>
              </a:ext>
            </a:extLst>
          </p:cNvPr>
          <p:cNvSpPr txBox="1"/>
          <p:nvPr/>
        </p:nvSpPr>
        <p:spPr>
          <a:xfrm>
            <a:off x="1397530" y="6123543"/>
            <a:ext cx="1020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1            2          3           4           5           6            7          8          9          10         11        12          13        14         15 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859B139-91AB-47B4-B9D4-821DC0BB31C3}"/>
              </a:ext>
            </a:extLst>
          </p:cNvPr>
          <p:cNvSpPr/>
          <p:nvPr/>
        </p:nvSpPr>
        <p:spPr>
          <a:xfrm>
            <a:off x="1397530" y="3886513"/>
            <a:ext cx="99950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11          5           1         14           6          8          2           12         15         4         13          10         3           9          7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89E36D1-B882-4CDA-8C42-19789B77D9D8}"/>
              </a:ext>
            </a:extLst>
          </p:cNvPr>
          <p:cNvCxnSpPr/>
          <p:nvPr/>
        </p:nvCxnSpPr>
        <p:spPr>
          <a:xfrm>
            <a:off x="6373586" y="4517571"/>
            <a:ext cx="21466" cy="827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F4C52A-7B17-4055-9DF0-016B760A8180}"/>
              </a:ext>
            </a:extLst>
          </p:cNvPr>
          <p:cNvSpPr txBox="1"/>
          <p:nvPr/>
        </p:nvSpPr>
        <p:spPr>
          <a:xfrm>
            <a:off x="6562366" y="4622296"/>
            <a:ext cx="5368073" cy="646331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 é o valor no rol que divide a minha série no meio?</a:t>
            </a:r>
          </a:p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 seja, qual é a minha mediana?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8936141-71CD-4CFA-B4D4-5445FF3FEA69}"/>
              </a:ext>
            </a:extLst>
          </p:cNvPr>
          <p:cNvSpPr/>
          <p:nvPr/>
        </p:nvSpPr>
        <p:spPr>
          <a:xfrm>
            <a:off x="6019800" y="5680386"/>
            <a:ext cx="707877" cy="827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3F1DF20-0395-4058-B231-8A5BAA082611}"/>
              </a:ext>
            </a:extLst>
          </p:cNvPr>
          <p:cNvCxnSpPr/>
          <p:nvPr/>
        </p:nvCxnSpPr>
        <p:spPr>
          <a:xfrm>
            <a:off x="6825343" y="5713044"/>
            <a:ext cx="45672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9AF7800-D5BE-42F7-8B93-0D6B6893DAAC}"/>
              </a:ext>
            </a:extLst>
          </p:cNvPr>
          <p:cNvCxnSpPr>
            <a:cxnSpLocks/>
          </p:cNvCxnSpPr>
          <p:nvPr/>
        </p:nvCxnSpPr>
        <p:spPr>
          <a:xfrm flipH="1">
            <a:off x="1284515" y="5734816"/>
            <a:ext cx="456723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DF6460F2-456D-435F-9EFA-5E7545EB735B}"/>
              </a:ext>
            </a:extLst>
          </p:cNvPr>
          <p:cNvSpPr txBox="1"/>
          <p:nvPr/>
        </p:nvSpPr>
        <p:spPr>
          <a:xfrm>
            <a:off x="3983465" y="5366658"/>
            <a:ext cx="190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 valores para trás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5C9BC23-9432-4715-8400-70915A624E51}"/>
              </a:ext>
            </a:extLst>
          </p:cNvPr>
          <p:cNvSpPr txBox="1"/>
          <p:nvPr/>
        </p:nvSpPr>
        <p:spPr>
          <a:xfrm>
            <a:off x="6787516" y="5362679"/>
            <a:ext cx="2119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 valores para frente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22989B-8181-408E-916F-9B559F107428}"/>
              </a:ext>
            </a:extLst>
          </p:cNvPr>
          <p:cNvSpPr txBox="1"/>
          <p:nvPr/>
        </p:nvSpPr>
        <p:spPr>
          <a:xfrm>
            <a:off x="6143220" y="649524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Md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0C10F557-F4DF-4ED9-9230-4486048C8255}"/>
                  </a:ext>
                </a:extLst>
              </p:cNvPr>
              <p:cNvSpPr/>
              <p:nvPr/>
            </p:nvSpPr>
            <p:spPr>
              <a:xfrm>
                <a:off x="3238919" y="4635504"/>
                <a:ext cx="2808398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</a:rPr>
                      <m:t>𝑀𝑑</m:t>
                    </m:r>
                    <m:r>
                      <a:rPr lang="pt-BR" sz="24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BR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24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15+1</m:t>
                        </m:r>
                      </m:num>
                      <m:den>
                        <m:r>
                          <a:rPr lang="pt-BR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sz="2400" dirty="0"/>
                  <a:t>= 8</a:t>
                </a:r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0C10F557-F4DF-4ED9-9230-4486048C8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919" y="4635504"/>
                <a:ext cx="2808398" cy="619913"/>
              </a:xfrm>
              <a:prstGeom prst="rect">
                <a:avLst/>
              </a:prstGeom>
              <a:blipFill>
                <a:blip r:embed="rId2"/>
                <a:stretch>
                  <a:fillRect r="-2386" b="-980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680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16306</Words>
  <Application>Microsoft Office PowerPoint</Application>
  <PresentationFormat>Widescreen</PresentationFormat>
  <Paragraphs>2940</Paragraphs>
  <Slides>200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200</vt:i4>
      </vt:variant>
    </vt:vector>
  </HeadingPairs>
  <TitlesOfParts>
    <vt:vector size="206" baseType="lpstr">
      <vt:lpstr>Arial</vt:lpstr>
      <vt:lpstr>Bradley Hand ITC</vt:lpstr>
      <vt:lpstr>Calibri</vt:lpstr>
      <vt:lpstr>Calibri Light</vt:lpstr>
      <vt:lpstr>Cambria Math</vt:lpstr>
      <vt:lpstr>Tema do Office</vt:lpstr>
      <vt:lpstr>Apresentação do PowerPoint</vt:lpstr>
      <vt:lpstr>Estatística Descritiva</vt:lpstr>
      <vt:lpstr>ESTATÍSTICA, a base da ciência de dados </vt:lpstr>
      <vt:lpstr>ESTATÍSTICA, a base da ciência de dados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Tipos de variáveis</vt:lpstr>
      <vt:lpstr>Tipos de variáveis</vt:lpstr>
      <vt:lpstr>Tipos de variáveis</vt:lpstr>
      <vt:lpstr>Tipos de variáveis</vt:lpstr>
      <vt:lpstr>Tipos de variáveis</vt:lpstr>
      <vt:lpstr>Tipos de variáveis</vt:lpstr>
      <vt:lpstr>Tipos de variáveis</vt:lpstr>
      <vt:lpstr>Como tabulamos nossas variáveis para uso em R e também em Python?</vt:lpstr>
      <vt:lpstr>Como tabulamos nossas variáveis para uso em R e também em Python?</vt:lpstr>
      <vt:lpstr>Introduzindo a estatística descritiva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Distribuição de frequências</vt:lpstr>
      <vt:lpstr>Introduzindo a estatística descritiva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Medidas de tendência central</vt:lpstr>
      <vt:lpstr>Apresentação do PowerPoint</vt:lpstr>
      <vt:lpstr>Apresentação do PowerPoint</vt:lpstr>
      <vt:lpstr>Apresentação do PowerPoint</vt:lpstr>
      <vt:lpstr>Apresentação do PowerPoint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Medidas de dispersão ou de variabilidade</vt:lpstr>
      <vt:lpstr>Atividade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marilia favalesso</dc:creator>
  <cp:lastModifiedBy>Marília Melo Favalesso</cp:lastModifiedBy>
  <cp:revision>11</cp:revision>
  <dcterms:created xsi:type="dcterms:W3CDTF">2019-12-13T17:12:09Z</dcterms:created>
  <dcterms:modified xsi:type="dcterms:W3CDTF">2024-07-10T00:43:18Z</dcterms:modified>
</cp:coreProperties>
</file>